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38" r:id="rId2"/>
    <p:sldId id="432" r:id="rId3"/>
    <p:sldId id="433" r:id="rId4"/>
    <p:sldId id="365" r:id="rId5"/>
    <p:sldId id="431" r:id="rId6"/>
    <p:sldId id="428" r:id="rId7"/>
    <p:sldId id="397" r:id="rId8"/>
    <p:sldId id="427" r:id="rId9"/>
    <p:sldId id="434" r:id="rId10"/>
    <p:sldId id="415" r:id="rId11"/>
    <p:sldId id="398" r:id="rId12"/>
    <p:sldId id="405" r:id="rId13"/>
    <p:sldId id="425" r:id="rId14"/>
    <p:sldId id="304" r:id="rId15"/>
    <p:sldId id="435" r:id="rId16"/>
    <p:sldId id="424" r:id="rId17"/>
    <p:sldId id="382" r:id="rId18"/>
    <p:sldId id="422" r:id="rId19"/>
    <p:sldId id="298" r:id="rId20"/>
    <p:sldId id="366" r:id="rId21"/>
    <p:sldId id="423" r:id="rId22"/>
    <p:sldId id="436" r:id="rId23"/>
    <p:sldId id="420" r:id="rId24"/>
    <p:sldId id="419" r:id="rId25"/>
    <p:sldId id="429" r:id="rId26"/>
    <p:sldId id="286" r:id="rId27"/>
    <p:sldId id="421" r:id="rId28"/>
    <p:sldId id="265" r:id="rId29"/>
    <p:sldId id="43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p:scale>
          <a:sx n="59" d="100"/>
          <a:sy n="59" d="100"/>
        </p:scale>
        <p:origin x="834" y="1266"/>
      </p:cViewPr>
      <p:guideLst/>
    </p:cSldViewPr>
  </p:slideViewPr>
  <p:notesTextViewPr>
    <p:cViewPr>
      <p:scale>
        <a:sx n="1" d="1"/>
        <a:sy n="1" d="1"/>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021D8-BB22-40E4-98A1-E344D31A210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C0186-D86C-41E1-B825-E4B67A7A58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5C0186-D86C-41E1-B825-E4B67A7A58A9}"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E15A3D-AC12-45B6-9F3F-5CD0988965B8}"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5C0186-D86C-41E1-B825-E4B67A7A58A9}"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5C0186-D86C-41E1-B825-E4B67A7A58A9}"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B0AE3-27A2-456D-827B-E61280247223}"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45196F-9C10-4A5A-9ADF-359A828B1068}"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24B038-AC5E-4343-A25A-C9FCB4598DB3}"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A0B297-7626-4ADE-B609-22B2D0BE3870}"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710471" y="1535380"/>
            <a:ext cx="2555312" cy="2719345"/>
          </a:xfrm>
          <a:prstGeom prst="ellipse">
            <a:avLst/>
          </a:prstGeom>
        </p:spPr>
        <p:txBody>
          <a:bodyPr/>
          <a:lstStyle/>
          <a:p>
            <a:endParaRPr lang="zh-CN" altLang="en-US"/>
          </a:p>
        </p:txBody>
      </p:sp>
      <p:sp>
        <p:nvSpPr>
          <p:cNvPr id="23" name="图片占位符 7"/>
          <p:cNvSpPr>
            <a:spLocks noGrp="1"/>
          </p:cNvSpPr>
          <p:nvPr>
            <p:ph type="pic" sz="quarter" idx="12"/>
          </p:nvPr>
        </p:nvSpPr>
        <p:spPr>
          <a:xfrm>
            <a:off x="3066555" y="1259988"/>
            <a:ext cx="2555312" cy="2719345"/>
          </a:xfrm>
          <a:prstGeom prst="ellipse">
            <a:avLst/>
          </a:prstGeom>
        </p:spPr>
        <p:txBody>
          <a:bodyPr/>
          <a:lstStyle/>
          <a:p>
            <a:endParaRPr lang="zh-CN" altLang="en-US"/>
          </a:p>
        </p:txBody>
      </p:sp>
      <p:sp>
        <p:nvSpPr>
          <p:cNvPr id="24" name="图片占位符 7"/>
          <p:cNvSpPr>
            <a:spLocks noGrp="1"/>
          </p:cNvSpPr>
          <p:nvPr>
            <p:ph type="pic" sz="quarter" idx="13"/>
          </p:nvPr>
        </p:nvSpPr>
        <p:spPr>
          <a:xfrm>
            <a:off x="2115127" y="3403053"/>
            <a:ext cx="2555312" cy="2719345"/>
          </a:xfrm>
          <a:prstGeom prst="ellipse">
            <a:avLst/>
          </a:prstGeom>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6" name="图片占位符 7"/>
          <p:cNvSpPr>
            <a:spLocks noGrp="1"/>
          </p:cNvSpPr>
          <p:nvPr>
            <p:ph type="pic" sz="quarter" idx="12"/>
          </p:nvPr>
        </p:nvSpPr>
        <p:spPr>
          <a:xfrm>
            <a:off x="860859" y="2000250"/>
            <a:ext cx="4916487" cy="2419350"/>
          </a:xfrm>
          <a:prstGeom prst="roundRect">
            <a:avLst/>
          </a:prstGeom>
        </p:spPr>
        <p:txBody>
          <a:bodyPr/>
          <a:lstStyle/>
          <a:p>
            <a:endParaRPr lang="zh-CN" altLang="en-US"/>
          </a:p>
        </p:txBody>
      </p:sp>
      <p:sp>
        <p:nvSpPr>
          <p:cNvPr id="9" name="图片占位符 7"/>
          <p:cNvSpPr>
            <a:spLocks noGrp="1"/>
          </p:cNvSpPr>
          <p:nvPr>
            <p:ph type="pic" sz="quarter" idx="13"/>
          </p:nvPr>
        </p:nvSpPr>
        <p:spPr>
          <a:xfrm>
            <a:off x="6386948" y="2000250"/>
            <a:ext cx="4916487" cy="2419350"/>
          </a:xfrm>
          <a:prstGeom prst="roundRect">
            <a:avLst/>
          </a:prstGeom>
        </p:spPr>
        <p:txBody>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CD24AF-367D-4F7B-BCBC-AB4AF3EE44F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0F063A-7B63-491C-A845-B41E9950C87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sp>
        <p:nvSpPr>
          <p:cNvPr id="12" name="图片占位符 7"/>
          <p:cNvSpPr>
            <a:spLocks noGrp="1"/>
          </p:cNvSpPr>
          <p:nvPr>
            <p:ph type="pic" sz="quarter" idx="13"/>
          </p:nvPr>
        </p:nvSpPr>
        <p:spPr>
          <a:xfrm>
            <a:off x="6481331" y="1127125"/>
            <a:ext cx="1518399" cy="3688080"/>
          </a:xfrm>
        </p:spPr>
        <p:txBody>
          <a:bodyPr/>
          <a:lstStyle/>
          <a:p>
            <a:endParaRPr lang="zh-CN" altLang="en-US"/>
          </a:p>
        </p:txBody>
      </p:sp>
      <p:sp>
        <p:nvSpPr>
          <p:cNvPr id="13" name="图片占位符 7"/>
          <p:cNvSpPr>
            <a:spLocks noGrp="1"/>
          </p:cNvSpPr>
          <p:nvPr>
            <p:ph type="pic" sz="quarter" idx="14"/>
          </p:nvPr>
        </p:nvSpPr>
        <p:spPr>
          <a:xfrm>
            <a:off x="8297430" y="2092325"/>
            <a:ext cx="1518399" cy="3688080"/>
          </a:xfrm>
        </p:spPr>
        <p:txBody>
          <a:bodyPr/>
          <a:lstStyle/>
          <a:p>
            <a:endParaRPr lang="zh-CN" altLang="en-US"/>
          </a:p>
        </p:txBody>
      </p:sp>
      <p:sp>
        <p:nvSpPr>
          <p:cNvPr id="14" name="图片占位符 7"/>
          <p:cNvSpPr>
            <a:spLocks noGrp="1"/>
          </p:cNvSpPr>
          <p:nvPr>
            <p:ph type="pic" sz="quarter" idx="15"/>
          </p:nvPr>
        </p:nvSpPr>
        <p:spPr>
          <a:xfrm>
            <a:off x="10113530" y="962025"/>
            <a:ext cx="1518399" cy="3688080"/>
          </a:xfr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149061" y="1111840"/>
            <a:ext cx="2713886" cy="4071492"/>
          </a:xfrm>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968468" y="1765526"/>
            <a:ext cx="2800030" cy="2755674"/>
          </a:xfrm>
          <a:prstGeom prst="ellipse">
            <a:avLst/>
          </a:prstGeom>
        </p:spPr>
        <p:txBody>
          <a:bodyPr/>
          <a:lstStyle/>
          <a:p>
            <a:endParaRPr lang="zh-CN" altLang="en-US"/>
          </a:p>
        </p:txBody>
      </p:sp>
      <p:sp>
        <p:nvSpPr>
          <p:cNvPr id="6" name="图片占位符 7"/>
          <p:cNvSpPr>
            <a:spLocks noGrp="1"/>
          </p:cNvSpPr>
          <p:nvPr>
            <p:ph type="pic" sz="quarter" idx="11"/>
          </p:nvPr>
        </p:nvSpPr>
        <p:spPr>
          <a:xfrm>
            <a:off x="4554101" y="1765526"/>
            <a:ext cx="2800030" cy="2755674"/>
          </a:xfrm>
          <a:prstGeom prst="ellipse">
            <a:avLst/>
          </a:prstGeom>
        </p:spPr>
        <p:txBody>
          <a:bodyPr/>
          <a:lstStyle/>
          <a:p>
            <a:endParaRPr lang="zh-CN" altLang="en-US"/>
          </a:p>
        </p:txBody>
      </p:sp>
      <p:sp>
        <p:nvSpPr>
          <p:cNvPr id="7" name="图片占位符 7"/>
          <p:cNvSpPr>
            <a:spLocks noGrp="1"/>
          </p:cNvSpPr>
          <p:nvPr>
            <p:ph type="pic" sz="quarter" idx="12"/>
          </p:nvPr>
        </p:nvSpPr>
        <p:spPr>
          <a:xfrm>
            <a:off x="8241335" y="1765526"/>
            <a:ext cx="2800030" cy="2755674"/>
          </a:xfrm>
          <a:prstGeom prst="ellipse">
            <a:avLst/>
          </a:prstGeom>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1617979" y="2317115"/>
            <a:ext cx="4258945" cy="2825750"/>
          </a:xfrm>
        </p:spPr>
        <p:txBody>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0_标题幻灯片">
    <p:spTree>
      <p:nvGrpSpPr>
        <p:cNvPr id="1" name=""/>
        <p:cNvGrpSpPr/>
        <p:nvPr/>
      </p:nvGrpSpPr>
      <p:grpSpPr>
        <a:xfrm>
          <a:off x="0" y="0"/>
          <a:ext cx="0" cy="0"/>
          <a:chOff x="0" y="0"/>
          <a:chExt cx="0" cy="0"/>
        </a:xfrm>
      </p:grpSpPr>
      <p:sp>
        <p:nvSpPr>
          <p:cNvPr id="2" name="图片占位符 7"/>
          <p:cNvSpPr>
            <a:spLocks noGrp="1"/>
          </p:cNvSpPr>
          <p:nvPr>
            <p:ph type="pic" sz="quarter" idx="10"/>
          </p:nvPr>
        </p:nvSpPr>
        <p:spPr>
          <a:xfrm>
            <a:off x="3916679" y="1778000"/>
            <a:ext cx="4359275" cy="2193290"/>
          </a:xfrm>
          <a:prstGeom prst="roundRect">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7_标题幻灯片">
    <p:spTree>
      <p:nvGrpSpPr>
        <p:cNvPr id="1" name=""/>
        <p:cNvGrpSpPr/>
        <p:nvPr/>
      </p:nvGrpSpPr>
      <p:grpSpPr>
        <a:xfrm>
          <a:off x="0" y="0"/>
          <a:ext cx="0" cy="0"/>
          <a:chOff x="0" y="0"/>
          <a:chExt cx="0" cy="0"/>
        </a:xfrm>
      </p:grpSpPr>
      <p:sp>
        <p:nvSpPr>
          <p:cNvPr id="2" name="图片占位符 7"/>
          <p:cNvSpPr>
            <a:spLocks noGrp="1"/>
          </p:cNvSpPr>
          <p:nvPr>
            <p:ph type="pic" sz="quarter" idx="10"/>
          </p:nvPr>
        </p:nvSpPr>
        <p:spPr>
          <a:xfrm>
            <a:off x="6673850" y="1503681"/>
            <a:ext cx="4451350" cy="2138680"/>
          </a:xfrm>
          <a:prstGeom prst="roundRect">
            <a:avLst/>
          </a:prstGeom>
        </p:spPr>
        <p:txBody>
          <a:bodyPr/>
          <a:lstStyle/>
          <a:p>
            <a:endParaRPr lang="zh-CN" altLang="en-US"/>
          </a:p>
        </p:txBody>
      </p:sp>
      <p:sp>
        <p:nvSpPr>
          <p:cNvPr id="5" name="图片占位符 7"/>
          <p:cNvSpPr>
            <a:spLocks noGrp="1"/>
          </p:cNvSpPr>
          <p:nvPr>
            <p:ph type="pic" sz="quarter" idx="11"/>
          </p:nvPr>
        </p:nvSpPr>
        <p:spPr>
          <a:xfrm>
            <a:off x="6673850" y="3798148"/>
            <a:ext cx="4451350" cy="2138680"/>
          </a:xfrm>
          <a:prstGeom prst="roundRect">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4_标题和内容">
    <p:spTree>
      <p:nvGrpSpPr>
        <p:cNvPr id="1" name=""/>
        <p:cNvGrpSpPr/>
        <p:nvPr/>
      </p:nvGrpSpPr>
      <p:grpSpPr>
        <a:xfrm>
          <a:off x="0" y="0"/>
          <a:ext cx="0" cy="0"/>
          <a:chOff x="0" y="0"/>
          <a:chExt cx="0" cy="0"/>
        </a:xfrm>
      </p:grpSpPr>
      <p:sp>
        <p:nvSpPr>
          <p:cNvPr id="10" name="图片占位符 7"/>
          <p:cNvSpPr>
            <a:spLocks noGrp="1"/>
          </p:cNvSpPr>
          <p:nvPr>
            <p:ph type="pic" sz="quarter" idx="10"/>
          </p:nvPr>
        </p:nvSpPr>
        <p:spPr>
          <a:xfrm>
            <a:off x="1662112" y="1453680"/>
            <a:ext cx="2250084" cy="2250084"/>
          </a:xfrm>
          <a:prstGeom prst="roundRect">
            <a:avLst/>
          </a:prstGeom>
        </p:spPr>
        <p:txBody>
          <a:bodyPr/>
          <a:lstStyle/>
          <a:p>
            <a:endParaRPr lang="zh-CN" altLang="en-US"/>
          </a:p>
        </p:txBody>
      </p:sp>
      <p:sp>
        <p:nvSpPr>
          <p:cNvPr id="11" name="图片占位符 7"/>
          <p:cNvSpPr>
            <a:spLocks noGrp="1"/>
          </p:cNvSpPr>
          <p:nvPr>
            <p:ph type="pic" sz="quarter" idx="11"/>
          </p:nvPr>
        </p:nvSpPr>
        <p:spPr>
          <a:xfrm>
            <a:off x="5277379" y="1453680"/>
            <a:ext cx="2250084" cy="2250084"/>
          </a:xfrm>
          <a:prstGeom prst="roundRect">
            <a:avLst/>
          </a:prstGeom>
        </p:spPr>
        <p:txBody>
          <a:bodyPr/>
          <a:lstStyle/>
          <a:p>
            <a:endParaRPr lang="zh-CN" altLang="en-US"/>
          </a:p>
        </p:txBody>
      </p:sp>
      <p:sp>
        <p:nvSpPr>
          <p:cNvPr id="12" name="图片占位符 7"/>
          <p:cNvSpPr>
            <a:spLocks noGrp="1"/>
          </p:cNvSpPr>
          <p:nvPr>
            <p:ph type="pic" sz="quarter" idx="12"/>
          </p:nvPr>
        </p:nvSpPr>
        <p:spPr>
          <a:xfrm>
            <a:off x="8748712" y="1529880"/>
            <a:ext cx="2250084" cy="2250084"/>
          </a:xfrm>
          <a:prstGeom prst="roundRect">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4_标题和内容">
    <p:spTree>
      <p:nvGrpSpPr>
        <p:cNvPr id="1" name=""/>
        <p:cNvGrpSpPr/>
        <p:nvPr/>
      </p:nvGrpSpPr>
      <p:grpSpPr>
        <a:xfrm>
          <a:off x="0" y="0"/>
          <a:ext cx="0" cy="0"/>
          <a:chOff x="0" y="0"/>
          <a:chExt cx="0" cy="0"/>
        </a:xfrm>
      </p:grpSpPr>
      <p:sp>
        <p:nvSpPr>
          <p:cNvPr id="10" name="图片占位符 7"/>
          <p:cNvSpPr>
            <a:spLocks noGrp="1"/>
          </p:cNvSpPr>
          <p:nvPr>
            <p:ph type="pic" sz="quarter" idx="10"/>
          </p:nvPr>
        </p:nvSpPr>
        <p:spPr>
          <a:xfrm>
            <a:off x="1298786" y="1614547"/>
            <a:ext cx="2423796" cy="2425958"/>
          </a:xfrm>
          <a:prstGeom prst="ellipse">
            <a:avLst/>
          </a:prstGeom>
        </p:spPr>
        <p:txBody>
          <a:bodyPr/>
          <a:lstStyle/>
          <a:p>
            <a:endParaRPr lang="zh-CN" altLang="en-US"/>
          </a:p>
        </p:txBody>
      </p:sp>
      <p:sp>
        <p:nvSpPr>
          <p:cNvPr id="11" name="图片占位符 7"/>
          <p:cNvSpPr>
            <a:spLocks noGrp="1"/>
          </p:cNvSpPr>
          <p:nvPr>
            <p:ph type="pic" sz="quarter" idx="11"/>
          </p:nvPr>
        </p:nvSpPr>
        <p:spPr>
          <a:xfrm>
            <a:off x="4906857" y="1614547"/>
            <a:ext cx="2396278" cy="2425958"/>
          </a:xfrm>
          <a:prstGeom prst="ellipse">
            <a:avLst/>
          </a:prstGeom>
        </p:spPr>
        <p:txBody>
          <a:bodyPr/>
          <a:lstStyle/>
          <a:p>
            <a:endParaRPr lang="zh-CN" altLang="en-US"/>
          </a:p>
        </p:txBody>
      </p:sp>
      <p:sp>
        <p:nvSpPr>
          <p:cNvPr id="12" name="图片占位符 7"/>
          <p:cNvSpPr>
            <a:spLocks noGrp="1"/>
          </p:cNvSpPr>
          <p:nvPr>
            <p:ph type="pic" sz="quarter" idx="12"/>
          </p:nvPr>
        </p:nvSpPr>
        <p:spPr>
          <a:xfrm>
            <a:off x="8481694" y="1626870"/>
            <a:ext cx="2413635" cy="2413635"/>
          </a:xfrm>
          <a:prstGeom prst="ellipse">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06E06-181D-48E6-BDFC-84EF635D839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498CA-B63E-4889-9519-811937D35A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notesSlide" Target="../notesSlides/notesSlide9.xml"/><Relationship Id="rId4" Type="http://schemas.openxmlformats.org/officeDocument/2006/relationships/tags" Target="../tags/tag4.xml"/><Relationship Id="rId9"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xml"/><Relationship Id="rId7" Type="http://schemas.openxmlformats.org/officeDocument/2006/relationships/notesSlide" Target="../notesSlides/notesSlide1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4.xml"/><Relationship Id="rId5" Type="http://schemas.openxmlformats.org/officeDocument/2006/relationships/tags" Target="../tags/tag13.xml"/><Relationship Id="rId4"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12118848" cy="6096000"/>
          </a:xfrm>
          <a:prstGeom prst="rect">
            <a:avLst/>
          </a:prstGeom>
        </p:spPr>
      </p:pic>
      <p:sp>
        <p:nvSpPr>
          <p:cNvPr id="13" name="矩形 12"/>
          <p:cNvSpPr/>
          <p:nvPr/>
        </p:nvSpPr>
        <p:spPr bwMode="auto">
          <a:xfrm>
            <a:off x="3978981" y="1689451"/>
            <a:ext cx="4559362" cy="1046230"/>
          </a:xfrm>
          <a:prstGeom prst="rect">
            <a:avLst/>
          </a:prstGeom>
        </p:spPr>
        <p:txBody>
          <a:bodyPr wrap="square" lIns="121712" tIns="60856" rIns="121712" bIns="60856">
            <a:spAutoFit/>
          </a:bodyPr>
          <a:lstStyle/>
          <a:p>
            <a:pPr>
              <a:defRPr/>
            </a:pPr>
            <a:r>
              <a:rPr lang="zh-CN" altLang="en-US" sz="6000" b="1" spc="600" dirty="0">
                <a:solidFill>
                  <a:schemeClr val="tx1">
                    <a:lumMod val="75000"/>
                    <a:lumOff val="25000"/>
                  </a:schemeClr>
                </a:solidFill>
                <a:latin typeface="微软雅黑" panose="020B0503020204020204" pitchFamily="34" charset="-122"/>
                <a:ea typeface="微软简标宋" pitchFamily="2" charset="-122"/>
              </a:rPr>
              <a:t>极简  黑白</a:t>
            </a:r>
          </a:p>
        </p:txBody>
      </p:sp>
      <p:grpSp>
        <p:nvGrpSpPr>
          <p:cNvPr id="14" name="组合 13"/>
          <p:cNvGrpSpPr/>
          <p:nvPr/>
        </p:nvGrpSpPr>
        <p:grpSpPr>
          <a:xfrm>
            <a:off x="3833315" y="1782806"/>
            <a:ext cx="4436582" cy="953840"/>
            <a:chOff x="7044981" y="2683549"/>
            <a:chExt cx="3797474" cy="1279825"/>
          </a:xfrm>
        </p:grpSpPr>
        <p:cxnSp>
          <p:nvCxnSpPr>
            <p:cNvPr id="15" name="直接连接符 14"/>
            <p:cNvCxnSpPr/>
            <p:nvPr/>
          </p:nvCxnSpPr>
          <p:spPr>
            <a:xfrm>
              <a:off x="7044981" y="2683549"/>
              <a:ext cx="0" cy="1240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842455" y="2723297"/>
              <a:ext cx="0" cy="1240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789" y="1894634"/>
            <a:ext cx="420282" cy="682482"/>
          </a:xfrm>
          <a:prstGeom prst="rect">
            <a:avLst/>
          </a:prstGeom>
        </p:spPr>
      </p:pic>
      <p:sp>
        <p:nvSpPr>
          <p:cNvPr id="18" name="文本框 17"/>
          <p:cNvSpPr txBox="1"/>
          <p:nvPr/>
        </p:nvSpPr>
        <p:spPr>
          <a:xfrm>
            <a:off x="5828482" y="1795506"/>
            <a:ext cx="400110" cy="660606"/>
          </a:xfrm>
          <a:prstGeom prst="rect">
            <a:avLst/>
          </a:prstGeom>
          <a:noFill/>
        </p:spPr>
        <p:txBody>
          <a:bodyPr vert="eaVert" wrap="square" rtlCol="0">
            <a:spAutoFit/>
          </a:bodyPr>
          <a:lstStyle/>
          <a:p>
            <a:pPr algn="r"/>
            <a:r>
              <a:rPr lang="zh-CN" altLang="en-US" sz="1400" b="1" dirty="0">
                <a:solidFill>
                  <a:schemeClr val="bg1"/>
                </a:solidFill>
                <a:latin typeface="微软雅黑" panose="020B0503020204020204" pitchFamily="34" charset="-122"/>
                <a:ea typeface="微软雅黑" panose="020B0503020204020204" pitchFamily="34" charset="-122"/>
              </a:rPr>
              <a:t>原 创</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9" name="Rectangle 49"/>
          <p:cNvSpPr/>
          <p:nvPr/>
        </p:nvSpPr>
        <p:spPr>
          <a:xfrm>
            <a:off x="2823855" y="2830001"/>
            <a:ext cx="6409363" cy="553998"/>
          </a:xfrm>
          <a:prstGeom prst="rect">
            <a:avLst/>
          </a:prstGeom>
        </p:spPr>
        <p:txBody>
          <a:bodyPr wrap="square">
            <a:spAutoFit/>
          </a:bodyPr>
          <a:lstStyle/>
          <a:p>
            <a:pPr>
              <a:lnSpc>
                <a:spcPct val="150000"/>
              </a:lnSpc>
            </a:pPr>
            <a:r>
              <a:rPr lang="en-US" altLang="zh-CN" sz="2000" dirty="0">
                <a:latin typeface="BankGothic Md BT" panose="020B0807020203060204" pitchFamily="34" charset="0"/>
              </a:rPr>
              <a:t>M I n I m a l I s t  b l a c k  a n d  w h I t e</a:t>
            </a:r>
            <a:endParaRPr lang="zh-CN" altLang="en-US" sz="2000" dirty="0">
              <a:solidFill>
                <a:srgbClr val="2D2A19"/>
              </a:solidFill>
              <a:latin typeface="BankGothic Md BT" panose="020B080702020306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outHorizontal)">
                                      <p:cBhvr>
                                        <p:cTn id="14" dur="500"/>
                                        <p:tgtEl>
                                          <p:spTgt spid="14"/>
                                        </p:tgtEl>
                                      </p:cBhvr>
                                    </p:animEffect>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43940" y="4253865"/>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4641215" y="4253865"/>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8234045" y="4253865"/>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4" name="图片占位符 3"/>
          <p:cNvPicPr>
            <a:picLocks noGrp="1" noChangeAspect="1"/>
          </p:cNvPicPr>
          <p:nvPr>
            <p:ph type="pic" sz="quarter" idx="10"/>
          </p:nvPr>
        </p:nvPicPr>
        <p:blipFill>
          <a:blip r:embed="rId3">
            <a:grayscl/>
            <a:extLst>
              <a:ext uri="{28A0092B-C50C-407E-A947-70E740481C1C}">
                <a14:useLocalDpi xmlns:a14="http://schemas.microsoft.com/office/drawing/2010/main" val="0"/>
              </a:ext>
            </a:extLst>
          </a:blip>
          <a:srcRect l="18801" r="18801"/>
          <a:stretch>
            <a:fillRect/>
          </a:stretch>
        </p:blipFill>
        <p:spPr/>
      </p:pic>
      <p:pic>
        <p:nvPicPr>
          <p:cNvPr id="5" name="图片占位符 4"/>
          <p:cNvPicPr>
            <a:picLocks noGrp="1" noChangeAspect="1"/>
          </p:cNvPicPr>
          <p:nvPr>
            <p:ph type="pic" sz="quarter" idx="11"/>
          </p:nvPr>
        </p:nvPicPr>
        <p:blipFill rotWithShape="1">
          <a:blip r:embed="rId4" cstate="print">
            <a:grayscl/>
            <a:extLst>
              <a:ext uri="{28A0092B-C50C-407E-A947-70E740481C1C}">
                <a14:useLocalDpi xmlns:a14="http://schemas.microsoft.com/office/drawing/2010/main" val="0"/>
              </a:ext>
            </a:extLst>
          </a:blip>
          <a:srcRect l="38030" t="-785" r="248" b="785"/>
          <a:stretch>
            <a:fillRect/>
          </a:stretch>
        </p:blipFill>
        <p:spPr/>
      </p:pic>
      <p:pic>
        <p:nvPicPr>
          <p:cNvPr id="6" name="图片占位符 5"/>
          <p:cNvPicPr>
            <a:picLocks noGrp="1" noChangeAspect="1"/>
          </p:cNvPicPr>
          <p:nvPr>
            <p:ph type="pic" sz="quarter" idx="12"/>
          </p:nvPr>
        </p:nvPicPr>
        <p:blipFill>
          <a:blip r:embed="rId5">
            <a:grayscl/>
            <a:extLst>
              <a:ext uri="{28A0092B-C50C-407E-A947-70E740481C1C}">
                <a14:useLocalDpi xmlns:a14="http://schemas.microsoft.com/office/drawing/2010/main" val="0"/>
              </a:ext>
            </a:extLst>
          </a:blip>
          <a:srcRect l="21870" r="21870"/>
          <a:stretch>
            <a:fillRect/>
          </a:stretch>
        </p:blipFill>
        <p:spPr/>
      </p:pic>
      <p:sp>
        <p:nvSpPr>
          <p:cNvPr id="9" name="矩形 8"/>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1" name="直接连接符 10"/>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grpId="1"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1000"/>
                            </p:stCondLst>
                            <p:childTnLst>
                              <p:par>
                                <p:cTn id="15" presetID="12" presetClass="entr" presetSubtype="4"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grayscl/>
            <a:extLst>
              <a:ext uri="{28A0092B-C50C-407E-A947-70E740481C1C}">
                <a14:useLocalDpi xmlns:a14="http://schemas.microsoft.com/office/drawing/2010/main" val="0"/>
              </a:ext>
            </a:extLst>
          </a:blip>
          <a:srcRect t="24836" b="24836"/>
          <a:stretch>
            <a:fillRect/>
          </a:stretch>
        </p:blipFill>
        <p:spPr/>
      </p:pic>
      <p:grpSp>
        <p:nvGrpSpPr>
          <p:cNvPr id="13" name="组合 12"/>
          <p:cNvGrpSpPr/>
          <p:nvPr/>
        </p:nvGrpSpPr>
        <p:grpSpPr>
          <a:xfrm>
            <a:off x="964565" y="1778000"/>
            <a:ext cx="3319145" cy="2193290"/>
            <a:chOff x="1519" y="2536"/>
            <a:chExt cx="5227" cy="3454"/>
          </a:xfrm>
        </p:grpSpPr>
        <p:sp>
          <p:nvSpPr>
            <p:cNvPr id="11" name="矩形 10"/>
            <p:cNvSpPr/>
            <p:nvPr/>
          </p:nvSpPr>
          <p:spPr>
            <a:xfrm>
              <a:off x="1519" y="2536"/>
              <a:ext cx="4651" cy="34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6110" y="3975"/>
              <a:ext cx="696" cy="57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910195" y="1778000"/>
            <a:ext cx="3318510" cy="2193290"/>
            <a:chOff x="12457" y="2536"/>
            <a:chExt cx="5226" cy="3454"/>
          </a:xfrm>
        </p:grpSpPr>
        <p:sp>
          <p:nvSpPr>
            <p:cNvPr id="10" name="矩形 9"/>
            <p:cNvSpPr/>
            <p:nvPr/>
          </p:nvSpPr>
          <p:spPr>
            <a:xfrm>
              <a:off x="13033" y="2536"/>
              <a:ext cx="4651" cy="3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flipH="1">
              <a:off x="12397" y="3975"/>
              <a:ext cx="696" cy="57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443595" y="1899920"/>
            <a:ext cx="1901190" cy="352425"/>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p>
        </p:txBody>
      </p:sp>
      <p:sp>
        <p:nvSpPr>
          <p:cNvPr id="23" name="文本框 22"/>
          <p:cNvSpPr txBox="1"/>
          <p:nvPr/>
        </p:nvSpPr>
        <p:spPr>
          <a:xfrm>
            <a:off x="8443595" y="2252345"/>
            <a:ext cx="2573020" cy="1463040"/>
          </a:xfrm>
          <a:prstGeom prst="rect">
            <a:avLst/>
          </a:prstGeom>
          <a:noFill/>
        </p:spPr>
        <p:txBody>
          <a:bodyPr wrap="square" rtlCol="0">
            <a:spAutoFit/>
          </a:bodyPr>
          <a:lstStyle/>
          <a:p>
            <a:pPr algn="l" fontAlgn="auto">
              <a:lnSpc>
                <a:spcPct val="150000"/>
              </a:lnSpc>
            </a:pPr>
            <a:r>
              <a:rPr sz="1200" dirty="0">
                <a:solidFill>
                  <a:schemeClr val="bg1"/>
                </a:solidFill>
                <a:latin typeface="微软雅黑" panose="020B0503020204020204" pitchFamily="34" charset="-122"/>
                <a:ea typeface="微软雅黑" panose="020B0503020204020204" pitchFamily="34" charset="-122"/>
                <a:cs typeface="+mn-ea"/>
                <a:sym typeface="+mn-lt"/>
              </a:rPr>
              <a:t>When a cigarette falls in love with a match,it is destined to be hurt.When a cigarette falls in love with a match,it is destined to be hurt.</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1100455" y="1899920"/>
            <a:ext cx="1901190" cy="352425"/>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mn-ea"/>
              </a:rPr>
              <a:t>单击此处输入标题</a:t>
            </a:r>
          </a:p>
        </p:txBody>
      </p:sp>
      <p:sp>
        <p:nvSpPr>
          <p:cNvPr id="18" name="文本框 17"/>
          <p:cNvSpPr txBox="1"/>
          <p:nvPr/>
        </p:nvSpPr>
        <p:spPr>
          <a:xfrm>
            <a:off x="1100455" y="2252345"/>
            <a:ext cx="2573020" cy="1463040"/>
          </a:xfrm>
          <a:prstGeom prst="rect">
            <a:avLst/>
          </a:prstGeom>
          <a:noFill/>
        </p:spPr>
        <p:txBody>
          <a:bodyPr wrap="square" rtlCol="0">
            <a:spAutoFit/>
          </a:bodyPr>
          <a:lstStyle/>
          <a:p>
            <a:pPr algn="l" fontAlgn="auto">
              <a:lnSpc>
                <a:spcPct val="150000"/>
              </a:lnSpc>
            </a:pPr>
            <a:r>
              <a:rPr sz="1200" dirty="0">
                <a:solidFill>
                  <a:schemeClr val="bg1"/>
                </a:solidFill>
                <a:latin typeface="微软雅黑" panose="020B0503020204020204" pitchFamily="34" charset="-122"/>
                <a:ea typeface="微软雅黑" panose="020B0503020204020204" pitchFamily="34" charset="-122"/>
                <a:cs typeface="+mn-ea"/>
                <a:sym typeface="+mn-lt"/>
              </a:rPr>
              <a:t>When a cigarette falls in love with a match,it is destined to be hurt.When a cigarette falls in love with a match,it is destined to be hurt.</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964565" y="4445000"/>
            <a:ext cx="2738755" cy="384810"/>
          </a:xfrm>
          <a:prstGeom prst="rect">
            <a:avLst/>
          </a:prstGeom>
          <a:noFill/>
        </p:spPr>
        <p:txBody>
          <a:bodyPr wrap="square" rtlCol="0">
            <a:sp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sym typeface="+mn-ea"/>
              </a:rPr>
              <a:t>单击此处输入标题</a:t>
            </a:r>
          </a:p>
        </p:txBody>
      </p:sp>
      <p:sp>
        <p:nvSpPr>
          <p:cNvPr id="20" name="文本框 19"/>
          <p:cNvSpPr txBox="1"/>
          <p:nvPr/>
        </p:nvSpPr>
        <p:spPr>
          <a:xfrm>
            <a:off x="964565" y="4784725"/>
            <a:ext cx="10265410" cy="822960"/>
          </a:xfrm>
          <a:prstGeom prst="rect">
            <a:avLst/>
          </a:prstGeom>
          <a:noFill/>
        </p:spPr>
        <p:txBody>
          <a:bodyPr wrap="square" rtlCol="0">
            <a:spAutoFit/>
          </a:bodyPr>
          <a:lstStyle/>
          <a:p>
            <a:pPr algn="l" fontAlgn="auto">
              <a:lnSpc>
                <a:spcPct val="200000"/>
              </a:lnSpc>
            </a:pPr>
            <a:r>
              <a:rPr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When a cigarette falls in love with a match,it is destined to be hurt.When a cigarette falls in love with a match,it is destined to be hurt.When a cigarette falls in love with a match,it is destined to be hurt.When a cigarette falls in love with a match,it is destined to be hurt.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24" name="直接连接符 23"/>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p:nvPr/>
        </p:nvSpPr>
        <p:spPr>
          <a:xfrm>
            <a:off x="6957024" y="4871482"/>
            <a:ext cx="3119883" cy="831381"/>
          </a:xfrm>
          <a:prstGeom prst="rect">
            <a:avLst/>
          </a:prstGeom>
          <a:noFill/>
        </p:spPr>
        <p:txBody>
          <a:bodyPr vert="horz" wrap="square" rtlCol="0">
            <a:spAutoFit/>
          </a:bodyPr>
          <a:lstStyle/>
          <a:p>
            <a:pPr algn="just">
              <a:lnSpc>
                <a:spcPct val="150000"/>
              </a:lnSpc>
            </a:pPr>
            <a:r>
              <a:rPr lang="en-US" altLang="zh-CN" sz="1065" dirty="0">
                <a:solidFill>
                  <a:schemeClr val="tx1">
                    <a:lumMod val="75000"/>
                    <a:lumOff val="25000"/>
                  </a:schemeClr>
                </a:solidFill>
                <a:latin typeface="华文中宋" panose="02010600040101010101" pitchFamily="2" charset="-122"/>
                <a:ea typeface="华文中宋" panose="02010600040101010101" pitchFamily="2" charset="-122"/>
              </a:rPr>
              <a:t>Summer a lot of things began to trivial for example, I hide in behind the morning in a hurry to eat text, breathed</a:t>
            </a:r>
            <a:endParaRPr lang="zh-CN" altLang="en-US" sz="1065"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5" name="TextBox 11"/>
          <p:cNvSpPr txBox="1"/>
          <p:nvPr/>
        </p:nvSpPr>
        <p:spPr>
          <a:xfrm>
            <a:off x="6956094" y="4491780"/>
            <a:ext cx="3120812" cy="379656"/>
          </a:xfrm>
          <a:prstGeom prst="rect">
            <a:avLst/>
          </a:prstGeom>
          <a:noFill/>
        </p:spPr>
        <p:txBody>
          <a:bodyPr wrap="square" rtlCol="0">
            <a:spAutoFit/>
          </a:bodyPr>
          <a:lstStyle/>
          <a:p>
            <a:r>
              <a:rPr lang="zh-CN" altLang="en-US" sz="1865" dirty="0">
                <a:latin typeface="TypeLand 康熙字典體試用版" charset="-120"/>
                <a:ea typeface="TypeLand 康熙字典體試用版" charset="-120"/>
              </a:rPr>
              <a:t>这里输入文字标题</a:t>
            </a:r>
          </a:p>
        </p:txBody>
      </p:sp>
      <p:sp>
        <p:nvSpPr>
          <p:cNvPr id="6" name="TextBox 12"/>
          <p:cNvSpPr txBox="1"/>
          <p:nvPr/>
        </p:nvSpPr>
        <p:spPr>
          <a:xfrm>
            <a:off x="6982059" y="3185429"/>
            <a:ext cx="3146389" cy="831381"/>
          </a:xfrm>
          <a:prstGeom prst="rect">
            <a:avLst/>
          </a:prstGeom>
          <a:noFill/>
        </p:spPr>
        <p:txBody>
          <a:bodyPr vert="horz" wrap="square" rtlCol="0">
            <a:spAutoFit/>
          </a:bodyPr>
          <a:lstStyle/>
          <a:p>
            <a:pPr algn="just">
              <a:lnSpc>
                <a:spcPct val="150000"/>
              </a:lnSpc>
            </a:pPr>
            <a:r>
              <a:rPr lang="en-US" altLang="zh-CN" sz="1065" dirty="0">
                <a:solidFill>
                  <a:schemeClr val="tx1">
                    <a:lumMod val="75000"/>
                    <a:lumOff val="25000"/>
                  </a:schemeClr>
                </a:solidFill>
                <a:latin typeface="华文中宋" panose="02010600040101010101" pitchFamily="2" charset="-122"/>
                <a:ea typeface="华文中宋" panose="02010600040101010101" pitchFamily="2" charset="-122"/>
              </a:rPr>
              <a:t>Summer a lot of things began to trivial for example, I hide in behind the morning in a hurry to eat text, breathed</a:t>
            </a:r>
            <a:endParaRPr lang="zh-CN" altLang="en-US" sz="1065"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7" name="TextBox 13"/>
          <p:cNvSpPr txBox="1"/>
          <p:nvPr/>
        </p:nvSpPr>
        <p:spPr>
          <a:xfrm>
            <a:off x="6981129" y="2805727"/>
            <a:ext cx="3120812" cy="379656"/>
          </a:xfrm>
          <a:prstGeom prst="rect">
            <a:avLst/>
          </a:prstGeom>
          <a:noFill/>
        </p:spPr>
        <p:txBody>
          <a:bodyPr wrap="square" rtlCol="0">
            <a:spAutoFit/>
          </a:bodyPr>
          <a:lstStyle/>
          <a:p>
            <a:r>
              <a:rPr lang="zh-CN" altLang="en-US" sz="1865" dirty="0">
                <a:latin typeface="TypeLand 康熙字典體試用版" charset="-120"/>
                <a:ea typeface="TypeLand 康熙字典體試用版" charset="-120"/>
              </a:rPr>
              <a:t>这里输入文字标题</a:t>
            </a:r>
          </a:p>
        </p:txBody>
      </p:sp>
      <p:sp>
        <p:nvSpPr>
          <p:cNvPr id="8" name="TextBox 20"/>
          <p:cNvSpPr txBox="1"/>
          <p:nvPr/>
        </p:nvSpPr>
        <p:spPr>
          <a:xfrm>
            <a:off x="6981128" y="1520626"/>
            <a:ext cx="3093376" cy="831381"/>
          </a:xfrm>
          <a:prstGeom prst="rect">
            <a:avLst/>
          </a:prstGeom>
          <a:noFill/>
        </p:spPr>
        <p:txBody>
          <a:bodyPr vert="horz" wrap="square" rtlCol="0">
            <a:spAutoFit/>
          </a:bodyPr>
          <a:lstStyle/>
          <a:p>
            <a:pPr algn="just">
              <a:lnSpc>
                <a:spcPct val="150000"/>
              </a:lnSpc>
            </a:pPr>
            <a:r>
              <a:rPr lang="en-US" altLang="zh-CN" sz="1065" dirty="0">
                <a:solidFill>
                  <a:schemeClr val="tx1">
                    <a:lumMod val="75000"/>
                    <a:lumOff val="25000"/>
                  </a:schemeClr>
                </a:solidFill>
                <a:latin typeface="华文中宋" panose="02010600040101010101" pitchFamily="2" charset="-122"/>
                <a:ea typeface="华文中宋" panose="02010600040101010101" pitchFamily="2" charset="-122"/>
              </a:rPr>
              <a:t>Summer a lot of things began to trivial for example, I hide in behind the morning in a hurry to eat text, breathed</a:t>
            </a:r>
            <a:endParaRPr lang="zh-CN" altLang="en-US" sz="1065"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9" name="TextBox 21"/>
          <p:cNvSpPr txBox="1"/>
          <p:nvPr/>
        </p:nvSpPr>
        <p:spPr>
          <a:xfrm>
            <a:off x="6980198" y="1140924"/>
            <a:ext cx="3120812" cy="379656"/>
          </a:xfrm>
          <a:prstGeom prst="rect">
            <a:avLst/>
          </a:prstGeom>
          <a:noFill/>
        </p:spPr>
        <p:txBody>
          <a:bodyPr wrap="square" rtlCol="0">
            <a:spAutoFit/>
          </a:bodyPr>
          <a:lstStyle/>
          <a:p>
            <a:r>
              <a:rPr lang="zh-CN" altLang="en-US" sz="1865" dirty="0">
                <a:latin typeface="TypeLand 康熙字典體試用版" charset="-120"/>
                <a:ea typeface="TypeLand 康熙字典體試用版" charset="-120"/>
              </a:rPr>
              <a:t>这里输入文字标题</a:t>
            </a:r>
          </a:p>
        </p:txBody>
      </p:sp>
      <p:pic>
        <p:nvPicPr>
          <p:cNvPr id="11" name="图片占位符 10"/>
          <p:cNvPicPr>
            <a:picLocks noGrp="1" noChangeAspect="1"/>
          </p:cNvPicPr>
          <p:nvPr>
            <p:ph type="pic" sz="quarter" idx="12"/>
          </p:nvPr>
        </p:nvPicPr>
        <p:blipFill>
          <a:blip r:embed="rId3" cstate="print">
            <a:grayscl/>
            <a:extLst>
              <a:ext uri="{28A0092B-C50C-407E-A947-70E740481C1C}">
                <a14:useLocalDpi xmlns:a14="http://schemas.microsoft.com/office/drawing/2010/main" val="0"/>
              </a:ext>
            </a:extLst>
          </a:blip>
          <a:srcRect l="3036" r="3036"/>
          <a:stretch>
            <a:fillRect/>
          </a:stretch>
        </p:blipFill>
        <p:spPr/>
      </p:pic>
      <p:pic>
        <p:nvPicPr>
          <p:cNvPr id="12" name="图片占位符 11"/>
          <p:cNvPicPr>
            <a:picLocks noGrp="1" noChangeAspect="1"/>
          </p:cNvPicPr>
          <p:nvPr>
            <p:ph type="pic" sz="quarter" idx="13"/>
          </p:nvPr>
        </p:nvPicPr>
        <p:blipFill>
          <a:blip r:embed="rId4">
            <a:grayscl/>
            <a:extLst>
              <a:ext uri="{28A0092B-C50C-407E-A947-70E740481C1C}">
                <a14:useLocalDpi xmlns:a14="http://schemas.microsoft.com/office/drawing/2010/main" val="0"/>
              </a:ext>
            </a:extLst>
          </a:blip>
          <a:srcRect l="14755" r="14755"/>
          <a:stretch>
            <a:fillRect/>
          </a:stretch>
        </p:blipFill>
        <p:spPr/>
      </p:pic>
      <p:pic>
        <p:nvPicPr>
          <p:cNvPr id="19" name="图片占位符 18"/>
          <p:cNvPicPr>
            <a:picLocks noGrp="1" noChangeAspect="1"/>
          </p:cNvPicPr>
          <p:nvPr>
            <p:ph type="pic" sz="quarter" idx="10"/>
          </p:nvPr>
        </p:nvPicPr>
        <p:blipFill>
          <a:blip r:embed="rId5" cstate="print">
            <a:grayscl/>
            <a:extLst>
              <a:ext uri="{28A0092B-C50C-407E-A947-70E740481C1C}">
                <a14:useLocalDpi xmlns:a14="http://schemas.microsoft.com/office/drawing/2010/main" val="0"/>
              </a:ext>
            </a:extLst>
          </a:blip>
          <a:srcRect l="23583" r="23583"/>
          <a:stretch>
            <a:fillRect/>
          </a:stretch>
        </p:blipFill>
        <p:spPr/>
      </p:pic>
      <p:sp>
        <p:nvSpPr>
          <p:cNvPr id="13" name="矩形 12"/>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5" name="直接连接符 14"/>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1250"/>
                                        <p:tgtEl>
                                          <p:spTgt spid="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125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12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4" dur="1250"/>
                                        <p:tgtEl>
                                          <p:spTgt spid="7">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p:cTn id="32"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33" dur="12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4" dur="1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build="p"/>
      <p:bldP spid="8" grpId="0"/>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PA_组合 31"/>
          <p:cNvGrpSpPr/>
          <p:nvPr>
            <p:custDataLst>
              <p:tags r:id="rId1"/>
            </p:custDataLst>
          </p:nvPr>
        </p:nvGrpSpPr>
        <p:grpSpPr>
          <a:xfrm>
            <a:off x="1568363" y="2165385"/>
            <a:ext cx="1665329" cy="776177"/>
            <a:chOff x="709029" y="4698137"/>
            <a:chExt cx="1665329" cy="776177"/>
          </a:xfrm>
        </p:grpSpPr>
        <p:sp>
          <p:nvSpPr>
            <p:cNvPr id="36" name="任意多边形: 形状 35"/>
            <p:cNvSpPr/>
            <p:nvPr/>
          </p:nvSpPr>
          <p:spPr bwMode="auto">
            <a:xfrm>
              <a:off x="1027790" y="4958672"/>
              <a:ext cx="138654" cy="327108"/>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1">
                <a:lumMod val="100000"/>
              </a:schemeClr>
            </a:solidFill>
            <a:ln>
              <a:noFill/>
            </a:ln>
          </p:spPr>
          <p:txBody>
            <a:bodyPr anchor="ctr"/>
            <a:lstStyle/>
            <a:p>
              <a:pPr algn="ctr"/>
              <a:endParaRPr>
                <a:cs typeface="+mn-ea"/>
                <a:sym typeface="+mn-lt"/>
              </a:endParaRPr>
            </a:p>
          </p:txBody>
        </p:sp>
        <p:sp>
          <p:nvSpPr>
            <p:cNvPr id="37" name="弧形 36"/>
            <p:cNvSpPr/>
            <p:nvPr/>
          </p:nvSpPr>
          <p:spPr>
            <a:xfrm>
              <a:off x="709029" y="4698137"/>
              <a:ext cx="776177" cy="776177"/>
            </a:xfrm>
            <a:prstGeom prst="arc">
              <a:avLst>
                <a:gd name="adj1" fmla="val 16200000"/>
                <a:gd name="adj2" fmla="val 2665165"/>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38" name="文本框 46"/>
            <p:cNvSpPr txBox="1"/>
            <p:nvPr/>
          </p:nvSpPr>
          <p:spPr>
            <a:xfrm>
              <a:off x="1631935" y="4864373"/>
              <a:ext cx="399148" cy="276999"/>
            </a:xfrm>
            <a:prstGeom prst="rect">
              <a:avLst/>
            </a:prstGeom>
            <a:noFill/>
          </p:spPr>
          <p:txBody>
            <a:bodyPr wrap="none" lIns="0" tIns="0" rIns="0" bIns="0">
              <a:normAutofit/>
            </a:bodyPr>
            <a:lstStyle/>
            <a:p>
              <a:r>
                <a:rPr lang="en-US">
                  <a:solidFill>
                    <a:schemeClr val="dk1">
                      <a:lumMod val="100000"/>
                    </a:schemeClr>
                  </a:solidFill>
                  <a:cs typeface="+mn-ea"/>
                  <a:sym typeface="+mn-lt"/>
                </a:rPr>
                <a:t>45%</a:t>
              </a:r>
            </a:p>
          </p:txBody>
        </p:sp>
        <p:sp>
          <p:nvSpPr>
            <p:cNvPr id="39" name="文本框 58"/>
            <p:cNvSpPr txBox="1"/>
            <p:nvPr/>
          </p:nvSpPr>
          <p:spPr>
            <a:xfrm>
              <a:off x="1631935" y="5164397"/>
              <a:ext cx="742423" cy="242766"/>
            </a:xfrm>
            <a:prstGeom prst="rect">
              <a:avLst/>
            </a:prstGeom>
            <a:noFill/>
          </p:spPr>
          <p:txBody>
            <a:bodyPr wrap="none" lIns="0" tIns="0" rIns="0" bIns="0">
              <a:normAutofit/>
            </a:bodyPr>
            <a:lstStyle/>
            <a:p>
              <a:r>
                <a:rPr lang="zh-CN" altLang="en-US" sz="1100">
                  <a:solidFill>
                    <a:schemeClr val="dk1">
                      <a:lumMod val="100000"/>
                    </a:schemeClr>
                  </a:solidFill>
                  <a:cs typeface="+mn-ea"/>
                  <a:sym typeface="+mn-lt"/>
                </a:rPr>
                <a:t>关键词</a:t>
              </a:r>
            </a:p>
          </p:txBody>
        </p:sp>
      </p:grpSp>
      <p:grpSp>
        <p:nvGrpSpPr>
          <p:cNvPr id="33" name="PA_组合 32"/>
          <p:cNvGrpSpPr/>
          <p:nvPr>
            <p:custDataLst>
              <p:tags r:id="rId2"/>
            </p:custDataLst>
          </p:nvPr>
        </p:nvGrpSpPr>
        <p:grpSpPr>
          <a:xfrm>
            <a:off x="1292723" y="3256216"/>
            <a:ext cx="2216609" cy="1804975"/>
            <a:chOff x="776605" y="563321"/>
            <a:chExt cx="2216609" cy="1804975"/>
          </a:xfrm>
        </p:grpSpPr>
        <p:sp>
          <p:nvSpPr>
            <p:cNvPr id="34" name="矩形: 圆角 33"/>
            <p:cNvSpPr/>
            <p:nvPr/>
          </p:nvSpPr>
          <p:spPr>
            <a:xfrm>
              <a:off x="776605" y="1143324"/>
              <a:ext cx="2216609" cy="1224972"/>
            </a:xfrm>
            <a:prstGeom prst="roundRect">
              <a:avLst>
                <a:gd name="adj" fmla="val 2415"/>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lvl="0" algn="ctr">
                <a:lnSpc>
                  <a:spcPct val="120000"/>
                </a:lnSpc>
                <a:defRPr/>
              </a:pPr>
              <a:r>
                <a:rPr lang="zh-CN" altLang="en-US" sz="1100">
                  <a:solidFill>
                    <a:schemeClr val="dk1">
                      <a:lumMod val="100000"/>
                    </a:schemeClr>
                  </a:solidFill>
                  <a:cs typeface="+mn-ea"/>
                  <a:sym typeface="+mn-lt"/>
                </a:rPr>
                <a:t>此部分内容作为文字排版占位显示（建议使用主题字体）</a:t>
              </a:r>
              <a:br>
                <a:rPr lang="zh-CN" altLang="en-US" sz="1100">
                  <a:solidFill>
                    <a:schemeClr val="dk1">
                      <a:lumMod val="100000"/>
                    </a:schemeClr>
                  </a:solidFill>
                  <a:cs typeface="+mn-ea"/>
                  <a:sym typeface="+mn-lt"/>
                </a:rPr>
              </a:br>
              <a:r>
                <a:rPr lang="zh-CN" altLang="en-US" sz="1100">
                  <a:solidFill>
                    <a:schemeClr val="dk1">
                      <a:lumMod val="100000"/>
                    </a:schemeClr>
                  </a:solidFill>
                  <a:cs typeface="+mn-ea"/>
                  <a:sym typeface="+mn-lt"/>
                </a:rPr>
                <a:t>如需更改请在（设置形状格式）菜单下（文本选项）中调整</a:t>
              </a:r>
            </a:p>
          </p:txBody>
        </p:sp>
        <p:sp>
          <p:nvSpPr>
            <p:cNvPr id="35" name="矩形: 圆角 34"/>
            <p:cNvSpPr/>
            <p:nvPr/>
          </p:nvSpPr>
          <p:spPr>
            <a:xfrm>
              <a:off x="883239" y="563321"/>
              <a:ext cx="2003340" cy="385277"/>
            </a:xfrm>
            <a:prstGeom prst="roundRect">
              <a:avLst>
                <a:gd name="adj" fmla="val 50000"/>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zh-CN" altLang="en-US" sz="1600" b="1" dirty="0">
                  <a:solidFill>
                    <a:schemeClr val="bg1"/>
                  </a:solidFill>
                  <a:cs typeface="+mn-ea"/>
                  <a:sym typeface="+mn-lt"/>
                </a:rPr>
                <a:t>标题文本预设 </a:t>
              </a:r>
            </a:p>
          </p:txBody>
        </p:sp>
      </p:grpSp>
      <p:grpSp>
        <p:nvGrpSpPr>
          <p:cNvPr id="24" name="PA_组合 23"/>
          <p:cNvGrpSpPr/>
          <p:nvPr>
            <p:custDataLst>
              <p:tags r:id="rId3"/>
            </p:custDataLst>
          </p:nvPr>
        </p:nvGrpSpPr>
        <p:grpSpPr>
          <a:xfrm>
            <a:off x="4058937" y="2165385"/>
            <a:ext cx="1665329" cy="776177"/>
            <a:chOff x="2894105" y="4698137"/>
            <a:chExt cx="1665329" cy="776177"/>
          </a:xfrm>
        </p:grpSpPr>
        <p:sp>
          <p:nvSpPr>
            <p:cNvPr id="28" name="任意多边形: 形状 27"/>
            <p:cNvSpPr/>
            <p:nvPr/>
          </p:nvSpPr>
          <p:spPr bwMode="auto">
            <a:xfrm>
              <a:off x="3214045" y="4918733"/>
              <a:ext cx="136295" cy="327108"/>
            </a:xfrm>
            <a:custGeom>
              <a:avLst/>
              <a:gdLst>
                <a:gd name="connsiteX0" fmla="*/ 585642 w 1431418"/>
                <a:gd name="connsiteY0" fmla="*/ 601663 h 3098801"/>
                <a:gd name="connsiteX1" fmla="*/ 692790 w 1431418"/>
                <a:gd name="connsiteY1" fmla="*/ 601663 h 3098801"/>
                <a:gd name="connsiteX2" fmla="*/ 738710 w 1431418"/>
                <a:gd name="connsiteY2" fmla="*/ 601663 h 3098801"/>
                <a:gd name="connsiteX3" fmla="*/ 845858 w 1431418"/>
                <a:gd name="connsiteY3" fmla="*/ 601663 h 3098801"/>
                <a:gd name="connsiteX4" fmla="*/ 1197916 w 1431418"/>
                <a:gd name="connsiteY4" fmla="*/ 872437 h 3098801"/>
                <a:gd name="connsiteX5" fmla="*/ 1213223 w 1431418"/>
                <a:gd name="connsiteY5" fmla="*/ 872437 h 3098801"/>
                <a:gd name="connsiteX6" fmla="*/ 1427518 w 1431418"/>
                <a:gd name="connsiteY6" fmla="*/ 1549372 h 3098801"/>
                <a:gd name="connsiteX7" fmla="*/ 1350984 w 1431418"/>
                <a:gd name="connsiteY7" fmla="*/ 1699802 h 3098801"/>
                <a:gd name="connsiteX8" fmla="*/ 1213223 w 1431418"/>
                <a:gd name="connsiteY8" fmla="*/ 1624587 h 3098801"/>
                <a:gd name="connsiteX9" fmla="*/ 998927 w 1431418"/>
                <a:gd name="connsiteY9" fmla="*/ 977738 h 3098801"/>
                <a:gd name="connsiteX10" fmla="*/ 953006 w 1431418"/>
                <a:gd name="connsiteY10" fmla="*/ 977738 h 3098801"/>
                <a:gd name="connsiteX11" fmla="*/ 1320370 w 1431418"/>
                <a:gd name="connsiteY11" fmla="*/ 2090920 h 3098801"/>
                <a:gd name="connsiteX12" fmla="*/ 1029540 w 1431418"/>
                <a:gd name="connsiteY12" fmla="*/ 2090920 h 3098801"/>
                <a:gd name="connsiteX13" fmla="*/ 1029540 w 1431418"/>
                <a:gd name="connsiteY13" fmla="*/ 2978457 h 3098801"/>
                <a:gd name="connsiteX14" fmla="*/ 891779 w 1431418"/>
                <a:gd name="connsiteY14" fmla="*/ 3098801 h 3098801"/>
                <a:gd name="connsiteX15" fmla="*/ 769324 w 1431418"/>
                <a:gd name="connsiteY15" fmla="*/ 2978457 h 3098801"/>
                <a:gd name="connsiteX16" fmla="*/ 769324 w 1431418"/>
                <a:gd name="connsiteY16" fmla="*/ 2090920 h 3098801"/>
                <a:gd name="connsiteX17" fmla="*/ 662176 w 1431418"/>
                <a:gd name="connsiteY17" fmla="*/ 2090920 h 3098801"/>
                <a:gd name="connsiteX18" fmla="*/ 662176 w 1431418"/>
                <a:gd name="connsiteY18" fmla="*/ 2978457 h 3098801"/>
                <a:gd name="connsiteX19" fmla="*/ 539722 w 1431418"/>
                <a:gd name="connsiteY19" fmla="*/ 3098801 h 3098801"/>
                <a:gd name="connsiteX20" fmla="*/ 401960 w 1431418"/>
                <a:gd name="connsiteY20" fmla="*/ 2978457 h 3098801"/>
                <a:gd name="connsiteX21" fmla="*/ 401960 w 1431418"/>
                <a:gd name="connsiteY21" fmla="*/ 2090920 h 3098801"/>
                <a:gd name="connsiteX22" fmla="*/ 111130 w 1431418"/>
                <a:gd name="connsiteY22" fmla="*/ 2090920 h 3098801"/>
                <a:gd name="connsiteX23" fmla="*/ 478494 w 1431418"/>
                <a:gd name="connsiteY23" fmla="*/ 977738 h 3098801"/>
                <a:gd name="connsiteX24" fmla="*/ 417267 w 1431418"/>
                <a:gd name="connsiteY24" fmla="*/ 977738 h 3098801"/>
                <a:gd name="connsiteX25" fmla="*/ 202971 w 1431418"/>
                <a:gd name="connsiteY25" fmla="*/ 1624587 h 3098801"/>
                <a:gd name="connsiteX26" fmla="*/ 65209 w 1431418"/>
                <a:gd name="connsiteY26" fmla="*/ 1699802 h 3098801"/>
                <a:gd name="connsiteX27" fmla="*/ 3982 w 1431418"/>
                <a:gd name="connsiteY27" fmla="*/ 1549372 h 3098801"/>
                <a:gd name="connsiteX28" fmla="*/ 218278 w 1431418"/>
                <a:gd name="connsiteY28" fmla="*/ 872437 h 3098801"/>
                <a:gd name="connsiteX29" fmla="*/ 233585 w 1431418"/>
                <a:gd name="connsiteY29" fmla="*/ 872437 h 3098801"/>
                <a:gd name="connsiteX30" fmla="*/ 585642 w 1431418"/>
                <a:gd name="connsiteY30" fmla="*/ 601663 h 3098801"/>
                <a:gd name="connsiteX31" fmla="*/ 715750 w 1431418"/>
                <a:gd name="connsiteY31" fmla="*/ 0 h 3098801"/>
                <a:gd name="connsiteX32" fmla="*/ 998325 w 1431418"/>
                <a:gd name="connsiteY32" fmla="*/ 270669 h 3098801"/>
                <a:gd name="connsiteX33" fmla="*/ 715750 w 1431418"/>
                <a:gd name="connsiteY33" fmla="*/ 541338 h 3098801"/>
                <a:gd name="connsiteX34" fmla="*/ 433175 w 1431418"/>
                <a:gd name="connsiteY34" fmla="*/ 270669 h 3098801"/>
                <a:gd name="connsiteX35" fmla="*/ 715750 w 1431418"/>
                <a:gd name="connsiteY35" fmla="*/ 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1418" h="3098801">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2">
                <a:lumMod val="100000"/>
              </a:schemeClr>
            </a:solidFill>
            <a:ln>
              <a:noFill/>
            </a:ln>
          </p:spPr>
          <p:txBody>
            <a:bodyPr anchor="ctr"/>
            <a:lstStyle/>
            <a:p>
              <a:pPr algn="ctr"/>
              <a:endParaRPr>
                <a:cs typeface="+mn-ea"/>
                <a:sym typeface="+mn-lt"/>
              </a:endParaRPr>
            </a:p>
          </p:txBody>
        </p:sp>
        <p:sp>
          <p:nvSpPr>
            <p:cNvPr id="29" name="弧形 28"/>
            <p:cNvSpPr/>
            <p:nvPr/>
          </p:nvSpPr>
          <p:spPr>
            <a:xfrm>
              <a:off x="2894105" y="4698137"/>
              <a:ext cx="776177" cy="776177"/>
            </a:xfrm>
            <a:prstGeom prst="arc">
              <a:avLst>
                <a:gd name="adj1" fmla="val 16200000"/>
                <a:gd name="adj2" fmla="val 7009040"/>
              </a:avLst>
            </a:prstGeom>
            <a:ln w="101600" cap="rnd">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30" name="文本框 49"/>
            <p:cNvSpPr txBox="1"/>
            <p:nvPr/>
          </p:nvSpPr>
          <p:spPr>
            <a:xfrm>
              <a:off x="3817011" y="4828372"/>
              <a:ext cx="407163" cy="276999"/>
            </a:xfrm>
            <a:prstGeom prst="rect">
              <a:avLst/>
            </a:prstGeom>
            <a:noFill/>
          </p:spPr>
          <p:txBody>
            <a:bodyPr wrap="none" lIns="0" tIns="0" rIns="0" bIns="0">
              <a:normAutofit/>
            </a:bodyPr>
            <a:lstStyle/>
            <a:p>
              <a:r>
                <a:rPr lang="en-US">
                  <a:solidFill>
                    <a:schemeClr val="dk1">
                      <a:lumMod val="100000"/>
                    </a:schemeClr>
                  </a:solidFill>
                  <a:cs typeface="+mn-ea"/>
                  <a:sym typeface="+mn-lt"/>
                </a:rPr>
                <a:t>55%</a:t>
              </a:r>
            </a:p>
          </p:txBody>
        </p:sp>
        <p:sp>
          <p:nvSpPr>
            <p:cNvPr id="31" name="文本框 59"/>
            <p:cNvSpPr txBox="1"/>
            <p:nvPr/>
          </p:nvSpPr>
          <p:spPr>
            <a:xfrm>
              <a:off x="3817011" y="5128396"/>
              <a:ext cx="742423" cy="242766"/>
            </a:xfrm>
            <a:prstGeom prst="rect">
              <a:avLst/>
            </a:prstGeom>
            <a:noFill/>
          </p:spPr>
          <p:txBody>
            <a:bodyPr wrap="none" lIns="0" tIns="0" rIns="0" bIns="0">
              <a:normAutofit/>
            </a:bodyPr>
            <a:lstStyle/>
            <a:p>
              <a:r>
                <a:rPr lang="zh-CN" altLang="en-US" sz="1100">
                  <a:solidFill>
                    <a:schemeClr val="dk1">
                      <a:lumMod val="100000"/>
                    </a:schemeClr>
                  </a:solidFill>
                  <a:cs typeface="+mn-ea"/>
                  <a:sym typeface="+mn-lt"/>
                </a:rPr>
                <a:t>关键词</a:t>
              </a:r>
            </a:p>
          </p:txBody>
        </p:sp>
      </p:grpSp>
      <p:grpSp>
        <p:nvGrpSpPr>
          <p:cNvPr id="25" name="PA_组合 24"/>
          <p:cNvGrpSpPr/>
          <p:nvPr>
            <p:custDataLst>
              <p:tags r:id="rId4"/>
            </p:custDataLst>
          </p:nvPr>
        </p:nvGrpSpPr>
        <p:grpSpPr>
          <a:xfrm>
            <a:off x="3783297" y="3256215"/>
            <a:ext cx="2216609" cy="1804976"/>
            <a:chOff x="3512909" y="563320"/>
            <a:chExt cx="2216609" cy="1804976"/>
          </a:xfrm>
        </p:grpSpPr>
        <p:sp>
          <p:nvSpPr>
            <p:cNvPr id="26" name="矩形: 圆角 25"/>
            <p:cNvSpPr/>
            <p:nvPr/>
          </p:nvSpPr>
          <p:spPr>
            <a:xfrm>
              <a:off x="3512909" y="1143324"/>
              <a:ext cx="2216609" cy="1224972"/>
            </a:xfrm>
            <a:prstGeom prst="roundRect">
              <a:avLst>
                <a:gd name="adj" fmla="val 2415"/>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lvl="0" algn="ctr">
                <a:lnSpc>
                  <a:spcPct val="120000"/>
                </a:lnSpc>
                <a:defRPr/>
              </a:pPr>
              <a:r>
                <a:rPr lang="zh-CN" altLang="en-US" sz="1100">
                  <a:solidFill>
                    <a:schemeClr val="dk1">
                      <a:lumMod val="100000"/>
                    </a:schemeClr>
                  </a:solidFill>
                  <a:cs typeface="+mn-ea"/>
                  <a:sym typeface="+mn-lt"/>
                </a:rPr>
                <a:t>此部分内容作为文字排版占位显示（建议使用主题字体）</a:t>
              </a:r>
              <a:br>
                <a:rPr lang="zh-CN" altLang="en-US" sz="1100">
                  <a:solidFill>
                    <a:schemeClr val="dk1">
                      <a:lumMod val="100000"/>
                    </a:schemeClr>
                  </a:solidFill>
                  <a:cs typeface="+mn-ea"/>
                  <a:sym typeface="+mn-lt"/>
                </a:rPr>
              </a:br>
              <a:r>
                <a:rPr lang="zh-CN" altLang="en-US" sz="1100">
                  <a:solidFill>
                    <a:schemeClr val="dk1">
                      <a:lumMod val="100000"/>
                    </a:schemeClr>
                  </a:solidFill>
                  <a:cs typeface="+mn-ea"/>
                  <a:sym typeface="+mn-lt"/>
                </a:rPr>
                <a:t>如需更改请在（设置形状格式）菜单下（文本选项）中调整</a:t>
              </a:r>
            </a:p>
          </p:txBody>
        </p:sp>
        <p:sp>
          <p:nvSpPr>
            <p:cNvPr id="27" name="矩形: 圆角 26"/>
            <p:cNvSpPr/>
            <p:nvPr/>
          </p:nvSpPr>
          <p:spPr>
            <a:xfrm>
              <a:off x="3619543" y="563320"/>
              <a:ext cx="2003340" cy="385277"/>
            </a:xfrm>
            <a:prstGeom prst="roundRect">
              <a:avLst>
                <a:gd name="adj" fmla="val 50000"/>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zh-CN" altLang="en-US" sz="1600" b="1">
                  <a:solidFill>
                    <a:schemeClr val="bg1"/>
                  </a:solidFill>
                  <a:cs typeface="+mn-ea"/>
                  <a:sym typeface="+mn-lt"/>
                </a:rPr>
                <a:t>标题文本预设 </a:t>
              </a:r>
            </a:p>
          </p:txBody>
        </p:sp>
      </p:grpSp>
      <p:grpSp>
        <p:nvGrpSpPr>
          <p:cNvPr id="16" name="PA_组合 15"/>
          <p:cNvGrpSpPr/>
          <p:nvPr>
            <p:custDataLst>
              <p:tags r:id="rId5"/>
            </p:custDataLst>
          </p:nvPr>
        </p:nvGrpSpPr>
        <p:grpSpPr>
          <a:xfrm>
            <a:off x="6660267" y="2165385"/>
            <a:ext cx="1443816" cy="776177"/>
            <a:chOff x="7675249" y="4698137"/>
            <a:chExt cx="1443816" cy="776177"/>
          </a:xfrm>
        </p:grpSpPr>
        <p:sp>
          <p:nvSpPr>
            <p:cNvPr id="20" name="任意多边形: 形状 19"/>
            <p:cNvSpPr/>
            <p:nvPr/>
          </p:nvSpPr>
          <p:spPr bwMode="auto">
            <a:xfrm>
              <a:off x="8661649" y="4949982"/>
              <a:ext cx="138654" cy="327108"/>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3">
                <a:lumMod val="100000"/>
              </a:schemeClr>
            </a:solidFill>
            <a:ln>
              <a:noFill/>
            </a:ln>
          </p:spPr>
          <p:txBody>
            <a:bodyPr anchor="ctr"/>
            <a:lstStyle/>
            <a:p>
              <a:pPr algn="ctr"/>
              <a:endParaRPr>
                <a:cs typeface="+mn-ea"/>
                <a:sym typeface="+mn-lt"/>
              </a:endParaRPr>
            </a:p>
          </p:txBody>
        </p:sp>
        <p:sp>
          <p:nvSpPr>
            <p:cNvPr id="21" name="弧形 20"/>
            <p:cNvSpPr/>
            <p:nvPr/>
          </p:nvSpPr>
          <p:spPr>
            <a:xfrm>
              <a:off x="8342888" y="4698137"/>
              <a:ext cx="776177" cy="776177"/>
            </a:xfrm>
            <a:prstGeom prst="arc">
              <a:avLst>
                <a:gd name="adj1" fmla="val 16200000"/>
                <a:gd name="adj2" fmla="val 12363116"/>
              </a:avLst>
            </a:prstGeom>
            <a:ln w="101600" cap="rnd">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22" name="文本框 62"/>
            <p:cNvSpPr txBox="1"/>
            <p:nvPr/>
          </p:nvSpPr>
          <p:spPr>
            <a:xfrm>
              <a:off x="7675249" y="4916010"/>
              <a:ext cx="602169" cy="276999"/>
            </a:xfrm>
            <a:prstGeom prst="rect">
              <a:avLst/>
            </a:prstGeom>
            <a:noFill/>
          </p:spPr>
          <p:txBody>
            <a:bodyPr wrap="square" lIns="0" tIns="0" rIns="0" bIns="0">
              <a:normAutofit/>
            </a:bodyPr>
            <a:lstStyle/>
            <a:p>
              <a:r>
                <a:rPr lang="en-US" altLang="zh-CN">
                  <a:solidFill>
                    <a:schemeClr val="dk1">
                      <a:lumMod val="100000"/>
                    </a:schemeClr>
                  </a:solidFill>
                  <a:cs typeface="+mn-ea"/>
                  <a:sym typeface="+mn-lt"/>
                </a:rPr>
                <a:t>80%</a:t>
              </a:r>
            </a:p>
          </p:txBody>
        </p:sp>
        <p:sp>
          <p:nvSpPr>
            <p:cNvPr id="23" name="文本框 63"/>
            <p:cNvSpPr txBox="1"/>
            <p:nvPr/>
          </p:nvSpPr>
          <p:spPr>
            <a:xfrm>
              <a:off x="7675249" y="5216034"/>
              <a:ext cx="602169" cy="242766"/>
            </a:xfrm>
            <a:prstGeom prst="rect">
              <a:avLst/>
            </a:prstGeom>
            <a:noFill/>
          </p:spPr>
          <p:txBody>
            <a:bodyPr wrap="none" lIns="0" tIns="0" rIns="0" bIns="0">
              <a:normAutofit/>
            </a:bodyPr>
            <a:lstStyle/>
            <a:p>
              <a:r>
                <a:rPr lang="zh-CN" altLang="en-US" sz="1100">
                  <a:solidFill>
                    <a:schemeClr val="dk1">
                      <a:lumMod val="100000"/>
                    </a:schemeClr>
                  </a:solidFill>
                  <a:cs typeface="+mn-ea"/>
                  <a:sym typeface="+mn-lt"/>
                </a:rPr>
                <a:t>关键词</a:t>
              </a:r>
            </a:p>
          </p:txBody>
        </p:sp>
      </p:grpSp>
      <p:grpSp>
        <p:nvGrpSpPr>
          <p:cNvPr id="17" name="PA_组合 16"/>
          <p:cNvGrpSpPr/>
          <p:nvPr>
            <p:custDataLst>
              <p:tags r:id="rId6"/>
            </p:custDataLst>
          </p:nvPr>
        </p:nvGrpSpPr>
        <p:grpSpPr>
          <a:xfrm>
            <a:off x="6273871" y="3256215"/>
            <a:ext cx="2216609" cy="1804976"/>
            <a:chOff x="6249213" y="563320"/>
            <a:chExt cx="2216609" cy="1804976"/>
          </a:xfrm>
        </p:grpSpPr>
        <p:sp>
          <p:nvSpPr>
            <p:cNvPr id="18" name="矩形: 圆角 17"/>
            <p:cNvSpPr/>
            <p:nvPr/>
          </p:nvSpPr>
          <p:spPr>
            <a:xfrm>
              <a:off x="6249213" y="1143324"/>
              <a:ext cx="2216609" cy="1224972"/>
            </a:xfrm>
            <a:prstGeom prst="roundRect">
              <a:avLst>
                <a:gd name="adj" fmla="val 2415"/>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lvl="0" algn="ctr">
                <a:lnSpc>
                  <a:spcPct val="120000"/>
                </a:lnSpc>
                <a:defRPr/>
              </a:pPr>
              <a:r>
                <a:rPr lang="zh-CN" altLang="en-US" sz="1100">
                  <a:solidFill>
                    <a:schemeClr val="dk1">
                      <a:lumMod val="100000"/>
                    </a:schemeClr>
                  </a:solidFill>
                  <a:cs typeface="+mn-ea"/>
                  <a:sym typeface="+mn-lt"/>
                </a:rPr>
                <a:t>此部分内容作为文字排版占位显示（建议使用主题字体）</a:t>
              </a:r>
              <a:br>
                <a:rPr lang="zh-CN" altLang="en-US" sz="1100">
                  <a:solidFill>
                    <a:schemeClr val="dk1">
                      <a:lumMod val="100000"/>
                    </a:schemeClr>
                  </a:solidFill>
                  <a:cs typeface="+mn-ea"/>
                  <a:sym typeface="+mn-lt"/>
                </a:rPr>
              </a:br>
              <a:r>
                <a:rPr lang="zh-CN" altLang="en-US" sz="1100">
                  <a:solidFill>
                    <a:schemeClr val="dk1">
                      <a:lumMod val="100000"/>
                    </a:schemeClr>
                  </a:solidFill>
                  <a:cs typeface="+mn-ea"/>
                  <a:sym typeface="+mn-lt"/>
                </a:rPr>
                <a:t>如需更改请在（设置形状格式）菜单下（文本选项）中调整</a:t>
              </a:r>
            </a:p>
          </p:txBody>
        </p:sp>
        <p:sp>
          <p:nvSpPr>
            <p:cNvPr id="19" name="矩形: 圆角 18"/>
            <p:cNvSpPr/>
            <p:nvPr/>
          </p:nvSpPr>
          <p:spPr>
            <a:xfrm>
              <a:off x="6355847" y="563320"/>
              <a:ext cx="2003340" cy="385277"/>
            </a:xfrm>
            <a:prstGeom prst="roundRect">
              <a:avLst>
                <a:gd name="adj" fmla="val 50000"/>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zh-CN" altLang="en-US" sz="1600" b="1">
                  <a:solidFill>
                    <a:schemeClr val="bg1"/>
                  </a:solidFill>
                  <a:cs typeface="+mn-ea"/>
                  <a:sym typeface="+mn-lt"/>
                </a:rPr>
                <a:t>标题文本预设 </a:t>
              </a:r>
            </a:p>
          </p:txBody>
        </p:sp>
      </p:grpSp>
      <p:grpSp>
        <p:nvGrpSpPr>
          <p:cNvPr id="8" name="PA_组合 7"/>
          <p:cNvGrpSpPr/>
          <p:nvPr>
            <p:custDataLst>
              <p:tags r:id="rId7"/>
            </p:custDataLst>
          </p:nvPr>
        </p:nvGrpSpPr>
        <p:grpSpPr>
          <a:xfrm>
            <a:off x="9240686" y="2165385"/>
            <a:ext cx="1264129" cy="776177"/>
            <a:chOff x="9879635" y="4698137"/>
            <a:chExt cx="1264129" cy="776177"/>
          </a:xfrm>
        </p:grpSpPr>
        <p:sp>
          <p:nvSpPr>
            <p:cNvPr id="12" name="任意多边形: 形状 11"/>
            <p:cNvSpPr/>
            <p:nvPr/>
          </p:nvSpPr>
          <p:spPr bwMode="auto">
            <a:xfrm>
              <a:off x="10687527" y="4918733"/>
              <a:ext cx="136295" cy="327108"/>
            </a:xfrm>
            <a:custGeom>
              <a:avLst/>
              <a:gdLst>
                <a:gd name="connsiteX0" fmla="*/ 585642 w 1431418"/>
                <a:gd name="connsiteY0" fmla="*/ 601663 h 3098801"/>
                <a:gd name="connsiteX1" fmla="*/ 692790 w 1431418"/>
                <a:gd name="connsiteY1" fmla="*/ 601663 h 3098801"/>
                <a:gd name="connsiteX2" fmla="*/ 738710 w 1431418"/>
                <a:gd name="connsiteY2" fmla="*/ 601663 h 3098801"/>
                <a:gd name="connsiteX3" fmla="*/ 845858 w 1431418"/>
                <a:gd name="connsiteY3" fmla="*/ 601663 h 3098801"/>
                <a:gd name="connsiteX4" fmla="*/ 1197916 w 1431418"/>
                <a:gd name="connsiteY4" fmla="*/ 872437 h 3098801"/>
                <a:gd name="connsiteX5" fmla="*/ 1213223 w 1431418"/>
                <a:gd name="connsiteY5" fmla="*/ 872437 h 3098801"/>
                <a:gd name="connsiteX6" fmla="*/ 1427518 w 1431418"/>
                <a:gd name="connsiteY6" fmla="*/ 1549372 h 3098801"/>
                <a:gd name="connsiteX7" fmla="*/ 1350984 w 1431418"/>
                <a:gd name="connsiteY7" fmla="*/ 1699802 h 3098801"/>
                <a:gd name="connsiteX8" fmla="*/ 1213223 w 1431418"/>
                <a:gd name="connsiteY8" fmla="*/ 1624587 h 3098801"/>
                <a:gd name="connsiteX9" fmla="*/ 998927 w 1431418"/>
                <a:gd name="connsiteY9" fmla="*/ 977738 h 3098801"/>
                <a:gd name="connsiteX10" fmla="*/ 953006 w 1431418"/>
                <a:gd name="connsiteY10" fmla="*/ 977738 h 3098801"/>
                <a:gd name="connsiteX11" fmla="*/ 1320370 w 1431418"/>
                <a:gd name="connsiteY11" fmla="*/ 2090920 h 3098801"/>
                <a:gd name="connsiteX12" fmla="*/ 1029540 w 1431418"/>
                <a:gd name="connsiteY12" fmla="*/ 2090920 h 3098801"/>
                <a:gd name="connsiteX13" fmla="*/ 1029540 w 1431418"/>
                <a:gd name="connsiteY13" fmla="*/ 2978457 h 3098801"/>
                <a:gd name="connsiteX14" fmla="*/ 891779 w 1431418"/>
                <a:gd name="connsiteY14" fmla="*/ 3098801 h 3098801"/>
                <a:gd name="connsiteX15" fmla="*/ 769324 w 1431418"/>
                <a:gd name="connsiteY15" fmla="*/ 2978457 h 3098801"/>
                <a:gd name="connsiteX16" fmla="*/ 769324 w 1431418"/>
                <a:gd name="connsiteY16" fmla="*/ 2090920 h 3098801"/>
                <a:gd name="connsiteX17" fmla="*/ 662176 w 1431418"/>
                <a:gd name="connsiteY17" fmla="*/ 2090920 h 3098801"/>
                <a:gd name="connsiteX18" fmla="*/ 662176 w 1431418"/>
                <a:gd name="connsiteY18" fmla="*/ 2978457 h 3098801"/>
                <a:gd name="connsiteX19" fmla="*/ 539722 w 1431418"/>
                <a:gd name="connsiteY19" fmla="*/ 3098801 h 3098801"/>
                <a:gd name="connsiteX20" fmla="*/ 401960 w 1431418"/>
                <a:gd name="connsiteY20" fmla="*/ 2978457 h 3098801"/>
                <a:gd name="connsiteX21" fmla="*/ 401960 w 1431418"/>
                <a:gd name="connsiteY21" fmla="*/ 2090920 h 3098801"/>
                <a:gd name="connsiteX22" fmla="*/ 111130 w 1431418"/>
                <a:gd name="connsiteY22" fmla="*/ 2090920 h 3098801"/>
                <a:gd name="connsiteX23" fmla="*/ 478494 w 1431418"/>
                <a:gd name="connsiteY23" fmla="*/ 977738 h 3098801"/>
                <a:gd name="connsiteX24" fmla="*/ 417267 w 1431418"/>
                <a:gd name="connsiteY24" fmla="*/ 977738 h 3098801"/>
                <a:gd name="connsiteX25" fmla="*/ 202971 w 1431418"/>
                <a:gd name="connsiteY25" fmla="*/ 1624587 h 3098801"/>
                <a:gd name="connsiteX26" fmla="*/ 65209 w 1431418"/>
                <a:gd name="connsiteY26" fmla="*/ 1699802 h 3098801"/>
                <a:gd name="connsiteX27" fmla="*/ 3982 w 1431418"/>
                <a:gd name="connsiteY27" fmla="*/ 1549372 h 3098801"/>
                <a:gd name="connsiteX28" fmla="*/ 218278 w 1431418"/>
                <a:gd name="connsiteY28" fmla="*/ 872437 h 3098801"/>
                <a:gd name="connsiteX29" fmla="*/ 233585 w 1431418"/>
                <a:gd name="connsiteY29" fmla="*/ 872437 h 3098801"/>
                <a:gd name="connsiteX30" fmla="*/ 585642 w 1431418"/>
                <a:gd name="connsiteY30" fmla="*/ 601663 h 3098801"/>
                <a:gd name="connsiteX31" fmla="*/ 715750 w 1431418"/>
                <a:gd name="connsiteY31" fmla="*/ 0 h 3098801"/>
                <a:gd name="connsiteX32" fmla="*/ 998325 w 1431418"/>
                <a:gd name="connsiteY32" fmla="*/ 270669 h 3098801"/>
                <a:gd name="connsiteX33" fmla="*/ 715750 w 1431418"/>
                <a:gd name="connsiteY33" fmla="*/ 541338 h 3098801"/>
                <a:gd name="connsiteX34" fmla="*/ 433175 w 1431418"/>
                <a:gd name="connsiteY34" fmla="*/ 270669 h 3098801"/>
                <a:gd name="connsiteX35" fmla="*/ 715750 w 1431418"/>
                <a:gd name="connsiteY35" fmla="*/ 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1418" h="3098801">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4">
                <a:lumMod val="100000"/>
              </a:schemeClr>
            </a:solidFill>
            <a:ln>
              <a:noFill/>
            </a:ln>
          </p:spPr>
          <p:txBody>
            <a:bodyPr anchor="ctr"/>
            <a:lstStyle/>
            <a:p>
              <a:pPr algn="ctr"/>
              <a:endParaRPr>
                <a:cs typeface="+mn-ea"/>
                <a:sym typeface="+mn-lt"/>
              </a:endParaRPr>
            </a:p>
          </p:txBody>
        </p:sp>
        <p:sp>
          <p:nvSpPr>
            <p:cNvPr id="13" name="弧形 12"/>
            <p:cNvSpPr/>
            <p:nvPr/>
          </p:nvSpPr>
          <p:spPr>
            <a:xfrm>
              <a:off x="10367587" y="4698137"/>
              <a:ext cx="776177" cy="776177"/>
            </a:xfrm>
            <a:prstGeom prst="arc">
              <a:avLst>
                <a:gd name="adj1" fmla="val 16200000"/>
                <a:gd name="adj2" fmla="val 20891779"/>
              </a:avLst>
            </a:prstGeom>
            <a:ln w="101600" cap="rnd">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4" name="文本框 60"/>
            <p:cNvSpPr txBox="1"/>
            <p:nvPr/>
          </p:nvSpPr>
          <p:spPr>
            <a:xfrm>
              <a:off x="9879635" y="4795602"/>
              <a:ext cx="559968" cy="276999"/>
            </a:xfrm>
            <a:prstGeom prst="rect">
              <a:avLst/>
            </a:prstGeom>
            <a:noFill/>
          </p:spPr>
          <p:txBody>
            <a:bodyPr wrap="square" lIns="0" tIns="0" rIns="0" bIns="0">
              <a:normAutofit/>
            </a:bodyPr>
            <a:lstStyle/>
            <a:p>
              <a:r>
                <a:rPr lang="en-US" altLang="zh-CN">
                  <a:solidFill>
                    <a:schemeClr val="dk1">
                      <a:lumMod val="100000"/>
                    </a:schemeClr>
                  </a:solidFill>
                  <a:cs typeface="+mn-ea"/>
                  <a:sym typeface="+mn-lt"/>
                </a:rPr>
                <a:t>20%</a:t>
              </a:r>
            </a:p>
          </p:txBody>
        </p:sp>
        <p:sp>
          <p:nvSpPr>
            <p:cNvPr id="15" name="文本框 61"/>
            <p:cNvSpPr txBox="1"/>
            <p:nvPr/>
          </p:nvSpPr>
          <p:spPr>
            <a:xfrm>
              <a:off x="9879635" y="5095626"/>
              <a:ext cx="559968" cy="242766"/>
            </a:xfrm>
            <a:prstGeom prst="rect">
              <a:avLst/>
            </a:prstGeom>
            <a:noFill/>
          </p:spPr>
          <p:txBody>
            <a:bodyPr wrap="none" lIns="0" tIns="0" rIns="0" bIns="0">
              <a:normAutofit/>
            </a:bodyPr>
            <a:lstStyle/>
            <a:p>
              <a:r>
                <a:rPr lang="zh-CN" altLang="en-US" sz="1100">
                  <a:solidFill>
                    <a:schemeClr val="dk1">
                      <a:lumMod val="100000"/>
                    </a:schemeClr>
                  </a:solidFill>
                  <a:cs typeface="+mn-ea"/>
                  <a:sym typeface="+mn-lt"/>
                </a:rPr>
                <a:t>关键词</a:t>
              </a:r>
            </a:p>
          </p:txBody>
        </p:sp>
      </p:grpSp>
      <p:grpSp>
        <p:nvGrpSpPr>
          <p:cNvPr id="9" name="PA_组合 8"/>
          <p:cNvGrpSpPr/>
          <p:nvPr>
            <p:custDataLst>
              <p:tags r:id="rId8"/>
            </p:custDataLst>
          </p:nvPr>
        </p:nvGrpSpPr>
        <p:grpSpPr>
          <a:xfrm>
            <a:off x="8764446" y="3256215"/>
            <a:ext cx="2216609" cy="1804976"/>
            <a:chOff x="8985517" y="563320"/>
            <a:chExt cx="2216609" cy="1804976"/>
          </a:xfrm>
        </p:grpSpPr>
        <p:sp>
          <p:nvSpPr>
            <p:cNvPr id="10" name="矩形: 圆角 9"/>
            <p:cNvSpPr/>
            <p:nvPr/>
          </p:nvSpPr>
          <p:spPr>
            <a:xfrm>
              <a:off x="8985517" y="1143324"/>
              <a:ext cx="2216609" cy="1224972"/>
            </a:xfrm>
            <a:prstGeom prst="roundRect">
              <a:avLst>
                <a:gd name="adj" fmla="val 2415"/>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lvl="0" algn="ctr">
                <a:lnSpc>
                  <a:spcPct val="120000"/>
                </a:lnSpc>
                <a:defRPr/>
              </a:pPr>
              <a:r>
                <a:rPr lang="zh-CN" altLang="en-US" sz="1100">
                  <a:solidFill>
                    <a:schemeClr val="dk1">
                      <a:lumMod val="100000"/>
                    </a:schemeClr>
                  </a:solidFill>
                  <a:cs typeface="+mn-ea"/>
                  <a:sym typeface="+mn-lt"/>
                </a:rPr>
                <a:t>此部分内容作为文字排版占位显示（建议使用主题字体）</a:t>
              </a:r>
              <a:br>
                <a:rPr lang="zh-CN" altLang="en-US" sz="1100">
                  <a:solidFill>
                    <a:schemeClr val="dk1">
                      <a:lumMod val="100000"/>
                    </a:schemeClr>
                  </a:solidFill>
                  <a:cs typeface="+mn-ea"/>
                  <a:sym typeface="+mn-lt"/>
                </a:rPr>
              </a:br>
              <a:r>
                <a:rPr lang="zh-CN" altLang="en-US" sz="1100">
                  <a:solidFill>
                    <a:schemeClr val="dk1">
                      <a:lumMod val="100000"/>
                    </a:schemeClr>
                  </a:solidFill>
                  <a:cs typeface="+mn-ea"/>
                  <a:sym typeface="+mn-lt"/>
                </a:rPr>
                <a:t>如需更改请在（设置形状格式）菜单下（文本选项）中调整</a:t>
              </a:r>
            </a:p>
          </p:txBody>
        </p:sp>
        <p:sp>
          <p:nvSpPr>
            <p:cNvPr id="11" name="矩形: 圆角 10"/>
            <p:cNvSpPr/>
            <p:nvPr/>
          </p:nvSpPr>
          <p:spPr>
            <a:xfrm>
              <a:off x="9092151" y="563320"/>
              <a:ext cx="2003340" cy="385277"/>
            </a:xfrm>
            <a:prstGeom prst="roundRect">
              <a:avLst>
                <a:gd name="adj" fmla="val 50000"/>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zh-CN" altLang="en-US" sz="1600" b="1">
                  <a:solidFill>
                    <a:schemeClr val="bg1"/>
                  </a:solidFill>
                  <a:cs typeface="+mn-ea"/>
                  <a:sym typeface="+mn-lt"/>
                </a:rPr>
                <a:t>标题文本预设 </a:t>
              </a:r>
            </a:p>
          </p:txBody>
        </p:sp>
      </p:grpSp>
      <p:sp>
        <p:nvSpPr>
          <p:cNvPr id="40" name="矩形 39"/>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42" name="直接连接符 41"/>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8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2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4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6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8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170205" y="2274479"/>
            <a:ext cx="4818923" cy="2666318"/>
            <a:chOff x="5172036" y="1382827"/>
            <a:chExt cx="3865482" cy="2666564"/>
          </a:xfrm>
        </p:grpSpPr>
        <p:sp>
          <p:nvSpPr>
            <p:cNvPr id="19" name="TextBox 19"/>
            <p:cNvSpPr txBox="1"/>
            <p:nvPr/>
          </p:nvSpPr>
          <p:spPr>
            <a:xfrm>
              <a:off x="5172036" y="1382827"/>
              <a:ext cx="2444433" cy="39881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lt"/>
                  <a:cs typeface="+mn-ea"/>
                  <a:sym typeface="+mn-lt"/>
                </a:rPr>
                <a:t>标题文字添加</a:t>
              </a:r>
            </a:p>
          </p:txBody>
        </p:sp>
        <p:sp>
          <p:nvSpPr>
            <p:cNvPr id="20" name="文本框 19"/>
            <p:cNvSpPr txBox="1"/>
            <p:nvPr/>
          </p:nvSpPr>
          <p:spPr>
            <a:xfrm>
              <a:off x="5172036" y="2110220"/>
              <a:ext cx="3865482" cy="1939171"/>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bg1">
                      <a:lumMod val="50000"/>
                    </a:schemeClr>
                  </a:solidFill>
                  <a:cs typeface="+mn-ea"/>
                  <a:sym typeface="+mn-lt"/>
                </a:rPr>
                <a:t>The user can demonstrate on a projector or computer, or print the presentation and make it into a film to be used in a wider </a:t>
              </a:r>
              <a:r>
                <a:rPr lang="en-US" altLang="zh-CN" sz="1200" dirty="0" err="1">
                  <a:solidFill>
                    <a:schemeClr val="bg1">
                      <a:lumMod val="50000"/>
                    </a:schemeClr>
                  </a:solidFill>
                  <a:cs typeface="+mn-ea"/>
                  <a:sym typeface="+mn-lt"/>
                </a:rPr>
                <a:t>fieldThe</a:t>
              </a:r>
              <a:r>
                <a:rPr lang="en-US" altLang="zh-CN" sz="1200" dirty="0">
                  <a:solidFill>
                    <a:schemeClr val="bg1">
                      <a:lumMod val="50000"/>
                    </a:schemeClr>
                  </a:solidFill>
                  <a:cs typeface="+mn-ea"/>
                  <a:sym typeface="+mn-lt"/>
                </a:rPr>
                <a:t> user can demonstrate on a projector or computer, or print the presentation and make it into a film to be used in a wider field</a:t>
              </a:r>
            </a:p>
            <a:p>
              <a:pPr>
                <a:lnSpc>
                  <a:spcPct val="125000"/>
                </a:lnSpc>
              </a:pPr>
              <a:r>
                <a:rPr lang="en-US" altLang="zh-CN" sz="1200" dirty="0">
                  <a:solidFill>
                    <a:schemeClr val="bg1">
                      <a:lumMod val="50000"/>
                    </a:schemeClr>
                  </a:solidFill>
                  <a:cs typeface="+mn-ea"/>
                  <a:sym typeface="+mn-lt"/>
                </a:rPr>
                <a:t>The user can demonstrate on a projector or computer, or print the presentation and make it into a film to be used in a wider </a:t>
              </a:r>
              <a:r>
                <a:rPr lang="en-US" altLang="zh-CN" sz="1200" dirty="0" err="1">
                  <a:solidFill>
                    <a:schemeClr val="bg1">
                      <a:lumMod val="50000"/>
                    </a:schemeClr>
                  </a:solidFill>
                  <a:cs typeface="+mn-ea"/>
                  <a:sym typeface="+mn-lt"/>
                </a:rPr>
                <a:t>fiel</a:t>
              </a:r>
              <a:endParaRPr lang="en-US" altLang="zh-CN" sz="1200" dirty="0">
                <a:solidFill>
                  <a:schemeClr val="bg1">
                    <a:lumMod val="50000"/>
                  </a:schemeClr>
                </a:solidFill>
                <a:cs typeface="+mn-ea"/>
                <a:sym typeface="+mn-lt"/>
              </a:endParaRPr>
            </a:p>
          </p:txBody>
        </p:sp>
      </p:grpSp>
      <p:pic>
        <p:nvPicPr>
          <p:cNvPr id="5" name="图片占位符 4"/>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l="29179" r="29179"/>
          <a:stretch>
            <a:fillRect/>
          </a:stretch>
        </p:blipFill>
        <p:spPr/>
      </p:pic>
      <p:sp>
        <p:nvSpPr>
          <p:cNvPr id="6" name="矩形 5"/>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8" name="直接连接符 7"/>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74964" y="28121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sp>
        <p:nvSpPr>
          <p:cNvPr id="17" name="文本框 16"/>
          <p:cNvSpPr txBox="1"/>
          <p:nvPr/>
        </p:nvSpPr>
        <p:spPr>
          <a:xfrm>
            <a:off x="2440392" y="3805955"/>
            <a:ext cx="670360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a:t>
            </a:r>
          </a:p>
        </p:txBody>
      </p:sp>
      <p:sp>
        <p:nvSpPr>
          <p:cNvPr id="18" name="矩形 17"/>
          <p:cNvSpPr/>
          <p:nvPr/>
        </p:nvSpPr>
        <p:spPr>
          <a:xfrm>
            <a:off x="4465136" y="1996159"/>
            <a:ext cx="3823285" cy="993798"/>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a:solidFill>
                  <a:schemeClr val="accent6"/>
                </a:solidFill>
                <a:latin typeface="Century Gothic" panose="020B0502020202020204" pitchFamily="34" charset="0"/>
              </a:rPr>
              <a:t>PART 03</a:t>
            </a:r>
            <a:endParaRPr lang="zh-CN" altLang="en-US" sz="5400" b="1" dirty="0">
              <a:solidFill>
                <a:schemeClr val="accent6"/>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19"/>
          <p:cNvGrpSpPr/>
          <p:nvPr>
            <p:custDataLst>
              <p:tags r:id="rId1"/>
            </p:custDataLst>
          </p:nvPr>
        </p:nvGrpSpPr>
        <p:grpSpPr>
          <a:xfrm>
            <a:off x="1118391" y="3055554"/>
            <a:ext cx="2457329" cy="897321"/>
            <a:chOff x="1518803" y="3430058"/>
            <a:chExt cx="2457329" cy="897321"/>
          </a:xfrm>
        </p:grpSpPr>
        <p:sp>
          <p:nvSpPr>
            <p:cNvPr id="39" name="TextBox 20"/>
            <p:cNvSpPr txBox="1"/>
            <p:nvPr/>
          </p:nvSpPr>
          <p:spPr>
            <a:xfrm>
              <a:off x="1518803" y="3737823"/>
              <a:ext cx="2457329" cy="589556"/>
            </a:xfrm>
            <a:prstGeom prst="rect">
              <a:avLst/>
            </a:prstGeom>
            <a:noFill/>
          </p:spPr>
          <p:txBody>
            <a:bodyPr wrap="square" lIns="72000" tIns="0" rIns="72000" bIns="0" anchor="ctr" anchorCtr="0">
              <a:normAutofit/>
            </a:bodyPr>
            <a:lstStyle/>
            <a:p>
              <a:pPr algn="r" defTabSz="913765">
                <a:lnSpc>
                  <a:spcPct val="120000"/>
                </a:lnSpc>
                <a:defRPr/>
              </a:pPr>
              <a:r>
                <a:rPr lang="zh-CN" altLang="en-US" sz="1050">
                  <a:cs typeface="+mn-ea"/>
                  <a:sym typeface="+mn-lt"/>
                </a:rPr>
                <a:t>此部分内容作为文字排版占位显示</a:t>
              </a:r>
              <a:br>
                <a:rPr lang="zh-CN" altLang="en-US" sz="1050">
                  <a:cs typeface="+mn-ea"/>
                  <a:sym typeface="+mn-lt"/>
                </a:rPr>
              </a:br>
              <a:r>
                <a:rPr lang="zh-CN" altLang="en-US" sz="1050">
                  <a:cs typeface="+mn-ea"/>
                  <a:sym typeface="+mn-lt"/>
                </a:rPr>
                <a:t>（建议使用主题字体）</a:t>
              </a:r>
            </a:p>
          </p:txBody>
        </p:sp>
        <p:sp>
          <p:nvSpPr>
            <p:cNvPr id="40" name="Rectangle 21"/>
            <p:cNvSpPr/>
            <p:nvPr/>
          </p:nvSpPr>
          <p:spPr>
            <a:xfrm>
              <a:off x="1518803" y="3430058"/>
              <a:ext cx="2457329" cy="246221"/>
            </a:xfrm>
            <a:prstGeom prst="rect">
              <a:avLst/>
            </a:prstGeom>
          </p:spPr>
          <p:txBody>
            <a:bodyPr wrap="none" lIns="72000" tIns="0" rIns="72000" bIns="0">
              <a:normAutofit fontScale="92500" lnSpcReduction="10000"/>
            </a:bodyPr>
            <a:lstStyle/>
            <a:p>
              <a:pPr lvl="0" algn="r" defTabSz="913765">
                <a:defRPr/>
              </a:pPr>
              <a:r>
                <a:rPr lang="zh-CN" altLang="en-US" b="1">
                  <a:solidFill>
                    <a:schemeClr val="accent1"/>
                  </a:solidFill>
                  <a:cs typeface="+mn-ea"/>
                  <a:sym typeface="+mn-lt"/>
                </a:rPr>
                <a:t>标题文本预设</a:t>
              </a:r>
            </a:p>
          </p:txBody>
        </p:sp>
      </p:grpSp>
      <p:grpSp>
        <p:nvGrpSpPr>
          <p:cNvPr id="5" name="PA_组合 22"/>
          <p:cNvGrpSpPr/>
          <p:nvPr>
            <p:custDataLst>
              <p:tags r:id="rId2"/>
            </p:custDataLst>
          </p:nvPr>
        </p:nvGrpSpPr>
        <p:grpSpPr>
          <a:xfrm>
            <a:off x="8616280" y="3056342"/>
            <a:ext cx="2457329" cy="897321"/>
            <a:chOff x="8268607" y="3017352"/>
            <a:chExt cx="2457329" cy="897321"/>
          </a:xfrm>
        </p:grpSpPr>
        <p:sp>
          <p:nvSpPr>
            <p:cNvPr id="37" name="TextBox 23"/>
            <p:cNvSpPr txBox="1"/>
            <p:nvPr/>
          </p:nvSpPr>
          <p:spPr>
            <a:xfrm>
              <a:off x="8268607" y="3325117"/>
              <a:ext cx="2457329" cy="589556"/>
            </a:xfrm>
            <a:prstGeom prst="rect">
              <a:avLst/>
            </a:prstGeom>
            <a:noFill/>
          </p:spPr>
          <p:txBody>
            <a:bodyPr wrap="square" lIns="72000" tIns="0" rIns="72000" bIns="0" anchor="ctr" anchorCtr="0">
              <a:normAutofit/>
            </a:bodyPr>
            <a:lstStyle/>
            <a:p>
              <a:pPr defTabSz="913765">
                <a:lnSpc>
                  <a:spcPct val="120000"/>
                </a:lnSpc>
                <a:defRPr/>
              </a:pPr>
              <a:r>
                <a:rPr lang="zh-CN" altLang="en-US" sz="1050">
                  <a:cs typeface="+mn-ea"/>
                  <a:sym typeface="+mn-lt"/>
                </a:rPr>
                <a:t>此部分内容作为文字排版占位显示</a:t>
              </a:r>
              <a:br>
                <a:rPr lang="zh-CN" altLang="en-US" sz="1050">
                  <a:cs typeface="+mn-ea"/>
                  <a:sym typeface="+mn-lt"/>
                </a:rPr>
              </a:br>
              <a:r>
                <a:rPr lang="zh-CN" altLang="en-US" sz="1050">
                  <a:cs typeface="+mn-ea"/>
                  <a:sym typeface="+mn-lt"/>
                </a:rPr>
                <a:t>（建议使用主题字体）</a:t>
              </a:r>
            </a:p>
          </p:txBody>
        </p:sp>
        <p:sp>
          <p:nvSpPr>
            <p:cNvPr id="38" name="Rectangle 24"/>
            <p:cNvSpPr/>
            <p:nvPr/>
          </p:nvSpPr>
          <p:spPr>
            <a:xfrm>
              <a:off x="8268607" y="3017352"/>
              <a:ext cx="2457329" cy="246221"/>
            </a:xfrm>
            <a:prstGeom prst="rect">
              <a:avLst/>
            </a:prstGeom>
          </p:spPr>
          <p:txBody>
            <a:bodyPr wrap="none" lIns="72000" tIns="0" rIns="72000" bIns="0">
              <a:normAutofit fontScale="92500" lnSpcReduction="10000"/>
            </a:bodyPr>
            <a:lstStyle/>
            <a:p>
              <a:pPr lvl="0" defTabSz="913765">
                <a:defRPr/>
              </a:pPr>
              <a:r>
                <a:rPr lang="zh-CN" altLang="en-US" b="1">
                  <a:solidFill>
                    <a:schemeClr val="accent4"/>
                  </a:solidFill>
                  <a:cs typeface="+mn-ea"/>
                  <a:sym typeface="+mn-lt"/>
                </a:rPr>
                <a:t>标题文本预设</a:t>
              </a:r>
            </a:p>
          </p:txBody>
        </p:sp>
      </p:grpSp>
      <p:grpSp>
        <p:nvGrpSpPr>
          <p:cNvPr id="6" name="PA_组合 25"/>
          <p:cNvGrpSpPr/>
          <p:nvPr>
            <p:custDataLst>
              <p:tags r:id="rId3"/>
            </p:custDataLst>
          </p:nvPr>
        </p:nvGrpSpPr>
        <p:grpSpPr>
          <a:xfrm>
            <a:off x="6984807" y="4525005"/>
            <a:ext cx="2457329" cy="897321"/>
            <a:chOff x="8268607" y="3017352"/>
            <a:chExt cx="2457329" cy="897321"/>
          </a:xfrm>
        </p:grpSpPr>
        <p:sp>
          <p:nvSpPr>
            <p:cNvPr id="35" name="TextBox 26"/>
            <p:cNvSpPr txBox="1"/>
            <p:nvPr/>
          </p:nvSpPr>
          <p:spPr>
            <a:xfrm>
              <a:off x="8268607" y="3325117"/>
              <a:ext cx="2457329" cy="589556"/>
            </a:xfrm>
            <a:prstGeom prst="rect">
              <a:avLst/>
            </a:prstGeom>
            <a:noFill/>
          </p:spPr>
          <p:txBody>
            <a:bodyPr wrap="square" lIns="72000" tIns="0" rIns="72000" bIns="0" anchor="ctr" anchorCtr="0">
              <a:normAutofit/>
            </a:bodyPr>
            <a:lstStyle/>
            <a:p>
              <a:pPr defTabSz="913765">
                <a:lnSpc>
                  <a:spcPct val="120000"/>
                </a:lnSpc>
                <a:defRPr/>
              </a:pPr>
              <a:r>
                <a:rPr lang="zh-CN" altLang="en-US" sz="1050">
                  <a:cs typeface="+mn-ea"/>
                  <a:sym typeface="+mn-lt"/>
                </a:rPr>
                <a:t>此部分内容作为文字排版占位显示</a:t>
              </a:r>
              <a:br>
                <a:rPr lang="zh-CN" altLang="en-US" sz="1050">
                  <a:cs typeface="+mn-ea"/>
                  <a:sym typeface="+mn-lt"/>
                </a:rPr>
              </a:br>
              <a:r>
                <a:rPr lang="zh-CN" altLang="en-US" sz="1050">
                  <a:cs typeface="+mn-ea"/>
                  <a:sym typeface="+mn-lt"/>
                </a:rPr>
                <a:t>（建议使用主题字体）</a:t>
              </a:r>
            </a:p>
          </p:txBody>
        </p:sp>
        <p:sp>
          <p:nvSpPr>
            <p:cNvPr id="36" name="Rectangle 27"/>
            <p:cNvSpPr/>
            <p:nvPr/>
          </p:nvSpPr>
          <p:spPr>
            <a:xfrm>
              <a:off x="8268607" y="3017352"/>
              <a:ext cx="2457329" cy="246221"/>
            </a:xfrm>
            <a:prstGeom prst="rect">
              <a:avLst/>
            </a:prstGeom>
          </p:spPr>
          <p:txBody>
            <a:bodyPr wrap="none" lIns="72000" tIns="0" rIns="72000" bIns="0">
              <a:normAutofit fontScale="92500" lnSpcReduction="10000"/>
            </a:bodyPr>
            <a:lstStyle/>
            <a:p>
              <a:pPr lvl="0" defTabSz="913765">
                <a:defRPr/>
              </a:pPr>
              <a:r>
                <a:rPr lang="zh-CN" altLang="en-US" b="1">
                  <a:solidFill>
                    <a:schemeClr val="accent6"/>
                  </a:solidFill>
                  <a:cs typeface="+mn-ea"/>
                  <a:sym typeface="+mn-lt"/>
                </a:rPr>
                <a:t>标题文本预设</a:t>
              </a:r>
            </a:p>
          </p:txBody>
        </p:sp>
      </p:grpSp>
      <p:grpSp>
        <p:nvGrpSpPr>
          <p:cNvPr id="7" name="PA_组合 28"/>
          <p:cNvGrpSpPr/>
          <p:nvPr>
            <p:custDataLst>
              <p:tags r:id="rId4"/>
            </p:custDataLst>
          </p:nvPr>
        </p:nvGrpSpPr>
        <p:grpSpPr>
          <a:xfrm>
            <a:off x="2666813" y="1534821"/>
            <a:ext cx="2457329" cy="897321"/>
            <a:chOff x="1518803" y="3430058"/>
            <a:chExt cx="2457329" cy="897321"/>
          </a:xfrm>
        </p:grpSpPr>
        <p:sp>
          <p:nvSpPr>
            <p:cNvPr id="33" name="TextBox 29"/>
            <p:cNvSpPr txBox="1"/>
            <p:nvPr/>
          </p:nvSpPr>
          <p:spPr>
            <a:xfrm>
              <a:off x="1518803" y="3737823"/>
              <a:ext cx="2457329" cy="589556"/>
            </a:xfrm>
            <a:prstGeom prst="rect">
              <a:avLst/>
            </a:prstGeom>
            <a:noFill/>
          </p:spPr>
          <p:txBody>
            <a:bodyPr wrap="square" lIns="72000" tIns="0" rIns="72000" bIns="0" anchor="ctr" anchorCtr="0">
              <a:normAutofit/>
            </a:bodyPr>
            <a:lstStyle/>
            <a:p>
              <a:pPr algn="r" defTabSz="913765">
                <a:lnSpc>
                  <a:spcPct val="120000"/>
                </a:lnSpc>
                <a:defRPr/>
              </a:pPr>
              <a:r>
                <a:rPr lang="zh-CN" altLang="en-US" sz="1050">
                  <a:cs typeface="+mn-ea"/>
                  <a:sym typeface="+mn-lt"/>
                </a:rPr>
                <a:t>此部分内容作为文字排版占位显示</a:t>
              </a:r>
              <a:br>
                <a:rPr lang="zh-CN" altLang="en-US" sz="1050">
                  <a:cs typeface="+mn-ea"/>
                  <a:sym typeface="+mn-lt"/>
                </a:rPr>
              </a:br>
              <a:r>
                <a:rPr lang="zh-CN" altLang="en-US" sz="1050">
                  <a:cs typeface="+mn-ea"/>
                  <a:sym typeface="+mn-lt"/>
                </a:rPr>
                <a:t>（建议使用主题字体）</a:t>
              </a:r>
            </a:p>
          </p:txBody>
        </p:sp>
        <p:sp>
          <p:nvSpPr>
            <p:cNvPr id="34" name="Rectangle 30"/>
            <p:cNvSpPr/>
            <p:nvPr/>
          </p:nvSpPr>
          <p:spPr>
            <a:xfrm>
              <a:off x="1518803" y="3430058"/>
              <a:ext cx="2457329" cy="246221"/>
            </a:xfrm>
            <a:prstGeom prst="rect">
              <a:avLst/>
            </a:prstGeom>
          </p:spPr>
          <p:txBody>
            <a:bodyPr wrap="none" lIns="72000" tIns="0" rIns="72000" bIns="0">
              <a:normAutofit fontScale="92500" lnSpcReduction="10000"/>
            </a:bodyPr>
            <a:lstStyle/>
            <a:p>
              <a:pPr lvl="0" algn="r" defTabSz="913765">
                <a:defRPr/>
              </a:pPr>
              <a:r>
                <a:rPr lang="zh-CN" altLang="en-US" b="1">
                  <a:solidFill>
                    <a:schemeClr val="accent2"/>
                  </a:solidFill>
                  <a:cs typeface="+mn-ea"/>
                  <a:sym typeface="+mn-lt"/>
                </a:rPr>
                <a:t>标题文本预设</a:t>
              </a:r>
            </a:p>
          </p:txBody>
        </p:sp>
      </p:grpSp>
      <p:grpSp>
        <p:nvGrpSpPr>
          <p:cNvPr id="8" name="PA_组合 4"/>
          <p:cNvGrpSpPr/>
          <p:nvPr>
            <p:custDataLst>
              <p:tags r:id="rId5"/>
            </p:custDataLst>
          </p:nvPr>
        </p:nvGrpSpPr>
        <p:grpSpPr>
          <a:xfrm>
            <a:off x="4024045" y="1534821"/>
            <a:ext cx="4143910" cy="4143914"/>
            <a:chOff x="3613079" y="946078"/>
            <a:chExt cx="4965842" cy="4965846"/>
          </a:xfrm>
        </p:grpSpPr>
        <p:grpSp>
          <p:nvGrpSpPr>
            <p:cNvPr id="9" name="Group 3"/>
            <p:cNvGrpSpPr/>
            <p:nvPr/>
          </p:nvGrpSpPr>
          <p:grpSpPr>
            <a:xfrm>
              <a:off x="3613079" y="946078"/>
              <a:ext cx="4965842" cy="4965846"/>
              <a:chOff x="3327400" y="660399"/>
              <a:chExt cx="5537200" cy="5537204"/>
            </a:xfrm>
          </p:grpSpPr>
          <p:grpSp>
            <p:nvGrpSpPr>
              <p:cNvPr id="11" name="Group 111"/>
              <p:cNvGrpSpPr/>
              <p:nvPr/>
            </p:nvGrpSpPr>
            <p:grpSpPr>
              <a:xfrm>
                <a:off x="3327400" y="660399"/>
                <a:ext cx="5537200" cy="5537204"/>
                <a:chOff x="2870201" y="203200"/>
                <a:chExt cx="6451598" cy="6451599"/>
              </a:xfrm>
            </p:grpSpPr>
            <p:grpSp>
              <p:nvGrpSpPr>
                <p:cNvPr id="16" name="Group 94"/>
                <p:cNvGrpSpPr/>
                <p:nvPr/>
              </p:nvGrpSpPr>
              <p:grpSpPr>
                <a:xfrm>
                  <a:off x="2870201" y="2767111"/>
                  <a:ext cx="2421259" cy="1323778"/>
                  <a:chOff x="4923518" y="2113642"/>
                  <a:chExt cx="4289062" cy="2344965"/>
                </a:xfrm>
              </p:grpSpPr>
              <p:sp>
                <p:nvSpPr>
                  <p:cNvPr id="30" name="Block Arc 90"/>
                  <p:cNvSpPr/>
                  <p:nvPr/>
                </p:nvSpPr>
                <p:spPr>
                  <a:xfrm rot="16200000">
                    <a:off x="4923518" y="2113643"/>
                    <a:ext cx="2344964" cy="2344964"/>
                  </a:xfrm>
                  <a:prstGeom prst="blockArc">
                    <a:avLst>
                      <a:gd name="adj1" fmla="val 10800000"/>
                      <a:gd name="adj2" fmla="val 0"/>
                      <a:gd name="adj3" fmla="val 1719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Rectangle 92"/>
                  <p:cNvSpPr/>
                  <p:nvPr/>
                </p:nvSpPr>
                <p:spPr>
                  <a:xfrm>
                    <a:off x="6096000" y="2113642"/>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Rectangle 93"/>
                  <p:cNvSpPr/>
                  <p:nvPr/>
                </p:nvSpPr>
                <p:spPr>
                  <a:xfrm>
                    <a:off x="6096000" y="4055268"/>
                    <a:ext cx="3116580" cy="40333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7" name="Group 95"/>
                <p:cNvGrpSpPr/>
                <p:nvPr/>
              </p:nvGrpSpPr>
              <p:grpSpPr>
                <a:xfrm flipH="1">
                  <a:off x="6900540" y="2767111"/>
                  <a:ext cx="2421259" cy="1323778"/>
                  <a:chOff x="4923518" y="2113642"/>
                  <a:chExt cx="4289062" cy="2344965"/>
                </a:xfrm>
                <a:solidFill>
                  <a:schemeClr val="accent4"/>
                </a:solidFill>
              </p:grpSpPr>
              <p:sp>
                <p:nvSpPr>
                  <p:cNvPr id="27" name="Block Arc 96"/>
                  <p:cNvSpPr/>
                  <p:nvPr/>
                </p:nvSpPr>
                <p:spPr>
                  <a:xfrm rot="16200000">
                    <a:off x="4923518" y="2113643"/>
                    <a:ext cx="2344964" cy="2344964"/>
                  </a:xfrm>
                  <a:prstGeom prst="blockArc">
                    <a:avLst>
                      <a:gd name="adj1" fmla="val 10800000"/>
                      <a:gd name="adj2" fmla="val 0"/>
                      <a:gd name="adj3" fmla="val 17195"/>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Rectangle 97"/>
                  <p:cNvSpPr/>
                  <p:nvPr/>
                </p:nvSpPr>
                <p:spPr>
                  <a:xfrm>
                    <a:off x="6096000" y="2113642"/>
                    <a:ext cx="3116580" cy="403339"/>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Rectangle 98"/>
                  <p:cNvSpPr/>
                  <p:nvPr/>
                </p:nvSpPr>
                <p:spPr>
                  <a:xfrm>
                    <a:off x="6096000" y="4055268"/>
                    <a:ext cx="3116580" cy="403339"/>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8" name="Group 103"/>
                <p:cNvGrpSpPr/>
                <p:nvPr/>
              </p:nvGrpSpPr>
              <p:grpSpPr>
                <a:xfrm rot="5400000">
                  <a:off x="4885371" y="751941"/>
                  <a:ext cx="2421259" cy="1323778"/>
                  <a:chOff x="4923518" y="2113642"/>
                  <a:chExt cx="4289062" cy="2344965"/>
                </a:xfrm>
                <a:solidFill>
                  <a:schemeClr val="accent2"/>
                </a:solidFill>
              </p:grpSpPr>
              <p:sp>
                <p:nvSpPr>
                  <p:cNvPr id="24" name="Block Arc 108"/>
                  <p:cNvSpPr/>
                  <p:nvPr/>
                </p:nvSpPr>
                <p:spPr>
                  <a:xfrm rot="16200000">
                    <a:off x="4923518" y="2113643"/>
                    <a:ext cx="2344964" cy="2344964"/>
                  </a:xfrm>
                  <a:prstGeom prst="blockArc">
                    <a:avLst>
                      <a:gd name="adj1" fmla="val 10800000"/>
                      <a:gd name="adj2" fmla="val 0"/>
                      <a:gd name="adj3" fmla="val 17195"/>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109"/>
                  <p:cNvSpPr/>
                  <p:nvPr/>
                </p:nvSpPr>
                <p:spPr>
                  <a:xfrm>
                    <a:off x="6096000" y="2113642"/>
                    <a:ext cx="3116580" cy="403339"/>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110"/>
                  <p:cNvSpPr/>
                  <p:nvPr/>
                </p:nvSpPr>
                <p:spPr>
                  <a:xfrm>
                    <a:off x="6096000" y="4055268"/>
                    <a:ext cx="3116580" cy="403339"/>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9" name="Group 104"/>
                <p:cNvGrpSpPr/>
                <p:nvPr/>
              </p:nvGrpSpPr>
              <p:grpSpPr>
                <a:xfrm rot="5400000" flipH="1">
                  <a:off x="4885371" y="4782281"/>
                  <a:ext cx="2421259" cy="1323778"/>
                  <a:chOff x="4923518" y="2113642"/>
                  <a:chExt cx="4289062" cy="2344965"/>
                </a:xfrm>
                <a:solidFill>
                  <a:schemeClr val="accent6"/>
                </a:solidFill>
              </p:grpSpPr>
              <p:sp>
                <p:nvSpPr>
                  <p:cNvPr id="21" name="Block Arc 105"/>
                  <p:cNvSpPr/>
                  <p:nvPr/>
                </p:nvSpPr>
                <p:spPr>
                  <a:xfrm rot="16200000">
                    <a:off x="4923518" y="2113643"/>
                    <a:ext cx="2344964" cy="2344964"/>
                  </a:xfrm>
                  <a:prstGeom prst="blockArc">
                    <a:avLst>
                      <a:gd name="adj1" fmla="val 10800000"/>
                      <a:gd name="adj2" fmla="val 0"/>
                      <a:gd name="adj3" fmla="val 17195"/>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Rectangle 106"/>
                  <p:cNvSpPr/>
                  <p:nvPr/>
                </p:nvSpPr>
                <p:spPr>
                  <a:xfrm>
                    <a:off x="6096000" y="2113642"/>
                    <a:ext cx="3116580" cy="403339"/>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Rectangle 107"/>
                  <p:cNvSpPr/>
                  <p:nvPr/>
                </p:nvSpPr>
                <p:spPr>
                  <a:xfrm>
                    <a:off x="6096000" y="4055268"/>
                    <a:ext cx="3116580" cy="403339"/>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0" name="Rectangle: Rounded Corners 100"/>
                <p:cNvSpPr/>
                <p:nvPr/>
              </p:nvSpPr>
              <p:spPr>
                <a:xfrm>
                  <a:off x="5060417" y="2393417"/>
                  <a:ext cx="2071166" cy="2071166"/>
                </a:xfrm>
                <a:prstGeom prst="roundRect">
                  <a:avLst/>
                </a:prstGeom>
                <a:solidFill>
                  <a:schemeClr val="tx2">
                    <a:lumMod val="20000"/>
                    <a:lumOff val="80000"/>
                    <a:alpha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2" name="Freeform: Shape 32"/>
              <p:cNvSpPr/>
              <p:nvPr/>
            </p:nvSpPr>
            <p:spPr bwMode="auto">
              <a:xfrm>
                <a:off x="5880195" y="1104012"/>
                <a:ext cx="431610" cy="43080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p:spPr>
            <p:txBody>
              <a:bodyPr anchor="ctr"/>
              <a:lstStyle/>
              <a:p>
                <a:pPr algn="ctr"/>
                <a:endParaRPr>
                  <a:cs typeface="+mn-ea"/>
                  <a:sym typeface="+mn-lt"/>
                </a:endParaRPr>
              </a:p>
            </p:txBody>
          </p:sp>
          <p:sp>
            <p:nvSpPr>
              <p:cNvPr id="13" name="Freeform: Shape 33"/>
              <p:cNvSpPr/>
              <p:nvPr/>
            </p:nvSpPr>
            <p:spPr bwMode="auto">
              <a:xfrm>
                <a:off x="3720449" y="3249927"/>
                <a:ext cx="435746" cy="35814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accent1"/>
              </a:solidFill>
              <a:ln>
                <a:noFill/>
              </a:ln>
            </p:spPr>
            <p:txBody>
              <a:bodyPr anchor="ctr"/>
              <a:lstStyle/>
              <a:p>
                <a:pPr algn="ctr"/>
                <a:endParaRPr>
                  <a:cs typeface="+mn-ea"/>
                  <a:sym typeface="+mn-lt"/>
                </a:endParaRPr>
              </a:p>
            </p:txBody>
          </p:sp>
          <p:sp>
            <p:nvSpPr>
              <p:cNvPr id="14" name="Freeform: Shape 34"/>
              <p:cNvSpPr/>
              <p:nvPr/>
            </p:nvSpPr>
            <p:spPr bwMode="auto">
              <a:xfrm>
                <a:off x="5880195" y="5405695"/>
                <a:ext cx="464553" cy="447658"/>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6"/>
              </a:solidFill>
              <a:ln>
                <a:noFill/>
              </a:ln>
            </p:spPr>
            <p:txBody>
              <a:bodyPr anchor="ctr"/>
              <a:lstStyle/>
              <a:p>
                <a:pPr algn="ctr"/>
                <a:endParaRPr>
                  <a:cs typeface="+mn-ea"/>
                  <a:sym typeface="+mn-lt"/>
                </a:endParaRPr>
              </a:p>
            </p:txBody>
          </p:sp>
          <p:sp>
            <p:nvSpPr>
              <p:cNvPr id="15" name="Freeform: Shape 35"/>
              <p:cNvSpPr>
                <a:spLocks noChangeAspect="1"/>
              </p:cNvSpPr>
              <p:nvPr/>
            </p:nvSpPr>
            <p:spPr bwMode="auto">
              <a:xfrm>
                <a:off x="8065424" y="3181348"/>
                <a:ext cx="462194" cy="461706"/>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accent4"/>
              </a:solidFill>
              <a:ln>
                <a:noFill/>
              </a:ln>
            </p:spPr>
            <p:txBody>
              <a:bodyPr anchor="ctr"/>
              <a:lstStyle/>
              <a:p>
                <a:pPr algn="ctr"/>
                <a:endParaRPr>
                  <a:cs typeface="+mn-ea"/>
                  <a:sym typeface="+mn-lt"/>
                </a:endParaRPr>
              </a:p>
            </p:txBody>
          </p:sp>
        </p:grpSp>
        <p:sp>
          <p:nvSpPr>
            <p:cNvPr id="10" name="Freeform: Shape 37"/>
            <p:cNvSpPr/>
            <p:nvPr/>
          </p:nvSpPr>
          <p:spPr bwMode="auto">
            <a:xfrm>
              <a:off x="5703224" y="3036013"/>
              <a:ext cx="785552" cy="785974"/>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tx2"/>
            </a:solidFill>
            <a:ln w="9525">
              <a:noFill/>
              <a:round/>
            </a:ln>
          </p:spPr>
          <p:txBody>
            <a:bodyPr anchor="ctr"/>
            <a:lstStyle/>
            <a:p>
              <a:pPr algn="ctr"/>
              <a:endParaRPr>
                <a:cs typeface="+mn-ea"/>
                <a:sym typeface="+mn-lt"/>
              </a:endParaRPr>
            </a:p>
          </p:txBody>
        </p:sp>
      </p:grpSp>
      <p:sp>
        <p:nvSpPr>
          <p:cNvPr id="41" name="矩形 40"/>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42" name="图片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43" name="直接连接符 42"/>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2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860859" y="2000250"/>
            <a:ext cx="1504949" cy="2419350"/>
          </a:xfrm>
          <a:prstGeom prst="rect">
            <a:avLst/>
          </a:prstGeom>
          <a:solidFill>
            <a:schemeClr val="accent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腾祥铁山楷书繁" panose="01010104010101010101" pitchFamily="2" charset="-122"/>
              <a:ea typeface="腾祥铁山楷书繁" panose="01010104010101010101" pitchFamily="2" charset="-122"/>
            </a:endParaRPr>
          </a:p>
        </p:txBody>
      </p:sp>
      <p:sp>
        <p:nvSpPr>
          <p:cNvPr id="22" name="椭圆 5"/>
          <p:cNvSpPr/>
          <p:nvPr/>
        </p:nvSpPr>
        <p:spPr>
          <a:xfrm>
            <a:off x="1194233" y="2828094"/>
            <a:ext cx="838200" cy="76366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祥铁山楷书繁" panose="01010104010101010101" pitchFamily="2" charset="-122"/>
              <a:ea typeface="腾祥铁山楷书繁" panose="01010104010101010101" pitchFamily="2" charset="-122"/>
            </a:endParaRPr>
          </a:p>
        </p:txBody>
      </p:sp>
      <p:grpSp>
        <p:nvGrpSpPr>
          <p:cNvPr id="24" name="组合 23"/>
          <p:cNvGrpSpPr/>
          <p:nvPr/>
        </p:nvGrpSpPr>
        <p:grpSpPr>
          <a:xfrm>
            <a:off x="860858" y="4590941"/>
            <a:ext cx="4916488" cy="945631"/>
            <a:chOff x="7483989" y="3361982"/>
            <a:chExt cx="4916488" cy="945631"/>
          </a:xfrm>
        </p:grpSpPr>
        <p:sp>
          <p:nvSpPr>
            <p:cNvPr id="25" name="矩形 24"/>
            <p:cNvSpPr/>
            <p:nvPr/>
          </p:nvSpPr>
          <p:spPr>
            <a:xfrm>
              <a:off x="7483989" y="3732519"/>
              <a:ext cx="4916488" cy="57509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腾祥铁山楷书繁" panose="01010104010101010101" pitchFamily="2" charset="-122"/>
                  <a:ea typeface="腾祥铁山楷书繁" panose="01010104010101010101" pitchFamily="2" charset="-122"/>
                </a:rPr>
                <a:t>用户可以在投影仪或者计算机上进行演示也可以将演示文稿打印出来制作成胶片</a:t>
              </a:r>
            </a:p>
          </p:txBody>
        </p:sp>
        <p:sp>
          <p:nvSpPr>
            <p:cNvPr id="26" name="矩形 25"/>
            <p:cNvSpPr/>
            <p:nvPr/>
          </p:nvSpPr>
          <p:spPr>
            <a:xfrm>
              <a:off x="7483989" y="3361982"/>
              <a:ext cx="2050552" cy="38055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腾祥铁山楷书繁" panose="01010104010101010101" pitchFamily="2" charset="-122"/>
                  <a:ea typeface="腾祥铁山楷书繁" panose="01010104010101010101" pitchFamily="2" charset="-122"/>
                </a:rPr>
                <a:t>标题文字添加</a:t>
              </a:r>
            </a:p>
          </p:txBody>
        </p:sp>
      </p:grpSp>
      <p:pic>
        <p:nvPicPr>
          <p:cNvPr id="30" name="图片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747773" y="1503433"/>
            <a:ext cx="2059144" cy="3187106"/>
          </a:xfrm>
          <a:prstGeom prst="rect">
            <a:avLst/>
          </a:prstGeom>
          <a:effectLst>
            <a:outerShdw blurRad="50800" dist="38100" dir="10800000" algn="r" rotWithShape="0">
              <a:prstClr val="black">
                <a:alpha val="40000"/>
              </a:prstClr>
            </a:outerShdw>
          </a:effectLst>
        </p:spPr>
      </p:pic>
      <p:sp>
        <p:nvSpPr>
          <p:cNvPr id="21" name="矩形 20"/>
          <p:cNvSpPr/>
          <p:nvPr/>
        </p:nvSpPr>
        <p:spPr>
          <a:xfrm>
            <a:off x="9798485" y="2000250"/>
            <a:ext cx="1504949" cy="2419350"/>
          </a:xfrm>
          <a:prstGeom prst="rect">
            <a:avLst/>
          </a:prstGeom>
          <a:solidFill>
            <a:schemeClr val="accent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腾祥铁山楷书繁" panose="01010104010101010101" pitchFamily="2" charset="-122"/>
              <a:ea typeface="腾祥铁山楷书繁" panose="01010104010101010101" pitchFamily="2" charset="-122"/>
            </a:endParaRPr>
          </a:p>
        </p:txBody>
      </p:sp>
      <p:sp>
        <p:nvSpPr>
          <p:cNvPr id="23" name="椭圆 6"/>
          <p:cNvSpPr/>
          <p:nvPr/>
        </p:nvSpPr>
        <p:spPr>
          <a:xfrm>
            <a:off x="10145915" y="2790825"/>
            <a:ext cx="810089" cy="8382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祥铁山楷书繁" panose="01010104010101010101" pitchFamily="2" charset="-122"/>
              <a:ea typeface="腾祥铁山楷书繁" panose="01010104010101010101" pitchFamily="2" charset="-122"/>
            </a:endParaRPr>
          </a:p>
        </p:txBody>
      </p:sp>
      <p:grpSp>
        <p:nvGrpSpPr>
          <p:cNvPr id="27" name="组合 26"/>
          <p:cNvGrpSpPr/>
          <p:nvPr/>
        </p:nvGrpSpPr>
        <p:grpSpPr>
          <a:xfrm>
            <a:off x="6386946" y="4590941"/>
            <a:ext cx="4916488" cy="945631"/>
            <a:chOff x="7483989" y="3361982"/>
            <a:chExt cx="4916488" cy="945631"/>
          </a:xfrm>
        </p:grpSpPr>
        <p:sp>
          <p:nvSpPr>
            <p:cNvPr id="28" name="矩形 27"/>
            <p:cNvSpPr/>
            <p:nvPr/>
          </p:nvSpPr>
          <p:spPr>
            <a:xfrm>
              <a:off x="7483989" y="3732519"/>
              <a:ext cx="4916488" cy="57509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腾祥铁山楷书繁" panose="01010104010101010101" pitchFamily="2" charset="-122"/>
                  <a:ea typeface="腾祥铁山楷书繁" panose="01010104010101010101" pitchFamily="2" charset="-122"/>
                </a:rPr>
                <a:t>用户可以在投影仪或者计算机上进行演示也可以将演示文稿打印出来制作成胶片</a:t>
              </a:r>
            </a:p>
          </p:txBody>
        </p:sp>
        <p:sp>
          <p:nvSpPr>
            <p:cNvPr id="29" name="矩形 28"/>
            <p:cNvSpPr/>
            <p:nvPr/>
          </p:nvSpPr>
          <p:spPr>
            <a:xfrm>
              <a:off x="7483989" y="3361982"/>
              <a:ext cx="2050552" cy="38055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腾祥铁山楷书繁" panose="01010104010101010101" pitchFamily="2" charset="-122"/>
                  <a:ea typeface="腾祥铁山楷书繁" panose="01010104010101010101" pitchFamily="2" charset="-122"/>
                </a:rPr>
                <a:t>标题文字添加</a:t>
              </a:r>
            </a:p>
          </p:txBody>
        </p:sp>
      </p:grpSp>
      <p:pic>
        <p:nvPicPr>
          <p:cNvPr id="11" name="图片占位符 10"/>
          <p:cNvPicPr>
            <a:picLocks noGrp="1" noChangeAspect="1"/>
          </p:cNvPicPr>
          <p:nvPr>
            <p:ph type="pic" sz="quarter" idx="13"/>
          </p:nvPr>
        </p:nvPicPr>
        <p:blipFill>
          <a:blip r:embed="rId4">
            <a:grayscl/>
            <a:extLst>
              <a:ext uri="{28A0092B-C50C-407E-A947-70E740481C1C}">
                <a14:useLocalDpi xmlns:a14="http://schemas.microsoft.com/office/drawing/2010/main" val="0"/>
              </a:ext>
            </a:extLst>
          </a:blip>
          <a:srcRect t="6452" b="6452"/>
          <a:stretch>
            <a:fillRect/>
          </a:stretch>
        </p:blipFill>
        <p:spPr/>
      </p:pic>
      <p:pic>
        <p:nvPicPr>
          <p:cNvPr id="13" name="图片占位符 12"/>
          <p:cNvPicPr>
            <a:picLocks noGrp="1" noChangeAspect="1"/>
          </p:cNvPicPr>
          <p:nvPr>
            <p:ph type="pic" sz="quarter" idx="12"/>
          </p:nvPr>
        </p:nvPicPr>
        <p:blipFill>
          <a:blip r:embed="rId5" cstate="print">
            <a:grayscl/>
            <a:extLst>
              <a:ext uri="{28A0092B-C50C-407E-A947-70E740481C1C}">
                <a14:useLocalDpi xmlns:a14="http://schemas.microsoft.com/office/drawing/2010/main" val="0"/>
              </a:ext>
            </a:extLst>
          </a:blip>
          <a:srcRect t="6259" b="6259"/>
          <a:stretch>
            <a:fillRect/>
          </a:stretch>
        </p:blipFill>
        <p:spPr/>
      </p:pic>
      <p:sp>
        <p:nvSpPr>
          <p:cNvPr id="15" name="矩形 14"/>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7" name="直接连接符 16"/>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ppt_x</p:attrName>
                                        </p:attrNameLst>
                                      </p:cBhvr>
                                      <p:tavLst>
                                        <p:tav tm="0">
                                          <p:val>
                                            <p:strVal val="#ppt_x-#ppt_w*1.125000"/>
                                          </p:val>
                                        </p:tav>
                                        <p:tav tm="100000">
                                          <p:val>
                                            <p:strVal val="#ppt_x"/>
                                          </p:val>
                                        </p:tav>
                                      </p:tavLst>
                                    </p:anim>
                                    <p:animEffect transition="in" filter="wipe(right)">
                                      <p:cBhvr>
                                        <p:cTn id="21" dur="500"/>
                                        <p:tgtEl>
                                          <p:spTgt spid="24"/>
                                        </p:tgtEl>
                                      </p:cBhvr>
                                    </p:animEffect>
                                  </p:childTnLst>
                                </p:cTn>
                              </p:par>
                            </p:childTnLst>
                          </p:cTn>
                        </p:par>
                        <p:par>
                          <p:cTn id="22" fill="hold">
                            <p:stCondLst>
                              <p:cond delay="1000"/>
                            </p:stCondLst>
                            <p:childTnLst>
                              <p:par>
                                <p:cTn id="23" presetID="1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ppt_x</p:attrName>
                                        </p:attrNameLst>
                                      </p:cBhvr>
                                      <p:tavLst>
                                        <p:tav tm="0">
                                          <p:val>
                                            <p:strVal val="#ppt_x-#ppt_w*1.125000"/>
                                          </p:val>
                                        </p:tav>
                                        <p:tav tm="100000">
                                          <p:val>
                                            <p:strVal val="#ppt_x"/>
                                          </p:val>
                                        </p:tav>
                                      </p:tavLst>
                                    </p:anim>
                                    <p:animEffect transition="in" filter="wipe(right)">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1"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101334" y="1451462"/>
            <a:ext cx="10051537" cy="4398861"/>
            <a:chOff x="1100786" y="1551735"/>
            <a:chExt cx="10052640" cy="4399344"/>
          </a:xfrm>
        </p:grpSpPr>
        <p:sp>
          <p:nvSpPr>
            <p:cNvPr id="3"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1">
                    <a:lumMod val="75000"/>
                    <a:lumOff val="25000"/>
                  </a:schemeClr>
                </a:solidFill>
                <a:cs typeface="+mn-ea"/>
                <a:sym typeface="+mn-lt"/>
              </a:endParaRPr>
            </a:p>
          </p:txBody>
        </p:sp>
        <p:sp>
          <p:nvSpPr>
            <p:cNvPr id="4"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1">
                    <a:lumMod val="75000"/>
                    <a:lumOff val="25000"/>
                  </a:schemeClr>
                </a:solidFill>
                <a:cs typeface="+mn-ea"/>
                <a:sym typeface="+mn-lt"/>
              </a:endParaRPr>
            </a:p>
          </p:txBody>
        </p:sp>
        <p:sp>
          <p:nvSpPr>
            <p:cNvPr id="5"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1">
                    <a:lumMod val="75000"/>
                    <a:lumOff val="25000"/>
                  </a:schemeClr>
                </a:solidFill>
                <a:cs typeface="+mn-ea"/>
                <a:sym typeface="+mn-lt"/>
              </a:endParaRPr>
            </a:p>
          </p:txBody>
        </p:sp>
        <p:sp>
          <p:nvSpPr>
            <p:cNvPr id="6"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1">
                    <a:lumMod val="75000"/>
                    <a:lumOff val="25000"/>
                  </a:schemeClr>
                </a:solidFill>
                <a:cs typeface="+mn-ea"/>
                <a:sym typeface="+mn-lt"/>
              </a:endParaRPr>
            </a:p>
          </p:txBody>
        </p:sp>
        <p:sp>
          <p:nvSpPr>
            <p:cNvPr id="7"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1">
                    <a:lumMod val="75000"/>
                    <a:lumOff val="25000"/>
                  </a:schemeClr>
                </a:solidFill>
                <a:cs typeface="+mn-ea"/>
                <a:sym typeface="+mn-lt"/>
              </a:endParaRPr>
            </a:p>
          </p:txBody>
        </p:sp>
        <p:sp>
          <p:nvSpPr>
            <p:cNvPr id="8"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1">
                    <a:lumMod val="75000"/>
                    <a:lumOff val="25000"/>
                  </a:schemeClr>
                </a:solidFill>
                <a:cs typeface="+mn-ea"/>
                <a:sym typeface="+mn-lt"/>
              </a:endParaRPr>
            </a:p>
          </p:txBody>
        </p:sp>
        <p:sp>
          <p:nvSpPr>
            <p:cNvPr id="9"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1">
                    <a:lumMod val="75000"/>
                    <a:lumOff val="25000"/>
                  </a:schemeClr>
                </a:solidFill>
                <a:cs typeface="+mn-ea"/>
                <a:sym typeface="+mn-lt"/>
              </a:endParaRPr>
            </a:p>
          </p:txBody>
        </p:sp>
        <p:sp>
          <p:nvSpPr>
            <p:cNvPr id="10"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zh-CN" altLang="en-US" sz="900">
                <a:solidFill>
                  <a:schemeClr val="tx1">
                    <a:lumMod val="75000"/>
                    <a:lumOff val="25000"/>
                  </a:schemeClr>
                </a:solidFill>
                <a:cs typeface="+mn-ea"/>
                <a:sym typeface="+mn-lt"/>
              </a:endParaRPr>
            </a:p>
          </p:txBody>
        </p:sp>
        <p:sp>
          <p:nvSpPr>
            <p:cNvPr id="11"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zh-CN" altLang="en-US" sz="900">
                <a:solidFill>
                  <a:schemeClr val="tx1">
                    <a:lumMod val="75000"/>
                    <a:lumOff val="25000"/>
                  </a:schemeClr>
                </a:solidFill>
                <a:cs typeface="+mn-ea"/>
                <a:sym typeface="+mn-lt"/>
              </a:endParaRPr>
            </a:p>
          </p:txBody>
        </p:sp>
        <p:sp>
          <p:nvSpPr>
            <p:cNvPr id="12"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zh-CN" altLang="en-US" sz="900">
                <a:solidFill>
                  <a:schemeClr val="tx1">
                    <a:lumMod val="75000"/>
                    <a:lumOff val="25000"/>
                  </a:schemeClr>
                </a:solidFill>
                <a:cs typeface="+mn-ea"/>
                <a:sym typeface="+mn-lt"/>
              </a:endParaRPr>
            </a:p>
          </p:txBody>
        </p:sp>
        <p:sp>
          <p:nvSpPr>
            <p:cNvPr id="13"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zh-CN" altLang="en-US" sz="900">
                <a:solidFill>
                  <a:schemeClr val="tx1">
                    <a:lumMod val="75000"/>
                    <a:lumOff val="25000"/>
                  </a:schemeClr>
                </a:solidFill>
                <a:cs typeface="+mn-ea"/>
                <a:sym typeface="+mn-lt"/>
              </a:endParaRPr>
            </a:p>
          </p:txBody>
        </p:sp>
      </p:grpSp>
      <p:cxnSp>
        <p:nvCxnSpPr>
          <p:cNvPr id="14" name="Straight Arrow Connector 37"/>
          <p:cNvCxnSpPr/>
          <p:nvPr/>
        </p:nvCxnSpPr>
        <p:spPr>
          <a:xfrm>
            <a:off x="3294416" y="3650892"/>
            <a:ext cx="0" cy="960851"/>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40"/>
          <p:cNvCxnSpPr/>
          <p:nvPr/>
        </p:nvCxnSpPr>
        <p:spPr>
          <a:xfrm>
            <a:off x="7067719" y="3650892"/>
            <a:ext cx="0" cy="960851"/>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41"/>
          <p:cNvCxnSpPr/>
          <p:nvPr/>
        </p:nvCxnSpPr>
        <p:spPr>
          <a:xfrm flipV="1">
            <a:off x="8951238" y="2690573"/>
            <a:ext cx="0" cy="960851"/>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2"/>
          <p:cNvCxnSpPr/>
          <p:nvPr/>
        </p:nvCxnSpPr>
        <p:spPr>
          <a:xfrm flipV="1">
            <a:off x="5192600" y="2690573"/>
            <a:ext cx="0" cy="960851"/>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8" name="Group 5"/>
          <p:cNvGrpSpPr/>
          <p:nvPr/>
        </p:nvGrpSpPr>
        <p:grpSpPr>
          <a:xfrm>
            <a:off x="2091358" y="4807654"/>
            <a:ext cx="2406117" cy="659327"/>
            <a:chOff x="1929542" y="4908274"/>
            <a:chExt cx="2729132" cy="659396"/>
          </a:xfrm>
        </p:grpSpPr>
        <p:sp>
          <p:nvSpPr>
            <p:cNvPr id="19" name="TextBox 43"/>
            <p:cNvSpPr txBox="1"/>
            <p:nvPr/>
          </p:nvSpPr>
          <p:spPr>
            <a:xfrm>
              <a:off x="2514825" y="4908274"/>
              <a:ext cx="1558563" cy="316723"/>
            </a:xfrm>
            <a:prstGeom prst="rect">
              <a:avLst/>
            </a:prstGeom>
            <a:noFill/>
          </p:spPr>
          <p:txBody>
            <a:bodyPr wrap="none" rtlCol="0">
              <a:spAutoFit/>
            </a:bodyPr>
            <a:lstStyle/>
            <a:p>
              <a:pPr algn="ctr">
                <a:lnSpc>
                  <a:spcPct val="120000"/>
                </a:lnSpc>
              </a:pPr>
              <a:r>
                <a:rPr lang="zh-CN" altLang="en-US" sz="1325">
                  <a:solidFill>
                    <a:schemeClr val="tx1">
                      <a:lumMod val="75000"/>
                      <a:lumOff val="25000"/>
                    </a:schemeClr>
                  </a:solidFill>
                  <a:cs typeface="+mn-ea"/>
                  <a:sym typeface="+mn-lt"/>
                </a:rPr>
                <a:t>请替换文字内容</a:t>
              </a:r>
              <a:endParaRPr lang="en-GB" sz="1325" dirty="0">
                <a:solidFill>
                  <a:schemeClr val="tx1">
                    <a:lumMod val="75000"/>
                    <a:lumOff val="25000"/>
                  </a:schemeClr>
                </a:solidFill>
                <a:cs typeface="+mn-ea"/>
                <a:sym typeface="+mn-lt"/>
              </a:endParaRPr>
            </a:p>
          </p:txBody>
        </p:sp>
        <p:sp>
          <p:nvSpPr>
            <p:cNvPr id="20" name="Rectangle 44"/>
            <p:cNvSpPr/>
            <p:nvPr/>
          </p:nvSpPr>
          <p:spPr>
            <a:xfrm>
              <a:off x="1929542" y="5195350"/>
              <a:ext cx="2729132" cy="372320"/>
            </a:xfrm>
            <a:prstGeom prst="rect">
              <a:avLst/>
            </a:prstGeom>
          </p:spPr>
          <p:txBody>
            <a:bodyPr wrap="square">
              <a:spAutoFit/>
            </a:bodyPr>
            <a:lstStyle/>
            <a:p>
              <a:pPr algn="ctr">
                <a:lnSpc>
                  <a:spcPct val="120000"/>
                </a:lnSpc>
              </a:pPr>
              <a:r>
                <a:rPr lang="zh-CN" altLang="en-US" sz="76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760" dirty="0">
                <a:solidFill>
                  <a:schemeClr val="tx1">
                    <a:lumMod val="75000"/>
                    <a:lumOff val="25000"/>
                  </a:schemeClr>
                </a:solidFill>
                <a:cs typeface="+mn-ea"/>
                <a:sym typeface="+mn-lt"/>
              </a:endParaRPr>
            </a:p>
          </p:txBody>
        </p:sp>
      </p:grpSp>
      <p:grpSp>
        <p:nvGrpSpPr>
          <p:cNvPr id="21" name="Group 8"/>
          <p:cNvGrpSpPr/>
          <p:nvPr/>
        </p:nvGrpSpPr>
        <p:grpSpPr>
          <a:xfrm>
            <a:off x="5864662" y="4831381"/>
            <a:ext cx="2406117" cy="635598"/>
            <a:chOff x="5703260" y="4932005"/>
            <a:chExt cx="2729132" cy="635665"/>
          </a:xfrm>
        </p:grpSpPr>
        <p:sp>
          <p:nvSpPr>
            <p:cNvPr id="22" name="TextBox 47"/>
            <p:cNvSpPr txBox="1"/>
            <p:nvPr/>
          </p:nvSpPr>
          <p:spPr>
            <a:xfrm>
              <a:off x="6288544" y="4932005"/>
              <a:ext cx="1558563" cy="316723"/>
            </a:xfrm>
            <a:prstGeom prst="rect">
              <a:avLst/>
            </a:prstGeom>
            <a:noFill/>
          </p:spPr>
          <p:txBody>
            <a:bodyPr wrap="none" rtlCol="0">
              <a:spAutoFit/>
            </a:bodyPr>
            <a:lstStyle/>
            <a:p>
              <a:pPr algn="ctr">
                <a:lnSpc>
                  <a:spcPct val="120000"/>
                </a:lnSpc>
              </a:pPr>
              <a:r>
                <a:rPr lang="zh-CN" altLang="en-US" sz="1325">
                  <a:solidFill>
                    <a:schemeClr val="tx1">
                      <a:lumMod val="75000"/>
                      <a:lumOff val="25000"/>
                    </a:schemeClr>
                  </a:solidFill>
                  <a:cs typeface="+mn-ea"/>
                  <a:sym typeface="+mn-lt"/>
                </a:rPr>
                <a:t>请替换文字内容</a:t>
              </a:r>
              <a:endParaRPr lang="en-GB" sz="1325" dirty="0">
                <a:solidFill>
                  <a:schemeClr val="tx1">
                    <a:lumMod val="75000"/>
                    <a:lumOff val="25000"/>
                  </a:schemeClr>
                </a:solidFill>
                <a:cs typeface="+mn-ea"/>
                <a:sym typeface="+mn-lt"/>
              </a:endParaRPr>
            </a:p>
          </p:txBody>
        </p:sp>
        <p:sp>
          <p:nvSpPr>
            <p:cNvPr id="23" name="Rectangle 48"/>
            <p:cNvSpPr/>
            <p:nvPr/>
          </p:nvSpPr>
          <p:spPr>
            <a:xfrm>
              <a:off x="5703260" y="5195350"/>
              <a:ext cx="2729132" cy="372320"/>
            </a:xfrm>
            <a:prstGeom prst="rect">
              <a:avLst/>
            </a:prstGeom>
          </p:spPr>
          <p:txBody>
            <a:bodyPr wrap="square">
              <a:spAutoFit/>
            </a:bodyPr>
            <a:lstStyle/>
            <a:p>
              <a:pPr algn="ctr">
                <a:lnSpc>
                  <a:spcPct val="120000"/>
                </a:lnSpc>
              </a:pPr>
              <a:r>
                <a:rPr lang="zh-CN" altLang="en-US" sz="76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760" dirty="0">
                <a:solidFill>
                  <a:schemeClr val="tx1">
                    <a:lumMod val="75000"/>
                    <a:lumOff val="25000"/>
                  </a:schemeClr>
                </a:solidFill>
                <a:cs typeface="+mn-ea"/>
                <a:sym typeface="+mn-lt"/>
              </a:endParaRPr>
            </a:p>
          </p:txBody>
        </p:sp>
      </p:grpSp>
      <p:grpSp>
        <p:nvGrpSpPr>
          <p:cNvPr id="24" name="Group 6"/>
          <p:cNvGrpSpPr/>
          <p:nvPr/>
        </p:nvGrpSpPr>
        <p:grpSpPr>
          <a:xfrm>
            <a:off x="3971804" y="1773532"/>
            <a:ext cx="2475780" cy="650163"/>
            <a:chOff x="4038291" y="1621125"/>
            <a:chExt cx="2304129" cy="650233"/>
          </a:xfrm>
        </p:grpSpPr>
        <p:sp>
          <p:nvSpPr>
            <p:cNvPr id="25" name="TextBox 49"/>
            <p:cNvSpPr txBox="1"/>
            <p:nvPr/>
          </p:nvSpPr>
          <p:spPr>
            <a:xfrm>
              <a:off x="4550944" y="1621125"/>
              <a:ext cx="1278825" cy="316724"/>
            </a:xfrm>
            <a:prstGeom prst="rect">
              <a:avLst/>
            </a:prstGeom>
            <a:noFill/>
          </p:spPr>
          <p:txBody>
            <a:bodyPr wrap="none" rtlCol="0">
              <a:spAutoFit/>
            </a:bodyPr>
            <a:lstStyle/>
            <a:p>
              <a:pPr algn="ctr">
                <a:lnSpc>
                  <a:spcPct val="120000"/>
                </a:lnSpc>
              </a:pPr>
              <a:r>
                <a:rPr lang="zh-CN" altLang="en-US" sz="1325">
                  <a:solidFill>
                    <a:schemeClr val="tx1">
                      <a:lumMod val="75000"/>
                      <a:lumOff val="25000"/>
                    </a:schemeClr>
                  </a:solidFill>
                  <a:cs typeface="+mn-ea"/>
                  <a:sym typeface="+mn-lt"/>
                </a:rPr>
                <a:t>请替换文字内容</a:t>
              </a:r>
              <a:endParaRPr lang="en-GB" sz="1325" dirty="0">
                <a:solidFill>
                  <a:schemeClr val="tx1">
                    <a:lumMod val="75000"/>
                    <a:lumOff val="25000"/>
                  </a:schemeClr>
                </a:solidFill>
                <a:cs typeface="+mn-ea"/>
                <a:sym typeface="+mn-lt"/>
              </a:endParaRPr>
            </a:p>
          </p:txBody>
        </p:sp>
        <p:sp>
          <p:nvSpPr>
            <p:cNvPr id="26" name="Rectangle 50"/>
            <p:cNvSpPr/>
            <p:nvPr/>
          </p:nvSpPr>
          <p:spPr>
            <a:xfrm>
              <a:off x="4038291" y="1899037"/>
              <a:ext cx="2304129" cy="372321"/>
            </a:xfrm>
            <a:prstGeom prst="rect">
              <a:avLst/>
            </a:prstGeom>
          </p:spPr>
          <p:txBody>
            <a:bodyPr wrap="square">
              <a:spAutoFit/>
            </a:bodyPr>
            <a:lstStyle/>
            <a:p>
              <a:pPr algn="ctr">
                <a:lnSpc>
                  <a:spcPct val="120000"/>
                </a:lnSpc>
              </a:pPr>
              <a:r>
                <a:rPr lang="zh-CN" altLang="en-US" sz="76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760" dirty="0">
                <a:solidFill>
                  <a:schemeClr val="tx1">
                    <a:lumMod val="75000"/>
                    <a:lumOff val="25000"/>
                  </a:schemeClr>
                </a:solidFill>
                <a:cs typeface="+mn-ea"/>
                <a:sym typeface="+mn-lt"/>
              </a:endParaRPr>
            </a:p>
          </p:txBody>
        </p:sp>
      </p:grpSp>
      <p:grpSp>
        <p:nvGrpSpPr>
          <p:cNvPr id="27" name="Group 7"/>
          <p:cNvGrpSpPr/>
          <p:nvPr/>
        </p:nvGrpSpPr>
        <p:grpSpPr>
          <a:xfrm>
            <a:off x="7713348" y="1784814"/>
            <a:ext cx="2475780" cy="638875"/>
            <a:chOff x="7780247" y="1632414"/>
            <a:chExt cx="2304129" cy="638946"/>
          </a:xfrm>
        </p:grpSpPr>
        <p:sp>
          <p:nvSpPr>
            <p:cNvPr id="28" name="TextBox 51"/>
            <p:cNvSpPr txBox="1"/>
            <p:nvPr/>
          </p:nvSpPr>
          <p:spPr>
            <a:xfrm>
              <a:off x="8292899" y="1632414"/>
              <a:ext cx="1278825" cy="316725"/>
            </a:xfrm>
            <a:prstGeom prst="rect">
              <a:avLst/>
            </a:prstGeom>
            <a:noFill/>
          </p:spPr>
          <p:txBody>
            <a:bodyPr wrap="none" rtlCol="0">
              <a:spAutoFit/>
            </a:bodyPr>
            <a:lstStyle/>
            <a:p>
              <a:pPr algn="ctr">
                <a:lnSpc>
                  <a:spcPct val="120000"/>
                </a:lnSpc>
              </a:pPr>
              <a:r>
                <a:rPr lang="zh-CN" altLang="en-US" sz="1325">
                  <a:solidFill>
                    <a:schemeClr val="tx1">
                      <a:lumMod val="75000"/>
                      <a:lumOff val="25000"/>
                    </a:schemeClr>
                  </a:solidFill>
                  <a:cs typeface="+mn-ea"/>
                  <a:sym typeface="+mn-lt"/>
                </a:rPr>
                <a:t>请替换文字内容</a:t>
              </a:r>
              <a:endParaRPr lang="en-GB" sz="1325" dirty="0">
                <a:solidFill>
                  <a:schemeClr val="tx1">
                    <a:lumMod val="75000"/>
                    <a:lumOff val="25000"/>
                  </a:schemeClr>
                </a:solidFill>
                <a:cs typeface="+mn-ea"/>
                <a:sym typeface="+mn-lt"/>
              </a:endParaRPr>
            </a:p>
          </p:txBody>
        </p:sp>
        <p:sp>
          <p:nvSpPr>
            <p:cNvPr id="29" name="Rectangle 52"/>
            <p:cNvSpPr/>
            <p:nvPr/>
          </p:nvSpPr>
          <p:spPr>
            <a:xfrm>
              <a:off x="7780247" y="1899037"/>
              <a:ext cx="2304129" cy="372323"/>
            </a:xfrm>
            <a:prstGeom prst="rect">
              <a:avLst/>
            </a:prstGeom>
          </p:spPr>
          <p:txBody>
            <a:bodyPr wrap="square">
              <a:spAutoFit/>
            </a:bodyPr>
            <a:lstStyle/>
            <a:p>
              <a:pPr algn="ctr">
                <a:lnSpc>
                  <a:spcPct val="120000"/>
                </a:lnSpc>
              </a:pPr>
              <a:r>
                <a:rPr lang="zh-CN" altLang="en-US" sz="76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altLang="zh-CN" sz="760" dirty="0">
                <a:solidFill>
                  <a:schemeClr val="tx1">
                    <a:lumMod val="75000"/>
                    <a:lumOff val="25000"/>
                  </a:schemeClr>
                </a:solidFill>
                <a:cs typeface="+mn-ea"/>
                <a:sym typeface="+mn-lt"/>
              </a:endParaRPr>
            </a:p>
          </p:txBody>
        </p:sp>
      </p:grpSp>
      <p:sp>
        <p:nvSpPr>
          <p:cNvPr id="30" name="矩形 29"/>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32" name="直接连接符 31"/>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3340"/>
          <p:cNvSpPr/>
          <p:nvPr/>
        </p:nvSpPr>
        <p:spPr>
          <a:xfrm>
            <a:off x="695675" y="1336223"/>
            <a:ext cx="3100834" cy="4761765"/>
          </a:xfrm>
          <a:prstGeom prst="rect">
            <a:avLst/>
          </a:prstGeom>
          <a:solidFill>
            <a:schemeClr val="accent2">
              <a:lumMod val="40000"/>
              <a:lumOff val="60000"/>
            </a:schemeClr>
          </a:solidFill>
          <a:ln w="12700">
            <a:miter lim="400000"/>
          </a:ln>
        </p:spPr>
        <p:txBody>
          <a:bodyPr lIns="0" tIns="0" rIns="0" bIns="0" anchor="ctr"/>
          <a:lstStyle/>
          <a:p>
            <a:pPr lvl="0">
              <a:defRPr sz="3200"/>
            </a:pPr>
            <a:endParaRPr sz="1600">
              <a:cs typeface="+mn-ea"/>
              <a:sym typeface="+mn-lt"/>
            </a:endParaRPr>
          </a:p>
        </p:txBody>
      </p:sp>
      <p:sp>
        <p:nvSpPr>
          <p:cNvPr id="57" name="Shape 3346"/>
          <p:cNvSpPr/>
          <p:nvPr/>
        </p:nvSpPr>
        <p:spPr>
          <a:xfrm>
            <a:off x="4545543" y="1336223"/>
            <a:ext cx="3100834" cy="4761765"/>
          </a:xfrm>
          <a:prstGeom prst="rect">
            <a:avLst/>
          </a:prstGeom>
          <a:solidFill>
            <a:schemeClr val="accent2">
              <a:lumMod val="40000"/>
              <a:lumOff val="60000"/>
            </a:schemeClr>
          </a:solidFill>
          <a:ln w="12700">
            <a:miter lim="400000"/>
          </a:ln>
        </p:spPr>
        <p:txBody>
          <a:bodyPr lIns="0" tIns="0" rIns="0" bIns="0" anchor="ctr"/>
          <a:lstStyle/>
          <a:p>
            <a:pPr lvl="0">
              <a:defRPr sz="3200"/>
            </a:pPr>
            <a:endParaRPr sz="1600">
              <a:cs typeface="+mn-ea"/>
              <a:sym typeface="+mn-lt"/>
            </a:endParaRPr>
          </a:p>
        </p:txBody>
      </p:sp>
      <p:sp>
        <p:nvSpPr>
          <p:cNvPr id="58" name="Shape 3351"/>
          <p:cNvSpPr/>
          <p:nvPr/>
        </p:nvSpPr>
        <p:spPr>
          <a:xfrm>
            <a:off x="8395411" y="1336223"/>
            <a:ext cx="3100834" cy="4761765"/>
          </a:xfrm>
          <a:prstGeom prst="rect">
            <a:avLst/>
          </a:prstGeom>
          <a:solidFill>
            <a:schemeClr val="accent1">
              <a:lumMod val="60000"/>
              <a:lumOff val="40000"/>
            </a:schemeClr>
          </a:solidFill>
          <a:ln w="12700">
            <a:miter lim="400000"/>
          </a:ln>
        </p:spPr>
        <p:txBody>
          <a:bodyPr lIns="0" tIns="0" rIns="0" bIns="0" anchor="ctr"/>
          <a:lstStyle/>
          <a:p>
            <a:pPr lvl="0">
              <a:defRPr sz="3200"/>
            </a:pPr>
            <a:endParaRPr sz="1600">
              <a:cs typeface="+mn-ea"/>
              <a:sym typeface="+mn-lt"/>
            </a:endParaRPr>
          </a:p>
        </p:txBody>
      </p:sp>
      <p:grpSp>
        <p:nvGrpSpPr>
          <p:cNvPr id="59" name="Group 79"/>
          <p:cNvGrpSpPr/>
          <p:nvPr/>
        </p:nvGrpSpPr>
        <p:grpSpPr>
          <a:xfrm>
            <a:off x="8611777" y="4871759"/>
            <a:ext cx="398362" cy="425258"/>
            <a:chOff x="9159875" y="1647825"/>
            <a:chExt cx="434975" cy="464344"/>
          </a:xfrm>
          <a:solidFill>
            <a:schemeClr val="accent3"/>
          </a:solidFill>
        </p:grpSpPr>
        <p:sp>
          <p:nvSpPr>
            <p:cNvPr id="60"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sp>
          <p:nvSpPr>
            <p:cNvPr id="61"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sp>
          <p:nvSpPr>
            <p:cNvPr id="62"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grpSp>
      <p:grpSp>
        <p:nvGrpSpPr>
          <p:cNvPr id="63" name="Group 83"/>
          <p:cNvGrpSpPr/>
          <p:nvPr/>
        </p:nvGrpSpPr>
        <p:grpSpPr>
          <a:xfrm>
            <a:off x="866224" y="4933777"/>
            <a:ext cx="425985" cy="399088"/>
            <a:chOff x="5368132" y="3540125"/>
            <a:chExt cx="465138" cy="435769"/>
          </a:xfrm>
          <a:solidFill>
            <a:schemeClr val="accent1"/>
          </a:solidFill>
        </p:grpSpPr>
        <p:sp>
          <p:nvSpPr>
            <p:cNvPr id="6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sp>
          <p:nvSpPr>
            <p:cNvPr id="6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grpSp>
      <p:grpSp>
        <p:nvGrpSpPr>
          <p:cNvPr id="66" name="Group 86"/>
          <p:cNvGrpSpPr/>
          <p:nvPr/>
        </p:nvGrpSpPr>
        <p:grpSpPr>
          <a:xfrm>
            <a:off x="4761103" y="4916322"/>
            <a:ext cx="425985" cy="358380"/>
            <a:chOff x="5368132" y="2625725"/>
            <a:chExt cx="465138" cy="391319"/>
          </a:xfrm>
          <a:solidFill>
            <a:schemeClr val="accent2"/>
          </a:solidFill>
        </p:grpSpPr>
        <p:sp>
          <p:nvSpPr>
            <p:cNvPr id="6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sp>
          <p:nvSpPr>
            <p:cNvPr id="6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sp>
          <p:nvSpPr>
            <p:cNvPr id="6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cs typeface="+mn-ea"/>
                <a:sym typeface="+mn-lt"/>
              </a:endParaRPr>
            </a:p>
          </p:txBody>
        </p:sp>
      </p:grpSp>
      <p:grpSp>
        <p:nvGrpSpPr>
          <p:cNvPr id="70" name="Group 98"/>
          <p:cNvGrpSpPr/>
          <p:nvPr/>
        </p:nvGrpSpPr>
        <p:grpSpPr>
          <a:xfrm>
            <a:off x="1377381" y="4800138"/>
            <a:ext cx="2150833" cy="638661"/>
            <a:chOff x="8676119" y="2245064"/>
            <a:chExt cx="3378732" cy="697360"/>
          </a:xfrm>
        </p:grpSpPr>
        <p:sp>
          <p:nvSpPr>
            <p:cNvPr id="71" name="TextBox 99"/>
            <p:cNvSpPr txBox="1"/>
            <p:nvPr/>
          </p:nvSpPr>
          <p:spPr>
            <a:xfrm>
              <a:off x="8683446" y="2245064"/>
              <a:ext cx="1974228" cy="258349"/>
            </a:xfrm>
            <a:prstGeom prst="rect">
              <a:avLst/>
            </a:prstGeom>
            <a:noFill/>
          </p:spPr>
          <p:txBody>
            <a:bodyPr wrap="none" lIns="0" tIns="0" rIns="0" bIns="0" rtlCol="0">
              <a:spAutoFit/>
            </a:bodyPr>
            <a:lstStyle/>
            <a:p>
              <a:pPr>
                <a:lnSpc>
                  <a:spcPct val="120000"/>
                </a:lnSpc>
              </a:pPr>
              <a:r>
                <a:rPr lang="zh-CN" altLang="en-US" sz="1400" dirty="0">
                  <a:solidFill>
                    <a:schemeClr val="tx1">
                      <a:lumMod val="75000"/>
                      <a:lumOff val="25000"/>
                    </a:schemeClr>
                  </a:solidFill>
                  <a:cs typeface="+mn-ea"/>
                  <a:sym typeface="+mn-lt"/>
                </a:rPr>
                <a:t>请替换文字内容</a:t>
              </a:r>
              <a:endParaRPr lang="en-GB" sz="1400" dirty="0">
                <a:solidFill>
                  <a:schemeClr val="tx1">
                    <a:lumMod val="75000"/>
                    <a:lumOff val="25000"/>
                  </a:schemeClr>
                </a:solidFill>
                <a:cs typeface="+mn-ea"/>
                <a:sym typeface="+mn-lt"/>
              </a:endParaRPr>
            </a:p>
          </p:txBody>
        </p:sp>
        <p:sp>
          <p:nvSpPr>
            <p:cNvPr id="72" name="Rectangle 100"/>
            <p:cNvSpPr/>
            <p:nvPr/>
          </p:nvSpPr>
          <p:spPr>
            <a:xfrm>
              <a:off x="8676119" y="2479916"/>
              <a:ext cx="3378732" cy="462508"/>
            </a:xfrm>
            <a:prstGeom prst="rect">
              <a:avLst/>
            </a:prstGeom>
          </p:spPr>
          <p:txBody>
            <a:bodyPr wrap="square" lIns="0" tIns="0" rIns="0" bIns="0">
              <a:spAutoFit/>
            </a:bodyPr>
            <a:lstStyle/>
            <a:p>
              <a:pPr>
                <a:lnSpc>
                  <a:spcPct val="120000"/>
                </a:lnSpc>
              </a:pPr>
              <a:r>
                <a:rPr lang="en-US" altLang="zh-CN" sz="800" dirty="0">
                  <a:solidFill>
                    <a:schemeClr val="tx1">
                      <a:lumMod val="75000"/>
                      <a:lumOff val="25000"/>
                    </a:schemeClr>
                  </a:solidFill>
                  <a:cs typeface="+mn-ea"/>
                  <a:sym typeface="+mn-lt"/>
                </a:rPr>
                <a:t>Please replace text, click add relevant headline, modify the text content, also can copy your content to this directly.</a:t>
              </a:r>
              <a:endParaRPr lang="en-GB" sz="800" dirty="0">
                <a:solidFill>
                  <a:schemeClr val="tx1">
                    <a:lumMod val="75000"/>
                    <a:lumOff val="25000"/>
                  </a:schemeClr>
                </a:solidFill>
                <a:cs typeface="+mn-ea"/>
                <a:sym typeface="+mn-lt"/>
              </a:endParaRPr>
            </a:p>
          </p:txBody>
        </p:sp>
      </p:grpSp>
      <p:grpSp>
        <p:nvGrpSpPr>
          <p:cNvPr id="73" name="Group 113"/>
          <p:cNvGrpSpPr/>
          <p:nvPr/>
        </p:nvGrpSpPr>
        <p:grpSpPr>
          <a:xfrm>
            <a:off x="5271916" y="4800138"/>
            <a:ext cx="2121768" cy="644104"/>
            <a:chOff x="8676119" y="2239121"/>
            <a:chExt cx="3378732" cy="703305"/>
          </a:xfrm>
        </p:grpSpPr>
        <p:sp>
          <p:nvSpPr>
            <p:cNvPr id="74" name="TextBox 114"/>
            <p:cNvSpPr txBox="1"/>
            <p:nvPr/>
          </p:nvSpPr>
          <p:spPr>
            <a:xfrm>
              <a:off x="8683446" y="2239121"/>
              <a:ext cx="2001272" cy="258350"/>
            </a:xfrm>
            <a:prstGeom prst="rect">
              <a:avLst/>
            </a:prstGeom>
            <a:noFill/>
          </p:spPr>
          <p:txBody>
            <a:bodyPr wrap="none" lIns="0" tIns="0" rIns="0" bIns="0" rtlCol="0">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GB" sz="1400" dirty="0">
                <a:solidFill>
                  <a:schemeClr val="tx1">
                    <a:lumMod val="75000"/>
                    <a:lumOff val="25000"/>
                  </a:schemeClr>
                </a:solidFill>
                <a:cs typeface="+mn-ea"/>
                <a:sym typeface="+mn-lt"/>
              </a:endParaRPr>
            </a:p>
          </p:txBody>
        </p:sp>
        <p:sp>
          <p:nvSpPr>
            <p:cNvPr id="75" name="Rectangle 115"/>
            <p:cNvSpPr/>
            <p:nvPr/>
          </p:nvSpPr>
          <p:spPr>
            <a:xfrm>
              <a:off x="8676119" y="2479917"/>
              <a:ext cx="3378732" cy="462509"/>
            </a:xfrm>
            <a:prstGeom prst="rect">
              <a:avLst/>
            </a:prstGeom>
          </p:spPr>
          <p:txBody>
            <a:bodyPr wrap="square" lIns="0" tIns="0" rIns="0" bIns="0">
              <a:spAutoFit/>
            </a:bodyPr>
            <a:lstStyle/>
            <a:p>
              <a:pPr>
                <a:lnSpc>
                  <a:spcPct val="120000"/>
                </a:lnSpc>
              </a:pPr>
              <a:r>
                <a:rPr lang="en-US" altLang="zh-CN" sz="8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800" dirty="0">
                <a:solidFill>
                  <a:schemeClr val="tx1">
                    <a:lumMod val="75000"/>
                    <a:lumOff val="25000"/>
                  </a:schemeClr>
                </a:solidFill>
                <a:cs typeface="+mn-ea"/>
                <a:sym typeface="+mn-lt"/>
              </a:endParaRPr>
            </a:p>
          </p:txBody>
        </p:sp>
      </p:grpSp>
      <p:grpSp>
        <p:nvGrpSpPr>
          <p:cNvPr id="76" name="Group 116"/>
          <p:cNvGrpSpPr/>
          <p:nvPr/>
        </p:nvGrpSpPr>
        <p:grpSpPr>
          <a:xfrm>
            <a:off x="9122239" y="4800138"/>
            <a:ext cx="2203542" cy="615726"/>
            <a:chOff x="8676119" y="2270107"/>
            <a:chExt cx="3378732" cy="672319"/>
          </a:xfrm>
        </p:grpSpPr>
        <p:sp>
          <p:nvSpPr>
            <p:cNvPr id="77" name="TextBox 117"/>
            <p:cNvSpPr txBox="1"/>
            <p:nvPr/>
          </p:nvSpPr>
          <p:spPr>
            <a:xfrm>
              <a:off x="8683445" y="2270107"/>
              <a:ext cx="1927004" cy="258350"/>
            </a:xfrm>
            <a:prstGeom prst="rect">
              <a:avLst/>
            </a:prstGeom>
            <a:noFill/>
          </p:spPr>
          <p:txBody>
            <a:bodyPr wrap="none" lIns="0" tIns="0" rIns="0" bIns="0" rtlCol="0">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GB" sz="1400" dirty="0">
                <a:solidFill>
                  <a:schemeClr val="tx1">
                    <a:lumMod val="75000"/>
                    <a:lumOff val="25000"/>
                  </a:schemeClr>
                </a:solidFill>
                <a:cs typeface="+mn-ea"/>
                <a:sym typeface="+mn-lt"/>
              </a:endParaRPr>
            </a:p>
          </p:txBody>
        </p:sp>
        <p:sp>
          <p:nvSpPr>
            <p:cNvPr id="78" name="Rectangle 118"/>
            <p:cNvSpPr/>
            <p:nvPr/>
          </p:nvSpPr>
          <p:spPr>
            <a:xfrm>
              <a:off x="8676119" y="2479917"/>
              <a:ext cx="3378732" cy="462509"/>
            </a:xfrm>
            <a:prstGeom prst="rect">
              <a:avLst/>
            </a:prstGeom>
          </p:spPr>
          <p:txBody>
            <a:bodyPr wrap="square" lIns="0" tIns="0" rIns="0" bIns="0">
              <a:spAutoFit/>
            </a:bodyPr>
            <a:lstStyle/>
            <a:p>
              <a:pPr>
                <a:lnSpc>
                  <a:spcPct val="120000"/>
                </a:lnSpc>
              </a:pPr>
              <a:r>
                <a:rPr lang="en-US" altLang="zh-CN" sz="8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800" dirty="0">
                <a:solidFill>
                  <a:schemeClr val="tx1">
                    <a:lumMod val="75000"/>
                    <a:lumOff val="25000"/>
                  </a:schemeClr>
                </a:solidFill>
                <a:cs typeface="+mn-ea"/>
                <a:sym typeface="+mn-lt"/>
              </a:endParaRPr>
            </a:p>
          </p:txBody>
        </p:sp>
      </p:grpSp>
      <p:pic>
        <p:nvPicPr>
          <p:cNvPr id="2" name="图片占位符 1"/>
          <p:cNvPicPr>
            <a:picLocks noGrp="1" noChangeAspect="1"/>
          </p:cNvPicPr>
          <p:nvPr>
            <p:ph type="pic" sz="quarter" idx="10"/>
          </p:nvPr>
        </p:nvPicPr>
        <p:blipFill>
          <a:blip r:embed="rId3">
            <a:grayscl/>
            <a:extLst>
              <a:ext uri="{28A0092B-C50C-407E-A947-70E740481C1C}">
                <a14:useLocalDpi xmlns:a14="http://schemas.microsoft.com/office/drawing/2010/main" val="0"/>
              </a:ext>
            </a:extLst>
          </a:blip>
          <a:srcRect l="16624" r="16624"/>
          <a:stretch>
            <a:fillRect/>
          </a:stretch>
        </p:blipFill>
        <p:spPr>
          <a:xfrm>
            <a:off x="846138" y="1600200"/>
            <a:ext cx="2800350" cy="2755900"/>
          </a:xfrm>
        </p:spPr>
      </p:pic>
      <p:pic>
        <p:nvPicPr>
          <p:cNvPr id="3" name="图片占位符 2"/>
          <p:cNvPicPr>
            <a:picLocks noGrp="1" noChangeAspect="1"/>
          </p:cNvPicPr>
          <p:nvPr>
            <p:ph type="pic" sz="quarter" idx="11"/>
          </p:nvPr>
        </p:nvPicPr>
        <p:blipFill>
          <a:blip r:embed="rId4" cstate="print">
            <a:grayscl/>
            <a:extLst>
              <a:ext uri="{28A0092B-C50C-407E-A947-70E740481C1C}">
                <a14:useLocalDpi xmlns:a14="http://schemas.microsoft.com/office/drawing/2010/main" val="0"/>
              </a:ext>
            </a:extLst>
          </a:blip>
          <a:srcRect l="18246" r="18246"/>
          <a:stretch>
            <a:fillRect/>
          </a:stretch>
        </p:blipFill>
        <p:spPr>
          <a:xfrm>
            <a:off x="4695825" y="1654175"/>
            <a:ext cx="2800350" cy="2755900"/>
          </a:xfrm>
        </p:spPr>
      </p:pic>
      <p:pic>
        <p:nvPicPr>
          <p:cNvPr id="9" name="图片占位符 8"/>
          <p:cNvPicPr>
            <a:picLocks noGrp="1" noChangeAspect="1"/>
          </p:cNvPicPr>
          <p:nvPr>
            <p:ph type="pic" sz="quarter" idx="12"/>
          </p:nvPr>
        </p:nvPicPr>
        <p:blipFill>
          <a:blip r:embed="rId5" cstate="print">
            <a:grayscl/>
            <a:extLst>
              <a:ext uri="{28A0092B-C50C-407E-A947-70E740481C1C}">
                <a14:useLocalDpi xmlns:a14="http://schemas.microsoft.com/office/drawing/2010/main" val="0"/>
              </a:ext>
            </a:extLst>
          </a:blip>
          <a:srcRect l="9355" r="9355"/>
          <a:stretch>
            <a:fillRect/>
          </a:stretch>
        </p:blipFill>
        <p:spPr/>
      </p:pic>
      <p:sp>
        <p:nvSpPr>
          <p:cNvPr id="28" name="矩形 27"/>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30" name="直接连接符 29"/>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childTnLst>
                          </p:cTn>
                        </p:par>
                        <p:par>
                          <p:cTn id="26" fill="hold">
                            <p:stCondLst>
                              <p:cond delay="1500"/>
                            </p:stCondLst>
                            <p:childTnLst>
                              <p:par>
                                <p:cTn id="27" presetID="12" presetClass="entr" presetSubtype="8"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p:tgtEl>
                                          <p:spTgt spid="70"/>
                                        </p:tgtEl>
                                        <p:attrNameLst>
                                          <p:attrName>ppt_x</p:attrName>
                                        </p:attrNameLst>
                                      </p:cBhvr>
                                      <p:tavLst>
                                        <p:tav tm="0">
                                          <p:val>
                                            <p:strVal val="#ppt_x-#ppt_w*1.125000"/>
                                          </p:val>
                                        </p:tav>
                                        <p:tav tm="100000">
                                          <p:val>
                                            <p:strVal val="#ppt_x"/>
                                          </p:val>
                                        </p:tav>
                                      </p:tavLst>
                                    </p:anim>
                                    <p:animEffect transition="in" filter="wipe(right)">
                                      <p:cBhvr>
                                        <p:cTn id="30" dur="500"/>
                                        <p:tgtEl>
                                          <p:spTgt spid="70"/>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500" fill="hold"/>
                                        <p:tgtEl>
                                          <p:spTgt spid="66"/>
                                        </p:tgtEl>
                                        <p:attrNameLst>
                                          <p:attrName>ppt_w</p:attrName>
                                        </p:attrNameLst>
                                      </p:cBhvr>
                                      <p:tavLst>
                                        <p:tav tm="0">
                                          <p:val>
                                            <p:fltVal val="0"/>
                                          </p:val>
                                        </p:tav>
                                        <p:tav tm="100000">
                                          <p:val>
                                            <p:strVal val="#ppt_w"/>
                                          </p:val>
                                        </p:tav>
                                      </p:tavLst>
                                    </p:anim>
                                    <p:anim calcmode="lin" valueType="num">
                                      <p:cBhvr>
                                        <p:cTn id="35" dur="500" fill="hold"/>
                                        <p:tgtEl>
                                          <p:spTgt spid="66"/>
                                        </p:tgtEl>
                                        <p:attrNameLst>
                                          <p:attrName>ppt_h</p:attrName>
                                        </p:attrNameLst>
                                      </p:cBhvr>
                                      <p:tavLst>
                                        <p:tav tm="0">
                                          <p:val>
                                            <p:fltVal val="0"/>
                                          </p:val>
                                        </p:tav>
                                        <p:tav tm="100000">
                                          <p:val>
                                            <p:strVal val="#ppt_h"/>
                                          </p:val>
                                        </p:tav>
                                      </p:tavLst>
                                    </p:anim>
                                    <p:animEffect transition="in" filter="fade">
                                      <p:cBhvr>
                                        <p:cTn id="36" dur="500"/>
                                        <p:tgtEl>
                                          <p:spTgt spid="66"/>
                                        </p:tgtEl>
                                      </p:cBhvr>
                                    </p:animEffect>
                                  </p:childTnLst>
                                </p:cTn>
                              </p:par>
                            </p:childTnLst>
                          </p:cTn>
                        </p:par>
                        <p:par>
                          <p:cTn id="37" fill="hold">
                            <p:stCondLst>
                              <p:cond delay="2500"/>
                            </p:stCondLst>
                            <p:childTnLst>
                              <p:par>
                                <p:cTn id="38" presetID="1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p:tgtEl>
                                          <p:spTgt spid="73"/>
                                        </p:tgtEl>
                                        <p:attrNameLst>
                                          <p:attrName>ppt_x</p:attrName>
                                        </p:attrNameLst>
                                      </p:cBhvr>
                                      <p:tavLst>
                                        <p:tav tm="0">
                                          <p:val>
                                            <p:strVal val="#ppt_x-#ppt_w*1.125000"/>
                                          </p:val>
                                        </p:tav>
                                        <p:tav tm="100000">
                                          <p:val>
                                            <p:strVal val="#ppt_x"/>
                                          </p:val>
                                        </p:tav>
                                      </p:tavLst>
                                    </p:anim>
                                    <p:animEffect transition="in" filter="wipe(right)">
                                      <p:cBhvr>
                                        <p:cTn id="41" dur="500"/>
                                        <p:tgtEl>
                                          <p:spTgt spid="73"/>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3500"/>
                            </p:stCondLst>
                            <p:childTnLst>
                              <p:par>
                                <p:cTn id="49" presetID="12" presetClass="entr" presetSubtype="8"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p:tgtEl>
                                          <p:spTgt spid="76"/>
                                        </p:tgtEl>
                                        <p:attrNameLst>
                                          <p:attrName>ppt_x</p:attrName>
                                        </p:attrNameLst>
                                      </p:cBhvr>
                                      <p:tavLst>
                                        <p:tav tm="0">
                                          <p:val>
                                            <p:strVal val="#ppt_x-#ppt_w*1.125000"/>
                                          </p:val>
                                        </p:tav>
                                        <p:tav tm="100000">
                                          <p:val>
                                            <p:strVal val="#ppt_x"/>
                                          </p:val>
                                        </p:tav>
                                      </p:tavLst>
                                    </p:anim>
                                    <p:animEffect transition="in" filter="wipe(right)">
                                      <p:cBhvr>
                                        <p:cTn id="5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1217295" y="2730500"/>
            <a:ext cx="4624705"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3"/>
            </a:solidFill>
            <a:round/>
          </a:ln>
        </p:spPr>
        <p:txBody>
          <a:bodyPr lIns="51410" tIns="25705" rIns="51410" bIns="25705"/>
          <a:lstStyle/>
          <a:p>
            <a:endParaRPr lang="zh-CN" altLang="en-US" sz="1050"/>
          </a:p>
        </p:txBody>
      </p:sp>
      <p:sp>
        <p:nvSpPr>
          <p:cNvPr id="6" name="Freeform 10"/>
          <p:cNvSpPr/>
          <p:nvPr/>
        </p:nvSpPr>
        <p:spPr bwMode="auto">
          <a:xfrm>
            <a:off x="1217295" y="4276725"/>
            <a:ext cx="4624705"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3"/>
            </a:solidFill>
            <a:round/>
          </a:ln>
        </p:spPr>
        <p:txBody>
          <a:bodyPr lIns="51410" tIns="25705" rIns="51410" bIns="25705"/>
          <a:lstStyle/>
          <a:p>
            <a:endParaRPr lang="zh-CN" altLang="en-US" sz="1050"/>
          </a:p>
        </p:txBody>
      </p:sp>
      <p:sp>
        <p:nvSpPr>
          <p:cNvPr id="7" name="Freeform 10"/>
          <p:cNvSpPr/>
          <p:nvPr/>
        </p:nvSpPr>
        <p:spPr bwMode="auto">
          <a:xfrm>
            <a:off x="6302168" y="2752050"/>
            <a:ext cx="4624070"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3"/>
            </a:solidFill>
            <a:round/>
          </a:ln>
        </p:spPr>
        <p:txBody>
          <a:bodyPr lIns="51410" tIns="25705" rIns="51410" bIns="25705"/>
          <a:lstStyle/>
          <a:p>
            <a:endParaRPr lang="zh-CN" altLang="en-US" sz="1050"/>
          </a:p>
        </p:txBody>
      </p:sp>
      <p:sp>
        <p:nvSpPr>
          <p:cNvPr id="8" name="Freeform 10"/>
          <p:cNvSpPr/>
          <p:nvPr/>
        </p:nvSpPr>
        <p:spPr bwMode="auto">
          <a:xfrm>
            <a:off x="6302168" y="4298275"/>
            <a:ext cx="4623435"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3"/>
            </a:solidFill>
            <a:round/>
          </a:ln>
        </p:spPr>
        <p:txBody>
          <a:bodyPr lIns="51410" tIns="25705" rIns="51410" bIns="25705"/>
          <a:lstStyle/>
          <a:p>
            <a:endParaRPr lang="zh-CN" altLang="en-US" sz="1050"/>
          </a:p>
        </p:txBody>
      </p:sp>
      <p:sp>
        <p:nvSpPr>
          <p:cNvPr id="9" name="TextBox 105"/>
          <p:cNvSpPr txBox="1">
            <a:spLocks noChangeArrowheads="1"/>
          </p:cNvSpPr>
          <p:nvPr/>
        </p:nvSpPr>
        <p:spPr bwMode="auto">
          <a:xfrm>
            <a:off x="2437130" y="2823845"/>
            <a:ext cx="2726055"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1"/>
                </a:solidFill>
                <a:latin typeface="微软雅黑" panose="020B0503020204020204" pitchFamily="34" charset="-122"/>
                <a:ea typeface="微软雅黑" panose="020B0503020204020204" pitchFamily="34" charset="-122"/>
              </a:rPr>
              <a:t>单击此处输入标题文本</a:t>
            </a:r>
          </a:p>
        </p:txBody>
      </p:sp>
      <p:grpSp>
        <p:nvGrpSpPr>
          <p:cNvPr id="10" name="组合 9"/>
          <p:cNvGrpSpPr/>
          <p:nvPr/>
        </p:nvGrpSpPr>
        <p:grpSpPr>
          <a:xfrm>
            <a:off x="1611630" y="2649855"/>
            <a:ext cx="685165" cy="589280"/>
            <a:chOff x="2446820" y="3582761"/>
            <a:chExt cx="674084" cy="579786"/>
          </a:xfrm>
          <a:solidFill>
            <a:schemeClr val="accent2"/>
          </a:solidFill>
        </p:grpSpPr>
        <p:sp>
          <p:nvSpPr>
            <p:cNvPr id="11" name="Freeform 11"/>
            <p:cNvSpPr/>
            <p:nvPr/>
          </p:nvSpPr>
          <p:spPr bwMode="auto">
            <a:xfrm>
              <a:off x="2446820" y="3582761"/>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51410" tIns="25705" rIns="51410" bIns="25705"/>
            <a:lstStyle/>
            <a:p>
              <a:endParaRPr lang="zh-CN" altLang="en-US" sz="1050"/>
            </a:p>
          </p:txBody>
        </p:sp>
        <p:sp>
          <p:nvSpPr>
            <p:cNvPr id="12" name="Rectangle 12"/>
            <p:cNvSpPr>
              <a:spLocks noChangeArrowheads="1"/>
            </p:cNvSpPr>
            <p:nvPr/>
          </p:nvSpPr>
          <p:spPr bwMode="auto">
            <a:xfrm>
              <a:off x="2511588" y="3604589"/>
              <a:ext cx="544548" cy="557958"/>
            </a:xfrm>
            <a:prstGeom prst="rect">
              <a:avLst/>
            </a:prstGeom>
            <a:grp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13" name="TextBox 106"/>
            <p:cNvSpPr txBox="1">
              <a:spLocks noChangeArrowheads="1"/>
            </p:cNvSpPr>
            <p:nvPr/>
          </p:nvSpPr>
          <p:spPr bwMode="auto">
            <a:xfrm>
              <a:off x="2595353" y="3720745"/>
              <a:ext cx="377825" cy="4129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1</a:t>
              </a:r>
            </a:p>
          </p:txBody>
        </p:sp>
      </p:grpSp>
      <p:sp>
        <p:nvSpPr>
          <p:cNvPr id="14" name="TextBox 108"/>
          <p:cNvSpPr txBox="1">
            <a:spLocks noChangeArrowheads="1"/>
          </p:cNvSpPr>
          <p:nvPr/>
        </p:nvSpPr>
        <p:spPr bwMode="auto">
          <a:xfrm>
            <a:off x="2437130" y="4382135"/>
            <a:ext cx="2726055"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1"/>
                </a:solidFill>
                <a:latin typeface="微软雅黑" panose="020B0503020204020204" pitchFamily="34" charset="-122"/>
                <a:ea typeface="微软雅黑" panose="020B0503020204020204" pitchFamily="34" charset="-122"/>
                <a:sym typeface="+mn-ea"/>
              </a:rPr>
              <a:t>单击此处输入标题文本</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611630" y="4196715"/>
            <a:ext cx="685165" cy="589280"/>
            <a:chOff x="2446820" y="4468698"/>
            <a:chExt cx="674084" cy="579785"/>
          </a:xfrm>
          <a:solidFill>
            <a:schemeClr val="accent2"/>
          </a:solidFill>
        </p:grpSpPr>
        <p:sp>
          <p:nvSpPr>
            <p:cNvPr id="16" name="Freeform 11"/>
            <p:cNvSpPr/>
            <p:nvPr/>
          </p:nvSpPr>
          <p:spPr bwMode="auto">
            <a:xfrm>
              <a:off x="2446820" y="4468698"/>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51410" tIns="25705" rIns="51410" bIns="25705"/>
            <a:lstStyle/>
            <a:p>
              <a:endParaRPr lang="zh-CN" altLang="en-US" sz="1050"/>
            </a:p>
          </p:txBody>
        </p:sp>
        <p:sp>
          <p:nvSpPr>
            <p:cNvPr id="17" name="Rectangle 12"/>
            <p:cNvSpPr>
              <a:spLocks noChangeArrowheads="1"/>
            </p:cNvSpPr>
            <p:nvPr/>
          </p:nvSpPr>
          <p:spPr bwMode="auto">
            <a:xfrm>
              <a:off x="2511588" y="4490525"/>
              <a:ext cx="544548" cy="557958"/>
            </a:xfrm>
            <a:prstGeom prst="rect">
              <a:avLst/>
            </a:prstGeom>
            <a:grp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18" name="TextBox 109"/>
            <p:cNvSpPr txBox="1">
              <a:spLocks noChangeArrowheads="1"/>
            </p:cNvSpPr>
            <p:nvPr/>
          </p:nvSpPr>
          <p:spPr bwMode="auto">
            <a:xfrm>
              <a:off x="2593479" y="4562957"/>
              <a:ext cx="377825" cy="4129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FFFF"/>
                  </a:solidFill>
                  <a:latin typeface="微软雅黑" panose="020B0503020204020204" pitchFamily="34" charset="-122"/>
                  <a:ea typeface="微软雅黑" panose="020B0503020204020204" pitchFamily="34" charset="-122"/>
                </a:rPr>
                <a:t>2</a:t>
              </a:r>
            </a:p>
          </p:txBody>
        </p:sp>
      </p:grpSp>
      <p:sp>
        <p:nvSpPr>
          <p:cNvPr id="19" name="TextBox 115"/>
          <p:cNvSpPr txBox="1">
            <a:spLocks noChangeArrowheads="1"/>
          </p:cNvSpPr>
          <p:nvPr/>
        </p:nvSpPr>
        <p:spPr bwMode="auto">
          <a:xfrm>
            <a:off x="7522003" y="2857460"/>
            <a:ext cx="272669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1"/>
                </a:solidFill>
                <a:latin typeface="微软雅黑" panose="020B0503020204020204" pitchFamily="34" charset="-122"/>
                <a:ea typeface="微软雅黑" panose="020B0503020204020204" pitchFamily="34" charset="-122"/>
                <a:sym typeface="+mn-ea"/>
              </a:rPr>
              <a:t>单击此处输入标题文本</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696503" y="2672040"/>
            <a:ext cx="685165" cy="589280"/>
            <a:chOff x="6757212" y="3596733"/>
            <a:chExt cx="674084" cy="579786"/>
          </a:xfrm>
          <a:solidFill>
            <a:schemeClr val="accent2"/>
          </a:solidFill>
        </p:grpSpPr>
        <p:sp>
          <p:nvSpPr>
            <p:cNvPr id="21" name="Freeform 11"/>
            <p:cNvSpPr/>
            <p:nvPr/>
          </p:nvSpPr>
          <p:spPr bwMode="auto">
            <a:xfrm>
              <a:off x="6757212" y="3596733"/>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51410" tIns="25705" rIns="51410" bIns="25705"/>
            <a:lstStyle/>
            <a:p>
              <a:endParaRPr lang="zh-CN" altLang="en-US" sz="1050"/>
            </a:p>
          </p:txBody>
        </p:sp>
        <p:sp>
          <p:nvSpPr>
            <p:cNvPr id="22" name="Rectangle 12"/>
            <p:cNvSpPr>
              <a:spLocks noChangeArrowheads="1"/>
            </p:cNvSpPr>
            <p:nvPr/>
          </p:nvSpPr>
          <p:spPr bwMode="auto">
            <a:xfrm>
              <a:off x="6821980" y="3618561"/>
              <a:ext cx="544548" cy="557958"/>
            </a:xfrm>
            <a:prstGeom prst="rect">
              <a:avLst/>
            </a:prstGeom>
            <a:grp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23" name="TextBox 116"/>
            <p:cNvSpPr txBox="1">
              <a:spLocks noChangeArrowheads="1"/>
            </p:cNvSpPr>
            <p:nvPr/>
          </p:nvSpPr>
          <p:spPr bwMode="auto">
            <a:xfrm>
              <a:off x="6903871" y="3691261"/>
              <a:ext cx="377825" cy="4129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FFFF"/>
                  </a:solidFill>
                  <a:latin typeface="微软雅黑" panose="020B0503020204020204" pitchFamily="34" charset="-122"/>
                  <a:ea typeface="微软雅黑" panose="020B0503020204020204" pitchFamily="34" charset="-122"/>
                </a:rPr>
                <a:t>3</a:t>
              </a:r>
            </a:p>
          </p:txBody>
        </p:sp>
      </p:grpSp>
      <p:sp>
        <p:nvSpPr>
          <p:cNvPr id="24" name="TextBox 117"/>
          <p:cNvSpPr txBox="1">
            <a:spLocks noChangeArrowheads="1"/>
          </p:cNvSpPr>
          <p:nvPr/>
        </p:nvSpPr>
        <p:spPr bwMode="auto">
          <a:xfrm>
            <a:off x="7522003" y="4392255"/>
            <a:ext cx="272542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1"/>
                </a:solidFill>
                <a:latin typeface="微软雅黑" panose="020B0503020204020204" pitchFamily="34" charset="-122"/>
                <a:ea typeface="微软雅黑" panose="020B0503020204020204" pitchFamily="34" charset="-122"/>
                <a:sym typeface="+mn-ea"/>
              </a:rPr>
              <a:t>单击此处输入标题文本</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696503" y="4218900"/>
            <a:ext cx="685165" cy="589280"/>
            <a:chOff x="6757212" y="4475801"/>
            <a:chExt cx="674084" cy="579786"/>
          </a:xfrm>
          <a:solidFill>
            <a:schemeClr val="accent2"/>
          </a:solidFill>
        </p:grpSpPr>
        <p:sp>
          <p:nvSpPr>
            <p:cNvPr id="26" name="Freeform 11"/>
            <p:cNvSpPr/>
            <p:nvPr/>
          </p:nvSpPr>
          <p:spPr bwMode="auto">
            <a:xfrm>
              <a:off x="6757212" y="4475801"/>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w="9525">
              <a:noFill/>
              <a:round/>
            </a:ln>
          </p:spPr>
          <p:txBody>
            <a:bodyPr lIns="51410" tIns="25705" rIns="51410" bIns="25705"/>
            <a:lstStyle/>
            <a:p>
              <a:endParaRPr lang="zh-CN" altLang="en-US" sz="1050"/>
            </a:p>
          </p:txBody>
        </p:sp>
        <p:sp>
          <p:nvSpPr>
            <p:cNvPr id="27" name="Rectangle 12"/>
            <p:cNvSpPr>
              <a:spLocks noChangeArrowheads="1"/>
            </p:cNvSpPr>
            <p:nvPr/>
          </p:nvSpPr>
          <p:spPr bwMode="auto">
            <a:xfrm>
              <a:off x="6821980" y="4497629"/>
              <a:ext cx="544548" cy="557958"/>
            </a:xfrm>
            <a:prstGeom prst="rect">
              <a:avLst/>
            </a:prstGeom>
            <a:grpFill/>
            <a:ln w="9525">
              <a:noFill/>
              <a:miter lim="800000"/>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28" name="TextBox 118"/>
            <p:cNvSpPr txBox="1">
              <a:spLocks noChangeArrowheads="1"/>
            </p:cNvSpPr>
            <p:nvPr/>
          </p:nvSpPr>
          <p:spPr bwMode="auto">
            <a:xfrm>
              <a:off x="6888253" y="4612809"/>
              <a:ext cx="377825" cy="4129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FFFF"/>
                  </a:solidFill>
                  <a:latin typeface="微软雅黑" panose="020B0503020204020204" pitchFamily="34" charset="-122"/>
                  <a:ea typeface="微软雅黑" panose="020B0503020204020204" pitchFamily="34" charset="-122"/>
                </a:rPr>
                <a:t>4</a:t>
              </a:r>
            </a:p>
          </p:txBody>
        </p:sp>
      </p:grpSp>
      <p:sp>
        <p:nvSpPr>
          <p:cNvPr id="29" name="文本框 28"/>
          <p:cNvSpPr txBox="1"/>
          <p:nvPr/>
        </p:nvSpPr>
        <p:spPr>
          <a:xfrm>
            <a:off x="4654035" y="739140"/>
            <a:ext cx="2001520" cy="768350"/>
          </a:xfrm>
          <a:prstGeom prst="rect">
            <a:avLst/>
          </a:prstGeom>
          <a:noFill/>
        </p:spPr>
        <p:txBody>
          <a:bodyPr wrap="square" rtlCol="0">
            <a:spAutoFit/>
          </a:bodyP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0" name="文本框 29"/>
          <p:cNvSpPr txBox="1"/>
          <p:nvPr/>
        </p:nvSpPr>
        <p:spPr>
          <a:xfrm>
            <a:off x="6404725" y="1168936"/>
            <a:ext cx="1116643" cy="338554"/>
          </a:xfrm>
          <a:prstGeom prst="rect">
            <a:avLst/>
          </a:prstGeom>
          <a:noFill/>
        </p:spPr>
        <p:txBody>
          <a:bodyPr wrap="squar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
                                        </p:tgtEl>
                                        <p:attrNameLst>
                                          <p:attrName>ppt_y</p:attrName>
                                        </p:attrNameLst>
                                      </p:cBhvr>
                                      <p:tavLst>
                                        <p:tav tm="0">
                                          <p:val>
                                            <p:strVal val="#ppt_y"/>
                                          </p:val>
                                        </p:tav>
                                        <p:tav tm="100000">
                                          <p:val>
                                            <p:strVal val="#ppt_y"/>
                                          </p:val>
                                        </p:tav>
                                      </p:tavLst>
                                    </p:anim>
                                    <p:anim calcmode="lin" valueType="num">
                                      <p:cBhvr>
                                        <p:cTn id="1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
                                        </p:tgtEl>
                                      </p:cBhvr>
                                    </p:animEffect>
                                  </p:childTnLst>
                                </p:cTn>
                              </p:par>
                            </p:childTnLst>
                          </p:cTn>
                        </p:par>
                        <p:par>
                          <p:cTn id="19" fill="hold">
                            <p:stCondLst>
                              <p:cond delay="850"/>
                            </p:stCondLst>
                            <p:childTnLst>
                              <p:par>
                                <p:cTn id="20" presetID="2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500"/>
                                        <p:tgtEl>
                                          <p:spTgt spid="5"/>
                                        </p:tgtEl>
                                      </p:cBhvr>
                                    </p:animEffect>
                                  </p:childTnLst>
                                </p:cTn>
                              </p:par>
                            </p:childTnLst>
                          </p:cTn>
                        </p:par>
                        <p:par>
                          <p:cTn id="23" fill="hold">
                            <p:stCondLst>
                              <p:cond delay="1350"/>
                            </p:stCondLst>
                            <p:childTnLst>
                              <p:par>
                                <p:cTn id="24" presetID="1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ppt_h*1.125000"/>
                                          </p:val>
                                        </p:tav>
                                        <p:tav tm="100000">
                                          <p:val>
                                            <p:strVal val="#ppt_y"/>
                                          </p:val>
                                        </p:tav>
                                      </p:tavLst>
                                    </p:anim>
                                    <p:animEffect transition="in" filter="wipe(down)">
                                      <p:cBhvr>
                                        <p:cTn id="27" dur="500"/>
                                        <p:tgtEl>
                                          <p:spTgt spid="10"/>
                                        </p:tgtEl>
                                      </p:cBhvr>
                                    </p:animEffect>
                                  </p:childTnLst>
                                </p:cTn>
                              </p:par>
                            </p:childTnLst>
                          </p:cTn>
                        </p:par>
                        <p:par>
                          <p:cTn id="28" fill="hold">
                            <p:stCondLst>
                              <p:cond delay="185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350"/>
                            </p:stCondLst>
                            <p:childTnLst>
                              <p:par>
                                <p:cTn id="33" presetID="2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edge">
                                      <p:cBhvr>
                                        <p:cTn id="35" dur="500"/>
                                        <p:tgtEl>
                                          <p:spTgt spid="6"/>
                                        </p:tgtEl>
                                      </p:cBhvr>
                                    </p:animEffect>
                                  </p:childTnLst>
                                </p:cTn>
                              </p:par>
                            </p:childTnLst>
                          </p:cTn>
                        </p:par>
                        <p:par>
                          <p:cTn id="36" fill="hold">
                            <p:stCondLst>
                              <p:cond delay="2850"/>
                            </p:stCondLst>
                            <p:childTnLst>
                              <p:par>
                                <p:cTn id="37" presetID="1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ppt_y</p:attrName>
                                        </p:attrNameLst>
                                      </p:cBhvr>
                                      <p:tavLst>
                                        <p:tav tm="0">
                                          <p:val>
                                            <p:strVal val="#ppt_y-#ppt_h*1.125000"/>
                                          </p:val>
                                        </p:tav>
                                        <p:tav tm="100000">
                                          <p:val>
                                            <p:strVal val="#ppt_y"/>
                                          </p:val>
                                        </p:tav>
                                      </p:tavLst>
                                    </p:anim>
                                    <p:animEffect transition="in" filter="wipe(down)">
                                      <p:cBhvr>
                                        <p:cTn id="40" dur="500"/>
                                        <p:tgtEl>
                                          <p:spTgt spid="15"/>
                                        </p:tgtEl>
                                      </p:cBhvr>
                                    </p:animEffect>
                                  </p:childTnLst>
                                </p:cTn>
                              </p:par>
                            </p:childTnLst>
                          </p:cTn>
                        </p:par>
                        <p:par>
                          <p:cTn id="41" fill="hold">
                            <p:stCondLst>
                              <p:cond delay="335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3850"/>
                            </p:stCondLst>
                            <p:childTnLst>
                              <p:par>
                                <p:cTn id="46" presetID="2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edge">
                                      <p:cBhvr>
                                        <p:cTn id="48" dur="500"/>
                                        <p:tgtEl>
                                          <p:spTgt spid="7"/>
                                        </p:tgtEl>
                                      </p:cBhvr>
                                    </p:animEffect>
                                  </p:childTnLst>
                                </p:cTn>
                              </p:par>
                            </p:childTnLst>
                          </p:cTn>
                        </p:par>
                        <p:par>
                          <p:cTn id="49" fill="hold">
                            <p:stCondLst>
                              <p:cond delay="4350"/>
                            </p:stCondLst>
                            <p:childTnLst>
                              <p:par>
                                <p:cTn id="50" presetID="12" presetClass="entr" presetSubtype="1"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childTnLst>
                          </p:cTn>
                        </p:par>
                        <p:par>
                          <p:cTn id="54" fill="hold">
                            <p:stCondLst>
                              <p:cond delay="48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5350"/>
                            </p:stCondLst>
                            <p:childTnLst>
                              <p:par>
                                <p:cTn id="59" presetID="2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edge">
                                      <p:cBhvr>
                                        <p:cTn id="61" dur="500"/>
                                        <p:tgtEl>
                                          <p:spTgt spid="8"/>
                                        </p:tgtEl>
                                      </p:cBhvr>
                                    </p:animEffect>
                                  </p:childTnLst>
                                </p:cTn>
                              </p:par>
                            </p:childTnLst>
                          </p:cTn>
                        </p:par>
                        <p:par>
                          <p:cTn id="62" fill="hold">
                            <p:stCondLst>
                              <p:cond delay="5850"/>
                            </p:stCondLst>
                            <p:childTnLst>
                              <p:par>
                                <p:cTn id="63" presetID="12" presetClass="entr" presetSubtype="1"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p:tgtEl>
                                          <p:spTgt spid="25"/>
                                        </p:tgtEl>
                                        <p:attrNameLst>
                                          <p:attrName>ppt_y</p:attrName>
                                        </p:attrNameLst>
                                      </p:cBhvr>
                                      <p:tavLst>
                                        <p:tav tm="0">
                                          <p:val>
                                            <p:strVal val="#ppt_y-#ppt_h*1.125000"/>
                                          </p:val>
                                        </p:tav>
                                        <p:tav tm="100000">
                                          <p:val>
                                            <p:strVal val="#ppt_y"/>
                                          </p:val>
                                        </p:tav>
                                      </p:tavLst>
                                    </p:anim>
                                    <p:animEffect transition="in" filter="wipe(down)">
                                      <p:cBhvr>
                                        <p:cTn id="66" dur="500"/>
                                        <p:tgtEl>
                                          <p:spTgt spid="25"/>
                                        </p:tgtEl>
                                      </p:cBhvr>
                                    </p:animEffect>
                                  </p:childTnLst>
                                </p:cTn>
                              </p:par>
                            </p:childTnLst>
                          </p:cTn>
                        </p:par>
                        <p:par>
                          <p:cTn id="67" fill="hold">
                            <p:stCondLst>
                              <p:cond delay="6350"/>
                            </p:stCondLst>
                            <p:childTnLst>
                              <p:par>
                                <p:cTn id="68" presetID="22" presetClass="entr" presetSubtype="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4" grpId="0"/>
      <p:bldP spid="19" grpId="0"/>
      <p:bldP spid="24"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6"/>
          <p:cNvSpPr/>
          <p:nvPr/>
        </p:nvSpPr>
        <p:spPr>
          <a:xfrm>
            <a:off x="2038985" y="2359025"/>
            <a:ext cx="2632710" cy="3108960"/>
          </a:xfrm>
          <a:prstGeom prst="rect">
            <a:avLst/>
          </a:prstGeom>
        </p:spPr>
        <p:txBody>
          <a:bodyPr wrap="square">
            <a:spAutoFit/>
          </a:bodyPr>
          <a:lstStyle/>
          <a:p>
            <a:pPr algn="l">
              <a:lnSpc>
                <a:spcPct val="150000"/>
              </a:lnSpc>
            </a:pPr>
            <a:r>
              <a:rPr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When a cigarette falls in love with a match,it is destined to be hurt.When a cigarette falls in love with a match,it is destined to be hurt.When a cigarette falls in love with a match,it is destined to be hurt.When a cigarette falls in love with a match,it is destined to be hurt.When a cigarette falls in love with a match,it is destined to be hurt.</a:t>
            </a:r>
            <a:endParaRPr lang="en-US" sz="1600" dirty="0">
              <a:solidFill>
                <a:schemeClr val="bg1">
                  <a:lumMod val="65000"/>
                </a:schemeClr>
              </a:solidFill>
              <a:ea typeface="Roboto Cn" pitchFamily="2" charset="0"/>
              <a:cs typeface="Arial" panose="020B0604020202020204" pitchFamily="34" charset="0"/>
            </a:endParaRPr>
          </a:p>
        </p:txBody>
      </p:sp>
      <p:sp>
        <p:nvSpPr>
          <p:cNvPr id="32" name="文本框 31"/>
          <p:cNvSpPr txBox="1"/>
          <p:nvPr/>
        </p:nvSpPr>
        <p:spPr>
          <a:xfrm>
            <a:off x="-924900" y="1080716"/>
            <a:ext cx="3218180" cy="3990340"/>
          </a:xfrm>
          <a:prstGeom prst="rect">
            <a:avLst/>
          </a:prstGeom>
          <a:noFill/>
        </p:spPr>
        <p:txBody>
          <a:bodyPr wrap="none" rtlCol="0">
            <a:spAutoFit/>
          </a:bodyPr>
          <a:lstStyle/>
          <a:p>
            <a:r>
              <a:rPr lang="zh-CN" altLang="en-US" sz="23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3" name="文本框 32"/>
          <p:cNvSpPr txBox="1"/>
          <p:nvPr/>
        </p:nvSpPr>
        <p:spPr>
          <a:xfrm rot="10800000">
            <a:off x="4671606" y="2495874"/>
            <a:ext cx="3218180" cy="3990340"/>
          </a:xfrm>
          <a:prstGeom prst="rect">
            <a:avLst/>
          </a:prstGeom>
          <a:noFill/>
        </p:spPr>
        <p:txBody>
          <a:bodyPr wrap="none" rtlCol="0">
            <a:spAutoFit/>
          </a:bodyPr>
          <a:lstStyle/>
          <a:p>
            <a:r>
              <a:rPr lang="zh-CN" altLang="en-US" sz="23900" dirty="0">
                <a:solidFill>
                  <a:schemeClr val="bg1">
                    <a:lumMod val="50000"/>
                  </a:schemeClr>
                </a:solidFill>
                <a:latin typeface="微软雅黑" panose="020B0503020204020204" pitchFamily="34" charset="-122"/>
                <a:ea typeface="微软雅黑" panose="020B0503020204020204" pitchFamily="34" charset="-122"/>
              </a:rPr>
              <a:t>“</a:t>
            </a:r>
          </a:p>
        </p:txBody>
      </p:sp>
      <p:pic>
        <p:nvPicPr>
          <p:cNvPr id="3" name="图片占位符 2"/>
          <p:cNvPicPr>
            <a:picLocks noGrp="1" noChangeAspect="1"/>
          </p:cNvPicPr>
          <p:nvPr>
            <p:ph type="pic" sz="quarter" idx="10"/>
          </p:nvPr>
        </p:nvPicPr>
        <p:blipFill>
          <a:blip r:embed="rId3">
            <a:grayscl/>
            <a:extLst>
              <a:ext uri="{28A0092B-C50C-407E-A947-70E740481C1C}">
                <a14:useLocalDpi xmlns:a14="http://schemas.microsoft.com/office/drawing/2010/main" val="0"/>
              </a:ext>
            </a:extLst>
          </a:blip>
          <a:srcRect t="11569" b="11569"/>
          <a:stretch>
            <a:fillRect/>
          </a:stretch>
        </p:blipFill>
        <p:spPr/>
      </p:pic>
      <p:pic>
        <p:nvPicPr>
          <p:cNvPr id="5" name="图片占位符 4"/>
          <p:cNvPicPr>
            <a:picLocks noGrp="1" noChangeAspect="1"/>
          </p:cNvPicPr>
          <p:nvPr>
            <p:ph type="pic" sz="quarter" idx="11"/>
          </p:nvPr>
        </p:nvPicPr>
        <p:blipFill>
          <a:blip r:embed="rId4">
            <a:grayscl/>
            <a:extLst>
              <a:ext uri="{28A0092B-C50C-407E-A947-70E740481C1C}">
                <a14:useLocalDpi xmlns:a14="http://schemas.microsoft.com/office/drawing/2010/main" val="0"/>
              </a:ext>
            </a:extLst>
          </a:blip>
          <a:srcRect t="13881" b="13881"/>
          <a:stretch>
            <a:fillRect/>
          </a:stretch>
        </p:blipFill>
        <p:spPr/>
      </p:pic>
      <p:sp>
        <p:nvSpPr>
          <p:cNvPr id="7" name="矩形 6"/>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9" name="直接连接符 8"/>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500"/>
                            </p:stCondLst>
                            <p:childTnLst>
                              <p:par>
                                <p:cTn id="16" presetID="42" presetClass="entr" presetSubtype="0" fill="hold" grpId="1"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
          <p:cNvSpPr/>
          <p:nvPr/>
        </p:nvSpPr>
        <p:spPr>
          <a:xfrm>
            <a:off x="4455262" y="3296417"/>
            <a:ext cx="1243938" cy="110250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T</a:t>
            </a:r>
            <a:endParaRPr lang="zh-CN" altLang="en-US" sz="3200" dirty="0">
              <a:solidFill>
                <a:schemeClr val="bg1"/>
              </a:solidFill>
              <a:cs typeface="+mn-ea"/>
              <a:sym typeface="+mn-lt"/>
            </a:endParaRPr>
          </a:p>
        </p:txBody>
      </p:sp>
      <p:sp>
        <p:nvSpPr>
          <p:cNvPr id="3" name="sc"/>
          <p:cNvSpPr/>
          <p:nvPr/>
        </p:nvSpPr>
        <p:spPr>
          <a:xfrm>
            <a:off x="5474031" y="2715601"/>
            <a:ext cx="1243938" cy="11025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S</a:t>
            </a:r>
            <a:endParaRPr lang="zh-CN" altLang="en-US" sz="3200" dirty="0">
              <a:solidFill>
                <a:schemeClr val="bg1"/>
              </a:solidFill>
              <a:cs typeface="+mn-ea"/>
              <a:sym typeface="+mn-lt"/>
            </a:endParaRPr>
          </a:p>
        </p:txBody>
      </p:sp>
      <p:sp>
        <p:nvSpPr>
          <p:cNvPr id="4" name="dc"/>
          <p:cNvSpPr/>
          <p:nvPr/>
        </p:nvSpPr>
        <p:spPr>
          <a:xfrm>
            <a:off x="5474031" y="3877231"/>
            <a:ext cx="1243938" cy="110250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O</a:t>
            </a:r>
            <a:endParaRPr lang="zh-CN" altLang="en-US" sz="3200" dirty="0">
              <a:solidFill>
                <a:schemeClr val="bg1"/>
              </a:solidFill>
              <a:cs typeface="+mn-ea"/>
              <a:sym typeface="+mn-lt"/>
            </a:endParaRPr>
          </a:p>
        </p:txBody>
      </p:sp>
      <p:sp>
        <p:nvSpPr>
          <p:cNvPr id="5" name="vz"/>
          <p:cNvSpPr/>
          <p:nvPr/>
        </p:nvSpPr>
        <p:spPr>
          <a:xfrm>
            <a:off x="6492801" y="3296417"/>
            <a:ext cx="1243938" cy="110250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W</a:t>
            </a:r>
            <a:endParaRPr lang="zh-CN" altLang="en-US" sz="3200" dirty="0">
              <a:solidFill>
                <a:schemeClr val="bg1"/>
              </a:solidFill>
              <a:cs typeface="+mn-ea"/>
              <a:sym typeface="+mn-lt"/>
            </a:endParaRPr>
          </a:p>
        </p:txBody>
      </p:sp>
      <p:sp>
        <p:nvSpPr>
          <p:cNvPr id="6" name="dc"/>
          <p:cNvSpPr/>
          <p:nvPr/>
        </p:nvSpPr>
        <p:spPr>
          <a:xfrm>
            <a:off x="3644900" y="1464570"/>
            <a:ext cx="4902200" cy="954107"/>
          </a:xfrm>
          <a:prstGeom prst="rect">
            <a:avLst/>
          </a:prstGeom>
        </p:spPr>
        <p:txBody>
          <a:bodyPr wrap="square">
            <a:spAutoFit/>
          </a:bodyPr>
          <a:lstStyle/>
          <a:p>
            <a:pPr algn="ctr">
              <a:lnSpc>
                <a:spcPct val="150000"/>
              </a:lnSpc>
              <a:spcAft>
                <a:spcPts val="600"/>
              </a:spcAft>
            </a:pPr>
            <a:r>
              <a:rPr lang="en-US" altLang="zh-CN" sz="1400" b="1" dirty="0">
                <a:solidFill>
                  <a:schemeClr val="accent1"/>
                </a:solidFill>
                <a:cs typeface="+mn-ea"/>
                <a:sym typeface="+mn-lt"/>
              </a:rPr>
              <a:t>STRENGHTS</a:t>
            </a:r>
            <a:r>
              <a:rPr lang="zh-CN" altLang="en-US" sz="1400" b="1" dirty="0">
                <a:solidFill>
                  <a:schemeClr val="accent1"/>
                </a:solidFill>
                <a:cs typeface="+mn-ea"/>
                <a:sym typeface="+mn-lt"/>
              </a:rPr>
              <a:t>（优势）</a:t>
            </a:r>
            <a:endParaRPr lang="en-US" altLang="zh-CN" sz="1400" b="1" dirty="0">
              <a:solidFill>
                <a:schemeClr val="accent1"/>
              </a:solidFill>
              <a:cs typeface="+mn-ea"/>
              <a:sym typeface="+mn-lt"/>
            </a:endParaRPr>
          </a:p>
          <a:p>
            <a:pPr algn="ctr">
              <a:lnSpc>
                <a:spcPct val="150000"/>
              </a:lnSpc>
              <a:spcAft>
                <a:spcPts val="600"/>
              </a:spcAft>
            </a:pPr>
            <a:r>
              <a:rPr lang="zh-CN" altLang="en-US" sz="1000" dirty="0">
                <a:solidFill>
                  <a:schemeClr val="tx1">
                    <a:lumMod val="75000"/>
                    <a:lumOff val="25000"/>
                  </a:schemeClr>
                </a:solidFill>
                <a:cs typeface="+mn-ea"/>
                <a:sym typeface="+mn-lt"/>
              </a:rPr>
              <a:t>添加标题此处添加标题此处添加标题此处添加标题此处添加标题此处添加标题此处添加标题。</a:t>
            </a:r>
          </a:p>
        </p:txBody>
      </p:sp>
      <p:sp>
        <p:nvSpPr>
          <p:cNvPr id="7" name="sdc"/>
          <p:cNvSpPr/>
          <p:nvPr/>
        </p:nvSpPr>
        <p:spPr>
          <a:xfrm>
            <a:off x="3644900" y="5212032"/>
            <a:ext cx="4902200" cy="954107"/>
          </a:xfrm>
          <a:prstGeom prst="rect">
            <a:avLst/>
          </a:prstGeom>
        </p:spPr>
        <p:txBody>
          <a:bodyPr wrap="square">
            <a:spAutoFit/>
          </a:bodyPr>
          <a:lstStyle/>
          <a:p>
            <a:pPr algn="ctr">
              <a:lnSpc>
                <a:spcPct val="150000"/>
              </a:lnSpc>
              <a:spcAft>
                <a:spcPts val="600"/>
              </a:spcAft>
            </a:pPr>
            <a:r>
              <a:rPr lang="en-US" altLang="zh-CN" sz="1400" b="1" dirty="0">
                <a:solidFill>
                  <a:schemeClr val="accent3"/>
                </a:solidFill>
                <a:cs typeface="+mn-ea"/>
                <a:sym typeface="+mn-lt"/>
              </a:rPr>
              <a:t>OPPORTUNITIES</a:t>
            </a:r>
            <a:r>
              <a:rPr lang="zh-CN" altLang="en-US" sz="1400" b="1" dirty="0">
                <a:solidFill>
                  <a:schemeClr val="accent3"/>
                </a:solidFill>
                <a:cs typeface="+mn-ea"/>
                <a:sym typeface="+mn-lt"/>
              </a:rPr>
              <a:t>（机会）</a:t>
            </a:r>
            <a:endParaRPr lang="en-US" altLang="zh-CN" sz="1400" b="1" dirty="0">
              <a:solidFill>
                <a:schemeClr val="accent3"/>
              </a:solidFill>
              <a:cs typeface="+mn-ea"/>
              <a:sym typeface="+mn-lt"/>
            </a:endParaRPr>
          </a:p>
          <a:p>
            <a:pPr algn="ctr">
              <a:lnSpc>
                <a:spcPct val="150000"/>
              </a:lnSpc>
              <a:spcAft>
                <a:spcPts val="600"/>
              </a:spcAft>
            </a:pPr>
            <a:r>
              <a:rPr lang="zh-CN" altLang="en-US" sz="1000" dirty="0">
                <a:solidFill>
                  <a:schemeClr val="tx1">
                    <a:lumMod val="75000"/>
                    <a:lumOff val="25000"/>
                  </a:schemeClr>
                </a:solidFill>
                <a:cs typeface="+mn-ea"/>
                <a:sym typeface="+mn-lt"/>
              </a:rPr>
              <a:t>添加标题此处添加标题此处添加标题此处添加标题此处添加标题此处添加标题此处添加标题。</a:t>
            </a:r>
          </a:p>
        </p:txBody>
      </p:sp>
      <p:sp>
        <p:nvSpPr>
          <p:cNvPr id="8" name="sd"/>
          <p:cNvSpPr/>
          <p:nvPr/>
        </p:nvSpPr>
        <p:spPr>
          <a:xfrm>
            <a:off x="7990573" y="3266853"/>
            <a:ext cx="3205106" cy="954107"/>
          </a:xfrm>
          <a:prstGeom prst="rect">
            <a:avLst/>
          </a:prstGeom>
        </p:spPr>
        <p:txBody>
          <a:bodyPr wrap="square">
            <a:spAutoFit/>
          </a:bodyPr>
          <a:lstStyle/>
          <a:p>
            <a:pPr>
              <a:lnSpc>
                <a:spcPct val="150000"/>
              </a:lnSpc>
              <a:spcAft>
                <a:spcPts val="600"/>
              </a:spcAft>
            </a:pPr>
            <a:r>
              <a:rPr lang="en-US" altLang="zh-CN" sz="1400" b="1" dirty="0">
                <a:solidFill>
                  <a:schemeClr val="accent2"/>
                </a:solidFill>
                <a:cs typeface="+mn-ea"/>
                <a:sym typeface="+mn-lt"/>
              </a:rPr>
              <a:t>WEAKNESSES</a:t>
            </a:r>
            <a:r>
              <a:rPr lang="zh-CN" altLang="en-US" sz="1400" b="1" dirty="0">
                <a:solidFill>
                  <a:schemeClr val="accent2"/>
                </a:solidFill>
                <a:cs typeface="+mn-ea"/>
                <a:sym typeface="+mn-lt"/>
              </a:rPr>
              <a:t>（劣势）</a:t>
            </a:r>
            <a:endParaRPr lang="en-US" altLang="zh-CN" sz="1400" b="1" dirty="0">
              <a:solidFill>
                <a:schemeClr val="accent2"/>
              </a:solidFill>
              <a:cs typeface="+mn-ea"/>
              <a:sym typeface="+mn-lt"/>
            </a:endParaRPr>
          </a:p>
          <a:p>
            <a:pPr algn="ctr">
              <a:lnSpc>
                <a:spcPct val="150000"/>
              </a:lnSpc>
              <a:spcAft>
                <a:spcPts val="600"/>
              </a:spcAft>
            </a:pPr>
            <a:r>
              <a:rPr lang="zh-CN" altLang="en-US" sz="1000" dirty="0">
                <a:solidFill>
                  <a:schemeClr val="tx1">
                    <a:lumMod val="75000"/>
                    <a:lumOff val="25000"/>
                  </a:schemeClr>
                </a:solidFill>
                <a:cs typeface="+mn-ea"/>
                <a:sym typeface="+mn-lt"/>
              </a:rPr>
              <a:t>添加标题此处添加标题此处添加标题此处添加标题此处添加标题此处添加标题此处添加标题。</a:t>
            </a:r>
          </a:p>
        </p:txBody>
      </p:sp>
      <p:sp>
        <p:nvSpPr>
          <p:cNvPr id="9" name="fs"/>
          <p:cNvSpPr/>
          <p:nvPr/>
        </p:nvSpPr>
        <p:spPr>
          <a:xfrm>
            <a:off x="996322" y="3231400"/>
            <a:ext cx="3205106" cy="954107"/>
          </a:xfrm>
          <a:prstGeom prst="rect">
            <a:avLst/>
          </a:prstGeom>
        </p:spPr>
        <p:txBody>
          <a:bodyPr wrap="square">
            <a:spAutoFit/>
          </a:bodyPr>
          <a:lstStyle/>
          <a:p>
            <a:pPr algn="r">
              <a:lnSpc>
                <a:spcPct val="150000"/>
              </a:lnSpc>
              <a:spcAft>
                <a:spcPts val="600"/>
              </a:spcAft>
            </a:pPr>
            <a:r>
              <a:rPr lang="en-US" altLang="zh-CN" sz="1400" b="1" dirty="0">
                <a:solidFill>
                  <a:schemeClr val="accent4"/>
                </a:solidFill>
                <a:cs typeface="+mn-ea"/>
                <a:sym typeface="+mn-lt"/>
              </a:rPr>
              <a:t>THREATSS</a:t>
            </a:r>
            <a:r>
              <a:rPr lang="zh-CN" altLang="en-US" sz="1400" b="1" dirty="0">
                <a:solidFill>
                  <a:schemeClr val="accent4"/>
                </a:solidFill>
                <a:cs typeface="+mn-ea"/>
                <a:sym typeface="+mn-lt"/>
              </a:rPr>
              <a:t>（风险）</a:t>
            </a:r>
            <a:endParaRPr lang="en-US" altLang="zh-CN" sz="1400" b="1" dirty="0">
              <a:solidFill>
                <a:schemeClr val="accent4"/>
              </a:solidFill>
              <a:cs typeface="+mn-ea"/>
              <a:sym typeface="+mn-lt"/>
            </a:endParaRPr>
          </a:p>
          <a:p>
            <a:pPr algn="ctr">
              <a:lnSpc>
                <a:spcPct val="150000"/>
              </a:lnSpc>
              <a:spcAft>
                <a:spcPts val="600"/>
              </a:spcAft>
            </a:pPr>
            <a:r>
              <a:rPr lang="zh-CN" altLang="en-US" sz="1000" dirty="0">
                <a:solidFill>
                  <a:schemeClr val="tx1">
                    <a:lumMod val="75000"/>
                    <a:lumOff val="25000"/>
                  </a:schemeClr>
                </a:solidFill>
                <a:cs typeface="+mn-ea"/>
                <a:sym typeface="+mn-lt"/>
              </a:rPr>
              <a:t>添加标题此处添加标题此处添加标题此处添加标题此处添加标题此处添加标题此处添加标题。</a:t>
            </a:r>
          </a:p>
        </p:txBody>
      </p:sp>
      <p:sp>
        <p:nvSpPr>
          <p:cNvPr id="10" name="矩形 9"/>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2" name="直接连接符 11"/>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4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40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decel="10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2" decel="10000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4" decel="10000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8"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decel="10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2" decel="10000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4" decel="10000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8"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74964" y="28121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sp>
        <p:nvSpPr>
          <p:cNvPr id="17" name="文本框 16"/>
          <p:cNvSpPr txBox="1"/>
          <p:nvPr/>
        </p:nvSpPr>
        <p:spPr>
          <a:xfrm>
            <a:off x="2440392" y="3805955"/>
            <a:ext cx="670360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a:t>
            </a:r>
          </a:p>
        </p:txBody>
      </p:sp>
      <p:sp>
        <p:nvSpPr>
          <p:cNvPr id="18" name="矩形 17"/>
          <p:cNvSpPr/>
          <p:nvPr/>
        </p:nvSpPr>
        <p:spPr>
          <a:xfrm>
            <a:off x="4465136" y="1996159"/>
            <a:ext cx="3823285" cy="993798"/>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a:solidFill>
                  <a:schemeClr val="accent6"/>
                </a:solidFill>
                <a:latin typeface="Century Gothic" panose="020B0502020202020204" pitchFamily="34" charset="0"/>
              </a:rPr>
              <a:t>PART 04</a:t>
            </a:r>
            <a:endParaRPr lang="zh-CN" altLang="en-US" sz="5400" b="1" dirty="0">
              <a:solidFill>
                <a:schemeClr val="accent6"/>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930050" y="1485880"/>
            <a:ext cx="2224030" cy="2224029"/>
            <a:chOff x="1532469" y="2193291"/>
            <a:chExt cx="2072217" cy="2072216"/>
          </a:xfrm>
        </p:grpSpPr>
        <p:sp>
          <p:nvSpPr>
            <p:cNvPr id="7" name="TextBox 68"/>
            <p:cNvSpPr txBox="1">
              <a:spLocks noChangeArrowheads="1"/>
            </p:cNvSpPr>
            <p:nvPr/>
          </p:nvSpPr>
          <p:spPr bwMode="auto">
            <a:xfrm>
              <a:off x="2273808" y="2952791"/>
              <a:ext cx="1011767" cy="54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r>
                <a:rPr lang="en-US" altLang="zh-CN" sz="3200" dirty="0">
                  <a:solidFill>
                    <a:schemeClr val="bg1">
                      <a:lumMod val="50000"/>
                    </a:schemeClr>
                  </a:solidFill>
                  <a:latin typeface="+mn-lt"/>
                  <a:ea typeface="+mn-ea"/>
                  <a:cs typeface="+mn-ea"/>
                  <a:sym typeface="+mn-lt"/>
                </a:rPr>
                <a:t>40</a:t>
              </a:r>
              <a:r>
                <a:rPr lang="en-US" altLang="zh-CN" sz="2400" dirty="0">
                  <a:solidFill>
                    <a:schemeClr val="bg1">
                      <a:lumMod val="50000"/>
                    </a:schemeClr>
                  </a:solidFill>
                  <a:latin typeface="+mn-lt"/>
                  <a:ea typeface="+mn-ea"/>
                  <a:cs typeface="+mn-ea"/>
                  <a:sym typeface="+mn-lt"/>
                </a:rPr>
                <a:t>%</a:t>
              </a:r>
              <a:endParaRPr lang="zh-CN" altLang="en-US" sz="1600" dirty="0">
                <a:solidFill>
                  <a:schemeClr val="bg1">
                    <a:lumMod val="50000"/>
                  </a:schemeClr>
                </a:solidFill>
                <a:latin typeface="+mn-lt"/>
                <a:ea typeface="+mn-ea"/>
                <a:cs typeface="+mn-ea"/>
                <a:sym typeface="+mn-lt"/>
              </a:endParaRPr>
            </a:p>
          </p:txBody>
        </p:sp>
        <p:sp>
          <p:nvSpPr>
            <p:cNvPr id="8" name="椭圆 7"/>
            <p:cNvSpPr/>
            <p:nvPr/>
          </p:nvSpPr>
          <p:spPr>
            <a:xfrm>
              <a:off x="1735666" y="2345691"/>
              <a:ext cx="1767417" cy="1767416"/>
            </a:xfrm>
            <a:prstGeom prst="ellipse">
              <a:avLst/>
            </a:prstGeom>
            <a:noFill/>
            <a:ln w="88900" cap="flat">
              <a:solidFill>
                <a:schemeClr val="tx1"/>
              </a:solidFill>
              <a:prstDash val="solid"/>
              <a:miter lim="800000"/>
            </a:ln>
          </p:spPr>
          <p:txBody>
            <a:bodyPr/>
            <a:lstStyle/>
            <a:p>
              <a:pPr fontAlgn="base">
                <a:spcBef>
                  <a:spcPct val="0"/>
                </a:spcBef>
                <a:spcAft>
                  <a:spcPct val="0"/>
                </a:spcAft>
                <a:defRPr/>
              </a:pPr>
              <a:endParaRPr lang="zh-CN" altLang="en-US" sz="3600" dirty="0">
                <a:solidFill>
                  <a:schemeClr val="bg1"/>
                </a:solidFill>
                <a:cs typeface="+mn-ea"/>
                <a:sym typeface="+mn-lt"/>
              </a:endParaRPr>
            </a:p>
          </p:txBody>
        </p:sp>
        <p:sp>
          <p:nvSpPr>
            <p:cNvPr id="9" name="空心弧 8"/>
            <p:cNvSpPr/>
            <p:nvPr/>
          </p:nvSpPr>
          <p:spPr bwMode="auto">
            <a:xfrm rot="16591937">
              <a:off x="1532470" y="2193290"/>
              <a:ext cx="2072216" cy="2072217"/>
            </a:xfrm>
            <a:prstGeom prst="blockArc">
              <a:avLst>
                <a:gd name="adj1" fmla="val 10800000"/>
                <a:gd name="adj2" fmla="val 21338506"/>
                <a:gd name="adj3" fmla="val 14379"/>
              </a:avLst>
            </a:prstGeom>
            <a:solidFill>
              <a:schemeClr val="bg1">
                <a:lumMod val="65000"/>
              </a:schemeClr>
            </a:solidFill>
            <a:ln w="12700">
              <a:solidFill>
                <a:schemeClr val="bg1"/>
              </a:solidFill>
            </a:ln>
          </p:spPr>
          <p:txBody>
            <a:bodyPr/>
            <a:lstStyle/>
            <a:p>
              <a:pPr fontAlgn="base">
                <a:spcBef>
                  <a:spcPct val="0"/>
                </a:spcBef>
                <a:spcAft>
                  <a:spcPct val="0"/>
                </a:spcAft>
                <a:defRPr/>
              </a:pPr>
              <a:endParaRPr lang="zh-CN" altLang="en-US" sz="3600">
                <a:solidFill>
                  <a:schemeClr val="bg1"/>
                </a:solidFill>
                <a:cs typeface="+mn-ea"/>
                <a:sym typeface="+mn-lt"/>
              </a:endParaRPr>
            </a:p>
          </p:txBody>
        </p:sp>
        <p:sp>
          <p:nvSpPr>
            <p:cNvPr id="10" name="椭圆 30"/>
            <p:cNvSpPr>
              <a:spLocks noChangeArrowheads="1"/>
            </p:cNvSpPr>
            <p:nvPr/>
          </p:nvSpPr>
          <p:spPr bwMode="auto">
            <a:xfrm rot="20494898">
              <a:off x="1673913" y="2350790"/>
              <a:ext cx="1765240" cy="176523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endParaRPr lang="zh-CN" altLang="en-US" sz="3600">
                <a:solidFill>
                  <a:schemeClr val="bg1"/>
                </a:solidFill>
                <a:latin typeface="+mn-lt"/>
                <a:ea typeface="+mn-ea"/>
                <a:cs typeface="+mn-ea"/>
                <a:sym typeface="+mn-lt"/>
              </a:endParaRPr>
            </a:p>
          </p:txBody>
        </p:sp>
      </p:grpSp>
      <p:grpSp>
        <p:nvGrpSpPr>
          <p:cNvPr id="11" name="组合 10"/>
          <p:cNvGrpSpPr/>
          <p:nvPr/>
        </p:nvGrpSpPr>
        <p:grpSpPr>
          <a:xfrm>
            <a:off x="5213610" y="1470988"/>
            <a:ext cx="2224030" cy="2224029"/>
            <a:chOff x="1532469" y="2193291"/>
            <a:chExt cx="2072217" cy="2072216"/>
          </a:xfrm>
        </p:grpSpPr>
        <p:sp>
          <p:nvSpPr>
            <p:cNvPr id="12" name="TextBox 68"/>
            <p:cNvSpPr txBox="1">
              <a:spLocks noChangeArrowheads="1"/>
            </p:cNvSpPr>
            <p:nvPr/>
          </p:nvSpPr>
          <p:spPr bwMode="auto">
            <a:xfrm>
              <a:off x="2254015" y="2937010"/>
              <a:ext cx="1011767" cy="54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r>
                <a:rPr lang="en-US" altLang="zh-CN" sz="3200" dirty="0">
                  <a:solidFill>
                    <a:schemeClr val="bg1">
                      <a:lumMod val="50000"/>
                    </a:schemeClr>
                  </a:solidFill>
                  <a:latin typeface="+mn-lt"/>
                  <a:ea typeface="+mn-ea"/>
                  <a:cs typeface="+mn-ea"/>
                  <a:sym typeface="+mn-lt"/>
                </a:rPr>
                <a:t>50</a:t>
              </a:r>
              <a:r>
                <a:rPr lang="en-US" altLang="zh-CN" sz="2400" dirty="0">
                  <a:solidFill>
                    <a:schemeClr val="bg1">
                      <a:lumMod val="50000"/>
                    </a:schemeClr>
                  </a:solidFill>
                  <a:latin typeface="+mn-lt"/>
                  <a:ea typeface="+mn-ea"/>
                  <a:cs typeface="+mn-ea"/>
                  <a:sym typeface="+mn-lt"/>
                </a:rPr>
                <a:t>%</a:t>
              </a:r>
              <a:endParaRPr lang="zh-CN" altLang="en-US" sz="1600" dirty="0">
                <a:solidFill>
                  <a:schemeClr val="bg1">
                    <a:lumMod val="50000"/>
                  </a:schemeClr>
                </a:solidFill>
                <a:latin typeface="+mn-lt"/>
                <a:ea typeface="+mn-ea"/>
                <a:cs typeface="+mn-ea"/>
                <a:sym typeface="+mn-lt"/>
              </a:endParaRPr>
            </a:p>
          </p:txBody>
        </p:sp>
        <p:sp>
          <p:nvSpPr>
            <p:cNvPr id="13" name="椭圆 12"/>
            <p:cNvSpPr/>
            <p:nvPr/>
          </p:nvSpPr>
          <p:spPr>
            <a:xfrm>
              <a:off x="1735666" y="2345691"/>
              <a:ext cx="1767417" cy="1767416"/>
            </a:xfrm>
            <a:prstGeom prst="ellipse">
              <a:avLst/>
            </a:prstGeom>
            <a:noFill/>
            <a:ln w="88900" cap="flat">
              <a:solidFill>
                <a:schemeClr val="tx1"/>
              </a:solidFill>
              <a:prstDash val="solid"/>
              <a:miter lim="800000"/>
            </a:ln>
          </p:spPr>
          <p:txBody>
            <a:bodyPr/>
            <a:lstStyle/>
            <a:p>
              <a:pPr fontAlgn="base">
                <a:spcBef>
                  <a:spcPct val="0"/>
                </a:spcBef>
                <a:spcAft>
                  <a:spcPct val="0"/>
                </a:spcAft>
                <a:defRPr/>
              </a:pPr>
              <a:endParaRPr lang="zh-CN" altLang="en-US" sz="3600" dirty="0">
                <a:solidFill>
                  <a:schemeClr val="bg1"/>
                </a:solidFill>
                <a:cs typeface="+mn-ea"/>
                <a:sym typeface="+mn-lt"/>
              </a:endParaRPr>
            </a:p>
          </p:txBody>
        </p:sp>
        <p:sp>
          <p:nvSpPr>
            <p:cNvPr id="14" name="空心弧 13"/>
            <p:cNvSpPr/>
            <p:nvPr/>
          </p:nvSpPr>
          <p:spPr bwMode="auto">
            <a:xfrm rot="16591937">
              <a:off x="1532470" y="2193290"/>
              <a:ext cx="2072216" cy="2072217"/>
            </a:xfrm>
            <a:prstGeom prst="blockArc">
              <a:avLst>
                <a:gd name="adj1" fmla="val 10123743"/>
                <a:gd name="adj2" fmla="val 21338506"/>
                <a:gd name="adj3" fmla="val 14379"/>
              </a:avLst>
            </a:prstGeom>
            <a:solidFill>
              <a:schemeClr val="bg1">
                <a:lumMod val="65000"/>
              </a:schemeClr>
            </a:solidFill>
            <a:ln w="19050">
              <a:solidFill>
                <a:schemeClr val="bg1"/>
              </a:solidFill>
            </a:ln>
          </p:spPr>
          <p:txBody>
            <a:bodyPr/>
            <a:lstStyle/>
            <a:p>
              <a:pPr fontAlgn="base">
                <a:spcBef>
                  <a:spcPct val="0"/>
                </a:spcBef>
                <a:spcAft>
                  <a:spcPct val="0"/>
                </a:spcAft>
                <a:defRPr/>
              </a:pPr>
              <a:endParaRPr lang="zh-CN" altLang="en-US" sz="3600" dirty="0">
                <a:solidFill>
                  <a:schemeClr val="bg1"/>
                </a:solidFill>
                <a:cs typeface="+mn-ea"/>
                <a:sym typeface="+mn-lt"/>
              </a:endParaRPr>
            </a:p>
          </p:txBody>
        </p:sp>
        <p:sp>
          <p:nvSpPr>
            <p:cNvPr id="15" name="椭圆 30"/>
            <p:cNvSpPr>
              <a:spLocks noChangeArrowheads="1"/>
            </p:cNvSpPr>
            <p:nvPr/>
          </p:nvSpPr>
          <p:spPr bwMode="auto">
            <a:xfrm rot="20494898">
              <a:off x="1673913" y="2350790"/>
              <a:ext cx="1765240" cy="176523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endParaRPr lang="zh-CN" altLang="en-US" sz="3600">
                <a:solidFill>
                  <a:schemeClr val="bg1"/>
                </a:solidFill>
                <a:latin typeface="+mn-lt"/>
                <a:ea typeface="+mn-ea"/>
                <a:cs typeface="+mn-ea"/>
                <a:sym typeface="+mn-lt"/>
              </a:endParaRPr>
            </a:p>
          </p:txBody>
        </p:sp>
      </p:grpSp>
      <p:grpSp>
        <p:nvGrpSpPr>
          <p:cNvPr id="16" name="组合 15"/>
          <p:cNvGrpSpPr/>
          <p:nvPr/>
        </p:nvGrpSpPr>
        <p:grpSpPr>
          <a:xfrm>
            <a:off x="8469697" y="1567615"/>
            <a:ext cx="2224030" cy="2224029"/>
            <a:chOff x="1532469" y="2193291"/>
            <a:chExt cx="2072217" cy="2072216"/>
          </a:xfrm>
        </p:grpSpPr>
        <p:sp>
          <p:nvSpPr>
            <p:cNvPr id="17" name="TextBox 68"/>
            <p:cNvSpPr txBox="1">
              <a:spLocks noChangeArrowheads="1"/>
            </p:cNvSpPr>
            <p:nvPr/>
          </p:nvSpPr>
          <p:spPr bwMode="auto">
            <a:xfrm>
              <a:off x="2254015" y="2937010"/>
              <a:ext cx="1011767" cy="54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r>
                <a:rPr lang="en-US" altLang="zh-CN" sz="3200" dirty="0">
                  <a:solidFill>
                    <a:schemeClr val="bg1">
                      <a:lumMod val="50000"/>
                    </a:schemeClr>
                  </a:solidFill>
                  <a:latin typeface="+mn-lt"/>
                  <a:ea typeface="+mn-ea"/>
                  <a:cs typeface="+mn-ea"/>
                  <a:sym typeface="+mn-lt"/>
                </a:rPr>
                <a:t>25</a:t>
              </a:r>
              <a:r>
                <a:rPr lang="en-US" altLang="zh-CN" sz="2400" dirty="0">
                  <a:solidFill>
                    <a:schemeClr val="bg1">
                      <a:lumMod val="50000"/>
                    </a:schemeClr>
                  </a:solidFill>
                  <a:latin typeface="+mn-lt"/>
                  <a:ea typeface="+mn-ea"/>
                  <a:cs typeface="+mn-ea"/>
                  <a:sym typeface="+mn-lt"/>
                </a:rPr>
                <a:t>%</a:t>
              </a:r>
              <a:endParaRPr lang="zh-CN" altLang="en-US" sz="1600" dirty="0">
                <a:solidFill>
                  <a:schemeClr val="bg1">
                    <a:lumMod val="50000"/>
                  </a:schemeClr>
                </a:solidFill>
                <a:latin typeface="+mn-lt"/>
                <a:ea typeface="+mn-ea"/>
                <a:cs typeface="+mn-ea"/>
                <a:sym typeface="+mn-lt"/>
              </a:endParaRPr>
            </a:p>
          </p:txBody>
        </p:sp>
        <p:sp>
          <p:nvSpPr>
            <p:cNvPr id="18" name="椭圆 17"/>
            <p:cNvSpPr/>
            <p:nvPr/>
          </p:nvSpPr>
          <p:spPr>
            <a:xfrm>
              <a:off x="1735666" y="2345691"/>
              <a:ext cx="1767417" cy="1767416"/>
            </a:xfrm>
            <a:prstGeom prst="ellipse">
              <a:avLst/>
            </a:prstGeom>
            <a:noFill/>
            <a:ln w="88900" cap="flat">
              <a:solidFill>
                <a:schemeClr val="tx1"/>
              </a:solidFill>
              <a:prstDash val="solid"/>
              <a:miter lim="800000"/>
            </a:ln>
          </p:spPr>
          <p:txBody>
            <a:bodyPr/>
            <a:lstStyle/>
            <a:p>
              <a:pPr fontAlgn="base">
                <a:spcBef>
                  <a:spcPct val="0"/>
                </a:spcBef>
                <a:spcAft>
                  <a:spcPct val="0"/>
                </a:spcAft>
                <a:defRPr/>
              </a:pPr>
              <a:endParaRPr lang="zh-CN" altLang="en-US" sz="3600" dirty="0">
                <a:solidFill>
                  <a:schemeClr val="bg1"/>
                </a:solidFill>
                <a:cs typeface="+mn-ea"/>
                <a:sym typeface="+mn-lt"/>
              </a:endParaRPr>
            </a:p>
          </p:txBody>
        </p:sp>
        <p:sp>
          <p:nvSpPr>
            <p:cNvPr id="19" name="空心弧 18"/>
            <p:cNvSpPr/>
            <p:nvPr/>
          </p:nvSpPr>
          <p:spPr bwMode="auto">
            <a:xfrm rot="16591937">
              <a:off x="1532470" y="2193290"/>
              <a:ext cx="2072216" cy="2072217"/>
            </a:xfrm>
            <a:prstGeom prst="blockArc">
              <a:avLst>
                <a:gd name="adj1" fmla="val 15397094"/>
                <a:gd name="adj2" fmla="val 21338506"/>
                <a:gd name="adj3" fmla="val 14379"/>
              </a:avLst>
            </a:prstGeom>
            <a:solidFill>
              <a:schemeClr val="bg1">
                <a:lumMod val="65000"/>
              </a:schemeClr>
            </a:solidFill>
            <a:ln w="19050">
              <a:solidFill>
                <a:schemeClr val="bg1"/>
              </a:solidFill>
            </a:ln>
          </p:spPr>
          <p:txBody>
            <a:bodyPr/>
            <a:lstStyle/>
            <a:p>
              <a:pPr fontAlgn="base">
                <a:spcBef>
                  <a:spcPct val="0"/>
                </a:spcBef>
                <a:spcAft>
                  <a:spcPct val="0"/>
                </a:spcAft>
                <a:defRPr/>
              </a:pPr>
              <a:endParaRPr lang="zh-CN" altLang="en-US" sz="3600" dirty="0">
                <a:solidFill>
                  <a:schemeClr val="bg1"/>
                </a:solidFill>
                <a:cs typeface="+mn-ea"/>
                <a:sym typeface="+mn-lt"/>
              </a:endParaRPr>
            </a:p>
          </p:txBody>
        </p:sp>
        <p:sp>
          <p:nvSpPr>
            <p:cNvPr id="20" name="椭圆 30"/>
            <p:cNvSpPr>
              <a:spLocks noChangeArrowheads="1"/>
            </p:cNvSpPr>
            <p:nvPr/>
          </p:nvSpPr>
          <p:spPr bwMode="auto">
            <a:xfrm rot="20494898">
              <a:off x="1673913" y="2350790"/>
              <a:ext cx="1765240" cy="176523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endParaRPr lang="zh-CN" altLang="en-US" sz="3600">
                <a:solidFill>
                  <a:schemeClr val="bg1"/>
                </a:solidFill>
                <a:latin typeface="+mn-lt"/>
                <a:ea typeface="+mn-ea"/>
                <a:cs typeface="+mn-ea"/>
                <a:sym typeface="+mn-lt"/>
              </a:endParaRPr>
            </a:p>
          </p:txBody>
        </p:sp>
      </p:grpSp>
      <p:sp>
        <p:nvSpPr>
          <p:cNvPr id="21" name="TextBox 17"/>
          <p:cNvSpPr txBox="1"/>
          <p:nvPr/>
        </p:nvSpPr>
        <p:spPr>
          <a:xfrm>
            <a:off x="1810763" y="4629007"/>
            <a:ext cx="2338574" cy="1061829"/>
          </a:xfrm>
          <a:prstGeom prst="rect">
            <a:avLst/>
          </a:prstGeom>
          <a:noFill/>
        </p:spPr>
        <p:txBody>
          <a:bodyPr wrap="square" rtlCol="0">
            <a:spAutoFit/>
          </a:bodyPr>
          <a:lstStyle/>
          <a:p>
            <a:pPr lvl="0" algn="ctr">
              <a:lnSpc>
                <a:spcPct val="150000"/>
              </a:lnSpc>
            </a:pPr>
            <a:r>
              <a:rPr lang="zh-CN" altLang="en-US" sz="1400" dirty="0">
                <a:solidFill>
                  <a:schemeClr val="bg1">
                    <a:lumMod val="50000"/>
                  </a:schemeClr>
                </a:solidFill>
                <a:cs typeface="+mn-ea"/>
                <a:sym typeface="+mn-lt"/>
              </a:rPr>
              <a:t>添加文本添加文本添加文本添加文本添加文本添加文本添加文本</a:t>
            </a:r>
          </a:p>
        </p:txBody>
      </p:sp>
      <p:sp>
        <p:nvSpPr>
          <p:cNvPr id="22" name="TextBox 18"/>
          <p:cNvSpPr txBox="1"/>
          <p:nvPr/>
        </p:nvSpPr>
        <p:spPr>
          <a:xfrm>
            <a:off x="2261521" y="4074496"/>
            <a:ext cx="1437059" cy="408623"/>
          </a:xfrm>
          <a:prstGeom prst="roundRect">
            <a:avLst/>
          </a:prstGeom>
          <a:solidFill>
            <a:schemeClr val="tx1">
              <a:lumMod val="50000"/>
              <a:lumOff val="50000"/>
            </a:schemeClr>
          </a:solidFill>
        </p:spPr>
        <p:txBody>
          <a:bodyPr wrap="square" rtlCol="0">
            <a:spAutoFit/>
          </a:bodyPr>
          <a:lstStyle/>
          <a:p>
            <a:pPr algn="ctr"/>
            <a:r>
              <a:rPr lang="zh-CN" altLang="en-US" b="1" dirty="0">
                <a:solidFill>
                  <a:schemeClr val="bg1"/>
                </a:solidFill>
                <a:cs typeface="+mn-ea"/>
                <a:sym typeface="+mn-lt"/>
              </a:rPr>
              <a:t>标题</a:t>
            </a:r>
          </a:p>
        </p:txBody>
      </p:sp>
      <p:sp>
        <p:nvSpPr>
          <p:cNvPr id="23" name="TextBox 17"/>
          <p:cNvSpPr txBox="1"/>
          <p:nvPr/>
        </p:nvSpPr>
        <p:spPr>
          <a:xfrm>
            <a:off x="5049190" y="4614115"/>
            <a:ext cx="2338574" cy="1061829"/>
          </a:xfrm>
          <a:prstGeom prst="rect">
            <a:avLst/>
          </a:prstGeom>
          <a:noFill/>
        </p:spPr>
        <p:txBody>
          <a:bodyPr wrap="square" rtlCol="0">
            <a:spAutoFit/>
          </a:bodyPr>
          <a:lstStyle/>
          <a:p>
            <a:pPr lvl="0" algn="ctr">
              <a:lnSpc>
                <a:spcPct val="150000"/>
              </a:lnSpc>
            </a:pPr>
            <a:r>
              <a:rPr lang="zh-CN" altLang="en-US" sz="1400" dirty="0">
                <a:solidFill>
                  <a:schemeClr val="bg1">
                    <a:lumMod val="50000"/>
                  </a:schemeClr>
                </a:solidFill>
                <a:cs typeface="+mn-ea"/>
                <a:sym typeface="+mn-lt"/>
              </a:rPr>
              <a:t>添加文本添加文本添加文本添加文本添加文本添加文本添加文本</a:t>
            </a:r>
          </a:p>
        </p:txBody>
      </p:sp>
      <p:sp>
        <p:nvSpPr>
          <p:cNvPr id="24" name="TextBox 18"/>
          <p:cNvSpPr txBox="1"/>
          <p:nvPr/>
        </p:nvSpPr>
        <p:spPr>
          <a:xfrm>
            <a:off x="5499948" y="4059604"/>
            <a:ext cx="1437059" cy="408623"/>
          </a:xfrm>
          <a:prstGeom prst="roundRect">
            <a:avLst/>
          </a:prstGeom>
          <a:solidFill>
            <a:schemeClr val="tx1">
              <a:lumMod val="50000"/>
              <a:lumOff val="50000"/>
            </a:schemeClr>
          </a:solidFill>
        </p:spPr>
        <p:txBody>
          <a:bodyPr wrap="square" rtlCol="0">
            <a:spAutoFit/>
          </a:bodyPr>
          <a:lstStyle/>
          <a:p>
            <a:pPr algn="ctr"/>
            <a:r>
              <a:rPr lang="zh-CN" altLang="en-US" b="1" dirty="0">
                <a:solidFill>
                  <a:schemeClr val="bg1"/>
                </a:solidFill>
                <a:cs typeface="+mn-ea"/>
                <a:sym typeface="+mn-lt"/>
              </a:rPr>
              <a:t>标题</a:t>
            </a:r>
          </a:p>
        </p:txBody>
      </p:sp>
      <p:sp>
        <p:nvSpPr>
          <p:cNvPr id="25" name="TextBox 17"/>
          <p:cNvSpPr txBox="1"/>
          <p:nvPr/>
        </p:nvSpPr>
        <p:spPr>
          <a:xfrm>
            <a:off x="8412167" y="4681800"/>
            <a:ext cx="2338574" cy="1061829"/>
          </a:xfrm>
          <a:prstGeom prst="rect">
            <a:avLst/>
          </a:prstGeom>
          <a:noFill/>
        </p:spPr>
        <p:txBody>
          <a:bodyPr wrap="square" rtlCol="0">
            <a:spAutoFit/>
          </a:bodyPr>
          <a:lstStyle/>
          <a:p>
            <a:pPr lvl="0" algn="ctr">
              <a:lnSpc>
                <a:spcPct val="150000"/>
              </a:lnSpc>
            </a:pPr>
            <a:r>
              <a:rPr lang="zh-CN" altLang="en-US" sz="1400" dirty="0">
                <a:solidFill>
                  <a:schemeClr val="bg1">
                    <a:lumMod val="50000"/>
                  </a:schemeClr>
                </a:solidFill>
                <a:cs typeface="+mn-ea"/>
                <a:sym typeface="+mn-lt"/>
              </a:rPr>
              <a:t>添加文本添加文本添加文本添加文本添加文本添加文本添加文本</a:t>
            </a:r>
          </a:p>
        </p:txBody>
      </p:sp>
      <p:sp>
        <p:nvSpPr>
          <p:cNvPr id="26" name="TextBox 18"/>
          <p:cNvSpPr txBox="1"/>
          <p:nvPr/>
        </p:nvSpPr>
        <p:spPr>
          <a:xfrm>
            <a:off x="8862925" y="4127289"/>
            <a:ext cx="1437059" cy="408623"/>
          </a:xfrm>
          <a:prstGeom prst="roundRect">
            <a:avLst/>
          </a:prstGeom>
          <a:solidFill>
            <a:schemeClr val="tx1">
              <a:lumMod val="50000"/>
              <a:lumOff val="50000"/>
            </a:schemeClr>
          </a:solidFill>
        </p:spPr>
        <p:txBody>
          <a:bodyPr wrap="square" rtlCol="0">
            <a:spAutoFit/>
          </a:bodyPr>
          <a:lstStyle/>
          <a:p>
            <a:pPr algn="ctr"/>
            <a:r>
              <a:rPr lang="zh-CN" altLang="en-US" b="1" dirty="0">
                <a:solidFill>
                  <a:schemeClr val="bg1"/>
                </a:solidFill>
                <a:cs typeface="+mn-ea"/>
                <a:sym typeface="+mn-lt"/>
              </a:rPr>
              <a:t>标题</a:t>
            </a:r>
          </a:p>
        </p:txBody>
      </p:sp>
      <p:sp>
        <p:nvSpPr>
          <p:cNvPr id="27" name="矩形 26"/>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29" name="直接连接符 28"/>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1619885"/>
            <a:ext cx="12200890" cy="963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212426" y="4011507"/>
            <a:ext cx="2908935" cy="1476375"/>
          </a:xfrm>
          <a:prstGeom prst="rect">
            <a:avLst/>
          </a:prstGeom>
        </p:spPr>
        <p:txBody>
          <a:bodyPr wrap="square">
            <a:spAutoFit/>
          </a:bodyPr>
          <a:lstStyle/>
          <a:p>
            <a:pPr algn="ctr" fontAlgn="auto">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p>
        </p:txBody>
      </p:sp>
      <p:sp>
        <p:nvSpPr>
          <p:cNvPr id="11" name="矩形 10"/>
          <p:cNvSpPr/>
          <p:nvPr/>
        </p:nvSpPr>
        <p:spPr>
          <a:xfrm>
            <a:off x="4878281" y="4011507"/>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8548581" y="4011507"/>
            <a:ext cx="2908935" cy="1476375"/>
          </a:xfrm>
          <a:prstGeom prst="rect">
            <a:avLst/>
          </a:prstGeom>
        </p:spPr>
        <p:txBody>
          <a:bodyPr wrap="square">
            <a:spAutoFit/>
          </a:bodyPr>
          <a:lstStyle/>
          <a:p>
            <a:pPr algn="ctr" fontAlgn="auto">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6" name="图片占位符 5"/>
          <p:cNvPicPr>
            <a:picLocks noGrp="1" noChangeAspect="1"/>
          </p:cNvPicPr>
          <p:nvPr>
            <p:ph type="pic" sz="quarter" idx="11"/>
          </p:nvPr>
        </p:nvPicPr>
        <p:blipFill>
          <a:blip r:embed="rId3">
            <a:grayscl/>
            <a:extLst>
              <a:ext uri="{28A0092B-C50C-407E-A947-70E740481C1C}">
                <a14:useLocalDpi xmlns:a14="http://schemas.microsoft.com/office/drawing/2010/main" val="0"/>
              </a:ext>
            </a:extLst>
          </a:blip>
          <a:srcRect l="18678" r="18678"/>
          <a:stretch>
            <a:fillRect/>
          </a:stretch>
        </p:blipFill>
        <p:spPr/>
      </p:pic>
      <p:pic>
        <p:nvPicPr>
          <p:cNvPr id="7" name="图片占位符 6"/>
          <p:cNvPicPr>
            <a:picLocks noGrp="1" noChangeAspect="1"/>
          </p:cNvPicPr>
          <p:nvPr>
            <p:ph type="pic" sz="quarter" idx="12"/>
          </p:nvPr>
        </p:nvPicPr>
        <p:blipFill>
          <a:blip r:embed="rId4" cstate="print">
            <a:grayscl/>
            <a:extLst>
              <a:ext uri="{28A0092B-C50C-407E-A947-70E740481C1C}">
                <a14:useLocalDpi xmlns:a14="http://schemas.microsoft.com/office/drawing/2010/main" val="0"/>
              </a:ext>
            </a:extLst>
          </a:blip>
          <a:srcRect l="18750" r="18750"/>
          <a:stretch>
            <a:fillRect/>
          </a:stretch>
        </p:blipFill>
        <p:spPr/>
      </p:pic>
      <p:pic>
        <p:nvPicPr>
          <p:cNvPr id="10" name="图片占位符 9"/>
          <p:cNvPicPr>
            <a:picLocks noGrp="1" noChangeAspect="1"/>
          </p:cNvPicPr>
          <p:nvPr>
            <p:ph type="pic" sz="quarter" idx="10"/>
          </p:nvPr>
        </p:nvPicPr>
        <p:blipFill>
          <a:blip r:embed="rId5" cstate="print">
            <a:grayscl/>
            <a:extLst>
              <a:ext uri="{28A0092B-C50C-407E-A947-70E740481C1C}">
                <a14:useLocalDpi xmlns:a14="http://schemas.microsoft.com/office/drawing/2010/main" val="0"/>
              </a:ext>
            </a:extLst>
          </a:blip>
          <a:srcRect l="18750" r="18750"/>
          <a:stretch>
            <a:fillRect/>
          </a:stretch>
        </p:blipFill>
        <p:spPr/>
      </p:pic>
      <p:sp>
        <p:nvSpPr>
          <p:cNvPr id="9" name="矩形 8"/>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4" name="直接连接符 13"/>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4" fill="hold" grpId="1"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par>
                          <p:cTn id="13" fill="hold">
                            <p:stCondLst>
                              <p:cond delay="1000"/>
                            </p:stCondLst>
                            <p:childTnLst>
                              <p:par>
                                <p:cTn id="14" presetID="12" presetClass="entr" presetSubtype="4" fill="hold" grpId="1"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p:stCondLst>
                              <p:cond delay="1500"/>
                            </p:stCondLst>
                            <p:childTnLst>
                              <p:par>
                                <p:cTn id="19" presetID="12" presetClass="entr" presetSubtype="4" fill="hold" grpId="1"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7" grpId="1"/>
      <p:bldP spid="11" grpId="0"/>
      <p:bldP spid="11" grpId="1"/>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花"/>
          <p:cNvSpPr/>
          <p:nvPr/>
        </p:nvSpPr>
        <p:spPr bwMode="auto">
          <a:xfrm>
            <a:off x="4246880" y="1851660"/>
            <a:ext cx="3698875" cy="3698875"/>
          </a:xfrm>
          <a:custGeom>
            <a:avLst/>
            <a:gdLst/>
            <a:ahLst/>
            <a:cxnLst/>
            <a:rect l="0" t="0" r="r" b="b"/>
            <a:pathLst>
              <a:path w="2238375" h="2093912">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rgbClr val="55463D">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55463D"/>
              </a:solidFill>
              <a:latin typeface="+mn-lt"/>
              <a:ea typeface="+mn-ea"/>
              <a:cs typeface="+mn-ea"/>
              <a:sym typeface="+mn-lt"/>
            </a:endParaRPr>
          </a:p>
        </p:txBody>
      </p:sp>
      <p:sp>
        <p:nvSpPr>
          <p:cNvPr id="35" name="文本框 34"/>
          <p:cNvSpPr txBox="1"/>
          <p:nvPr/>
        </p:nvSpPr>
        <p:spPr>
          <a:xfrm>
            <a:off x="7276465" y="2197735"/>
            <a:ext cx="3613150" cy="579120"/>
          </a:xfrm>
          <a:prstGeom prst="rect">
            <a:avLst/>
          </a:prstGeom>
          <a:noFill/>
        </p:spPr>
        <p:txBody>
          <a:bodyPr wrap="square" rtlCol="0">
            <a:spAutoFit/>
          </a:bodyPr>
          <a:lstStyle/>
          <a:p>
            <a:r>
              <a:rPr lang="zh-CN" altLang="en-US" sz="1600">
                <a:solidFill>
                  <a:schemeClr val="tx1">
                    <a:lumMod val="65000"/>
                    <a:lumOff val="35000"/>
                  </a:schemeClr>
                </a:solidFill>
                <a:cs typeface="+mn-ea"/>
                <a:sym typeface="+mn-lt"/>
              </a:rPr>
              <a:t>Love is not a maybe thing. You know when you love someone.</a:t>
            </a:r>
          </a:p>
        </p:txBody>
      </p:sp>
      <p:sp>
        <p:nvSpPr>
          <p:cNvPr id="5" name="文本框 4"/>
          <p:cNvSpPr txBox="1"/>
          <p:nvPr/>
        </p:nvSpPr>
        <p:spPr>
          <a:xfrm>
            <a:off x="1202055" y="2404110"/>
            <a:ext cx="3613150" cy="579120"/>
          </a:xfrm>
          <a:prstGeom prst="rect">
            <a:avLst/>
          </a:prstGeom>
          <a:noFill/>
        </p:spPr>
        <p:txBody>
          <a:bodyPr wrap="square" rtlCol="0">
            <a:spAutoFit/>
          </a:bodyPr>
          <a:lstStyle/>
          <a:p>
            <a:pPr algn="r"/>
            <a:r>
              <a:rPr lang="zh-CN" altLang="en-US" sz="1600">
                <a:solidFill>
                  <a:schemeClr val="tx1">
                    <a:lumMod val="65000"/>
                    <a:lumOff val="35000"/>
                  </a:schemeClr>
                </a:solidFill>
                <a:cs typeface="+mn-ea"/>
                <a:sym typeface="+mn-lt"/>
              </a:rPr>
              <a:t>Love is not a maybe thing. You know when you love someone.</a:t>
            </a:r>
          </a:p>
        </p:txBody>
      </p:sp>
      <p:sp>
        <p:nvSpPr>
          <p:cNvPr id="12" name="文本框 11"/>
          <p:cNvSpPr txBox="1"/>
          <p:nvPr/>
        </p:nvSpPr>
        <p:spPr>
          <a:xfrm>
            <a:off x="1440815" y="4515485"/>
            <a:ext cx="3613150" cy="579120"/>
          </a:xfrm>
          <a:prstGeom prst="rect">
            <a:avLst/>
          </a:prstGeom>
          <a:noFill/>
        </p:spPr>
        <p:txBody>
          <a:bodyPr wrap="square" rtlCol="0">
            <a:spAutoFit/>
          </a:bodyPr>
          <a:lstStyle/>
          <a:p>
            <a:pPr algn="r"/>
            <a:r>
              <a:rPr lang="zh-CN" altLang="en-US" sz="1600">
                <a:solidFill>
                  <a:schemeClr val="tx1">
                    <a:lumMod val="65000"/>
                    <a:lumOff val="35000"/>
                  </a:schemeClr>
                </a:solidFill>
                <a:cs typeface="+mn-ea"/>
                <a:sym typeface="+mn-lt"/>
              </a:rPr>
              <a:t>Love is not a maybe thing. You know when you love someone.</a:t>
            </a:r>
          </a:p>
        </p:txBody>
      </p:sp>
      <p:sp>
        <p:nvSpPr>
          <p:cNvPr id="25" name="文本框 24"/>
          <p:cNvSpPr txBox="1"/>
          <p:nvPr/>
        </p:nvSpPr>
        <p:spPr>
          <a:xfrm>
            <a:off x="7376160" y="4324350"/>
            <a:ext cx="3613150" cy="579120"/>
          </a:xfrm>
          <a:prstGeom prst="rect">
            <a:avLst/>
          </a:prstGeom>
          <a:noFill/>
        </p:spPr>
        <p:txBody>
          <a:bodyPr wrap="square" rtlCol="0">
            <a:spAutoFit/>
          </a:bodyPr>
          <a:lstStyle/>
          <a:p>
            <a:r>
              <a:rPr lang="zh-CN" altLang="en-US" sz="1600">
                <a:solidFill>
                  <a:schemeClr val="tx1">
                    <a:lumMod val="65000"/>
                    <a:lumOff val="35000"/>
                  </a:schemeClr>
                </a:solidFill>
                <a:cs typeface="+mn-ea"/>
                <a:sym typeface="+mn-lt"/>
              </a:rPr>
              <a:t>Love is not a maybe thing. You know when you love someone.</a:t>
            </a:r>
          </a:p>
        </p:txBody>
      </p:sp>
      <p:sp>
        <p:nvSpPr>
          <p:cNvPr id="26" name="文本框 25"/>
          <p:cNvSpPr txBox="1"/>
          <p:nvPr/>
        </p:nvSpPr>
        <p:spPr>
          <a:xfrm>
            <a:off x="4455795" y="5833110"/>
            <a:ext cx="3613150" cy="579120"/>
          </a:xfrm>
          <a:prstGeom prst="rect">
            <a:avLst/>
          </a:prstGeom>
          <a:noFill/>
        </p:spPr>
        <p:txBody>
          <a:bodyPr wrap="square" rtlCol="0">
            <a:spAutoFit/>
          </a:bodyPr>
          <a:lstStyle/>
          <a:p>
            <a:r>
              <a:rPr lang="zh-CN" altLang="en-US" sz="1600">
                <a:solidFill>
                  <a:schemeClr val="tx1">
                    <a:lumMod val="65000"/>
                    <a:lumOff val="35000"/>
                  </a:schemeClr>
                </a:solidFill>
                <a:cs typeface="+mn-ea"/>
                <a:sym typeface="+mn-lt"/>
              </a:rPr>
              <a:t>Love is not a maybe thing. You know when you love someone.</a:t>
            </a:r>
          </a:p>
        </p:txBody>
      </p:sp>
      <p:sp>
        <p:nvSpPr>
          <p:cNvPr id="13" name="文本框 12"/>
          <p:cNvSpPr txBox="1"/>
          <p:nvPr/>
        </p:nvSpPr>
        <p:spPr>
          <a:xfrm>
            <a:off x="5746750" y="3223895"/>
            <a:ext cx="698500" cy="701040"/>
          </a:xfrm>
          <a:prstGeom prst="rect">
            <a:avLst/>
          </a:prstGeom>
          <a:noFill/>
        </p:spPr>
        <p:txBody>
          <a:bodyPr wrap="square" rtlCol="0">
            <a:spAutoFit/>
          </a:bodyPr>
          <a:lstStyle/>
          <a:p>
            <a:pPr algn="ctr"/>
            <a:r>
              <a:rPr lang="zh-CN" altLang="en-US" sz="2000" b="1">
                <a:solidFill>
                  <a:schemeClr val="tx1">
                    <a:lumMod val="65000"/>
                    <a:lumOff val="35000"/>
                  </a:schemeClr>
                </a:solidFill>
                <a:cs typeface="+mn-ea"/>
                <a:sym typeface="+mn-lt"/>
              </a:rPr>
              <a:t>输入文本</a:t>
            </a:r>
          </a:p>
        </p:txBody>
      </p:sp>
      <p:sp>
        <p:nvSpPr>
          <p:cNvPr id="9" name="矩形 8"/>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1" name="直接连接符 10"/>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90"/>
                                          </p:val>
                                        </p:tav>
                                        <p:tav tm="100000">
                                          <p:val>
                                            <p:fltVal val="0"/>
                                          </p:val>
                                        </p:tav>
                                      </p:tavLst>
                                    </p:anim>
                                    <p:animEffect transition="in" filter="fade">
                                      <p:cBhvr>
                                        <p:cTn id="17" dur="500"/>
                                        <p:tgtEl>
                                          <p:spTgt spid="13"/>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5" grpId="0"/>
      <p:bldP spid="5" grpId="0"/>
      <p:bldP spid="12" grpId="0"/>
      <p:bldP spid="25" grpId="0"/>
      <p:bldP spid="26"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433076" y="2041531"/>
            <a:ext cx="3463187" cy="38469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9"/>
          <p:cNvSpPr txBox="1"/>
          <p:nvPr/>
        </p:nvSpPr>
        <p:spPr>
          <a:xfrm>
            <a:off x="7594600" y="2346325"/>
            <a:ext cx="3047365"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lt"/>
                <a:cs typeface="+mn-ea"/>
                <a:sym typeface="+mn-lt"/>
              </a:rPr>
              <a:t>标题文字添加</a:t>
            </a:r>
          </a:p>
        </p:txBody>
      </p:sp>
      <p:sp>
        <p:nvSpPr>
          <p:cNvPr id="21" name="文本框 20"/>
          <p:cNvSpPr txBox="1"/>
          <p:nvPr/>
        </p:nvSpPr>
        <p:spPr>
          <a:xfrm>
            <a:off x="7594601" y="2763407"/>
            <a:ext cx="2850821" cy="2861310"/>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bg1">
                    <a:lumMod val="50000"/>
                  </a:schemeClr>
                </a:solidFill>
                <a:cs typeface="+mn-ea"/>
                <a:sym typeface="+mn-lt"/>
              </a:rPr>
              <a:t>The user can demonstrate on a projector or computer, or print the presentation and make it into a film to be used in a wider </a:t>
            </a:r>
            <a:r>
              <a:rPr lang="en-US" altLang="zh-CN" sz="1200" dirty="0" err="1">
                <a:solidFill>
                  <a:schemeClr val="bg1">
                    <a:lumMod val="50000"/>
                  </a:schemeClr>
                </a:solidFill>
                <a:cs typeface="+mn-ea"/>
                <a:sym typeface="+mn-lt"/>
              </a:rPr>
              <a:t>fieldThe</a:t>
            </a:r>
            <a:r>
              <a:rPr lang="en-US" altLang="zh-CN" sz="1200" dirty="0">
                <a:solidFill>
                  <a:schemeClr val="bg1">
                    <a:lumMod val="50000"/>
                  </a:schemeClr>
                </a:solidFill>
                <a:cs typeface="+mn-ea"/>
                <a:sym typeface="+mn-lt"/>
              </a:rPr>
              <a:t> user can demonstrate on a projector or computer, or print the presentation and make it into a film to be used in a wider field</a:t>
            </a:r>
          </a:p>
          <a:p>
            <a:pPr>
              <a:lnSpc>
                <a:spcPct val="125000"/>
              </a:lnSpc>
            </a:pPr>
            <a:r>
              <a:rPr lang="en-US" altLang="zh-CN" sz="1200" dirty="0">
                <a:solidFill>
                  <a:schemeClr val="bg1">
                    <a:lumMod val="50000"/>
                  </a:schemeClr>
                </a:solidFill>
                <a:cs typeface="+mn-ea"/>
                <a:sym typeface="+mn-lt"/>
              </a:rPr>
              <a:t>The user can demonstrate on a projector or computer, or print the presentation and make it into a film to be used in a wider </a:t>
            </a:r>
            <a:r>
              <a:rPr lang="en-US" altLang="zh-CN" sz="1200" dirty="0" err="1">
                <a:solidFill>
                  <a:schemeClr val="bg1">
                    <a:lumMod val="50000"/>
                  </a:schemeClr>
                </a:solidFill>
                <a:cs typeface="+mn-ea"/>
                <a:sym typeface="+mn-lt"/>
              </a:rPr>
              <a:t>fiel</a:t>
            </a:r>
            <a:endParaRPr lang="en-US" altLang="zh-CN" sz="1200" dirty="0">
              <a:solidFill>
                <a:schemeClr val="bg1">
                  <a:lumMod val="50000"/>
                </a:schemeClr>
              </a:solidFill>
              <a:cs typeface="+mn-ea"/>
              <a:sym typeface="+mn-lt"/>
            </a:endParaRPr>
          </a:p>
        </p:txBody>
      </p:sp>
      <p:pic>
        <p:nvPicPr>
          <p:cNvPr id="3" name="图片占位符 2"/>
          <p:cNvPicPr>
            <a:picLocks noGrp="1" noChangeAspect="1"/>
          </p:cNvPicPr>
          <p:nvPr>
            <p:ph type="pic" sz="quarter" idx="10"/>
          </p:nvPr>
        </p:nvPicPr>
        <p:blipFill>
          <a:blip r:embed="rId3">
            <a:grayscl/>
            <a:extLst>
              <a:ext uri="{28A0092B-C50C-407E-A947-70E740481C1C}">
                <a14:useLocalDpi xmlns:a14="http://schemas.microsoft.com/office/drawing/2010/main" val="0"/>
              </a:ext>
            </a:extLst>
          </a:blip>
          <a:srcRect l="27138" r="27138"/>
          <a:stretch>
            <a:fillRect/>
          </a:stretch>
        </p:blipFill>
        <p:spPr/>
      </p:pic>
      <p:sp>
        <p:nvSpPr>
          <p:cNvPr id="6" name="矩形 5"/>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8" name="直接连接符 7"/>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5166" y="2460625"/>
            <a:ext cx="3224884" cy="2647950"/>
            <a:chOff x="985166" y="2460625"/>
            <a:chExt cx="3224884" cy="2647950"/>
          </a:xfrm>
        </p:grpSpPr>
        <p:sp>
          <p:nvSpPr>
            <p:cNvPr id="3" name="任意多边形 33"/>
            <p:cNvSpPr>
              <a:spLocks noChangeAspect="1" noChangeArrowheads="1"/>
            </p:cNvSpPr>
            <p:nvPr/>
          </p:nvSpPr>
          <p:spPr bwMode="auto">
            <a:xfrm rot="10800000">
              <a:off x="1762125" y="2460625"/>
              <a:ext cx="2447925" cy="2647950"/>
            </a:xfrm>
            <a:custGeom>
              <a:avLst/>
              <a:gdLst>
                <a:gd name="T0" fmla="*/ 2682494 w 2836097"/>
                <a:gd name="T1" fmla="*/ 3067706 h 3067706"/>
                <a:gd name="T2" fmla="*/ 876045 w 2836097"/>
                <a:gd name="T3" fmla="*/ 3067706 h 3067706"/>
                <a:gd name="T4" fmla="*/ 0 w 2836097"/>
                <a:gd name="T5" fmla="*/ 1533853 h 3067706"/>
                <a:gd name="T6" fmla="*/ 876045 w 2836097"/>
                <a:gd name="T7" fmla="*/ 0 h 3067706"/>
                <a:gd name="T8" fmla="*/ 2682494 w 2836097"/>
                <a:gd name="T9" fmla="*/ 0 h 3067706"/>
                <a:gd name="T10" fmla="*/ 2836097 w 2836097"/>
                <a:gd name="T11" fmla="*/ 268941 h 3067706"/>
                <a:gd name="T12" fmla="*/ 1473384 w 2836097"/>
                <a:gd name="T13" fmla="*/ 268941 h 3067706"/>
                <a:gd name="T14" fmla="*/ 747356 w 2836097"/>
                <a:gd name="T15" fmla="*/ 1540132 h 3067706"/>
                <a:gd name="T16" fmla="*/ 1473384 w 2836097"/>
                <a:gd name="T17" fmla="*/ 2811322 h 3067706"/>
                <a:gd name="T18" fmla="*/ 2828925 w 2836097"/>
                <a:gd name="T19" fmla="*/ 2811322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dirty="0">
                <a:solidFill>
                  <a:schemeClr val="accent1"/>
                </a:solidFill>
                <a:cs typeface="+mn-ea"/>
                <a:sym typeface="+mn-lt"/>
              </a:endParaRPr>
            </a:p>
          </p:txBody>
        </p:sp>
        <p:sp>
          <p:nvSpPr>
            <p:cNvPr id="4" name="文本框 36"/>
            <p:cNvSpPr>
              <a:spLocks noChangeArrowheads="1"/>
            </p:cNvSpPr>
            <p:nvPr/>
          </p:nvSpPr>
          <p:spPr bwMode="auto">
            <a:xfrm>
              <a:off x="3554413" y="3486150"/>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5" name="TextBox 24"/>
            <p:cNvSpPr txBox="1"/>
            <p:nvPr/>
          </p:nvSpPr>
          <p:spPr>
            <a:xfrm>
              <a:off x="1286410" y="3069241"/>
              <a:ext cx="1569660" cy="417358"/>
            </a:xfrm>
            <a:prstGeom prst="rect">
              <a:avLst/>
            </a:prstGeom>
            <a:noFill/>
          </p:spPr>
          <p:txBody>
            <a:bodyPr wrap="none" rtlCol="0">
              <a:spAutoFit/>
            </a:bodyPr>
            <a:lstStyle/>
            <a:p>
              <a:pPr>
                <a:lnSpc>
                  <a:spcPct val="130000"/>
                </a:lnSpc>
              </a:pPr>
              <a:r>
                <a:rPr lang="zh-CN" altLang="en-US" b="1" dirty="0">
                  <a:solidFill>
                    <a:schemeClr val="accent1"/>
                  </a:solidFill>
                  <a:cs typeface="+mn-ea"/>
                  <a:sym typeface="+mn-lt"/>
                </a:rPr>
                <a:t>相关标题文字</a:t>
              </a:r>
              <a:endParaRPr lang="en-GB" b="1" dirty="0">
                <a:solidFill>
                  <a:schemeClr val="accent1"/>
                </a:solidFill>
                <a:cs typeface="+mn-ea"/>
                <a:sym typeface="+mn-lt"/>
              </a:endParaRPr>
            </a:p>
          </p:txBody>
        </p:sp>
        <p:sp>
          <p:nvSpPr>
            <p:cNvPr id="6" name="Rectangle 25"/>
            <p:cNvSpPr/>
            <p:nvPr/>
          </p:nvSpPr>
          <p:spPr>
            <a:xfrm>
              <a:off x="985166" y="3422643"/>
              <a:ext cx="2172148" cy="1052596"/>
            </a:xfrm>
            <a:prstGeom prst="rect">
              <a:avLst/>
            </a:prstGeom>
          </p:spPr>
          <p:txBody>
            <a:bodyPr wrap="square">
              <a:spAutoFit/>
            </a:bodyPr>
            <a:lstStyle/>
            <a:p>
              <a:pPr algn="ctr">
                <a:lnSpc>
                  <a:spcPct val="130000"/>
                </a:lnSpc>
              </a:pPr>
              <a:r>
                <a:rPr lang="zh-CN" altLang="en-US" sz="12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sz="1200" dirty="0">
                <a:solidFill>
                  <a:schemeClr val="tx1">
                    <a:lumMod val="75000"/>
                    <a:lumOff val="25000"/>
                  </a:schemeClr>
                </a:solidFill>
                <a:cs typeface="+mn-ea"/>
                <a:sym typeface="+mn-lt"/>
              </a:endParaRPr>
            </a:p>
          </p:txBody>
        </p:sp>
      </p:grpSp>
      <p:grpSp>
        <p:nvGrpSpPr>
          <p:cNvPr id="7" name="组合 6"/>
          <p:cNvGrpSpPr/>
          <p:nvPr/>
        </p:nvGrpSpPr>
        <p:grpSpPr>
          <a:xfrm>
            <a:off x="4566043" y="2460625"/>
            <a:ext cx="3166670" cy="2647950"/>
            <a:chOff x="4566043" y="2460625"/>
            <a:chExt cx="3166670" cy="2647950"/>
          </a:xfrm>
        </p:grpSpPr>
        <p:sp>
          <p:nvSpPr>
            <p:cNvPr id="8" name="任意多边形 34"/>
            <p:cNvSpPr>
              <a:spLocks noChangeAspect="1" noChangeArrowheads="1"/>
            </p:cNvSpPr>
            <p:nvPr/>
          </p:nvSpPr>
          <p:spPr bwMode="auto">
            <a:xfrm rot="10800000">
              <a:off x="5283200" y="2460625"/>
              <a:ext cx="2449513" cy="2647950"/>
            </a:xfrm>
            <a:custGeom>
              <a:avLst/>
              <a:gdLst>
                <a:gd name="T0" fmla="*/ 2682494 w 2836097"/>
                <a:gd name="T1" fmla="*/ 3067706 h 3067706"/>
                <a:gd name="T2" fmla="*/ 876045 w 2836097"/>
                <a:gd name="T3" fmla="*/ 3067706 h 3067706"/>
                <a:gd name="T4" fmla="*/ 0 w 2836097"/>
                <a:gd name="T5" fmla="*/ 1533853 h 3067706"/>
                <a:gd name="T6" fmla="*/ 876045 w 2836097"/>
                <a:gd name="T7" fmla="*/ 0 h 3067706"/>
                <a:gd name="T8" fmla="*/ 2682494 w 2836097"/>
                <a:gd name="T9" fmla="*/ 0 h 3067706"/>
                <a:gd name="T10" fmla="*/ 2836097 w 2836097"/>
                <a:gd name="T11" fmla="*/ 268941 h 3067706"/>
                <a:gd name="T12" fmla="*/ 1473384 w 2836097"/>
                <a:gd name="T13" fmla="*/ 268941 h 3067706"/>
                <a:gd name="T14" fmla="*/ 747356 w 2836097"/>
                <a:gd name="T15" fmla="*/ 1540132 h 3067706"/>
                <a:gd name="T16" fmla="*/ 1473384 w 2836097"/>
                <a:gd name="T17" fmla="*/ 2811322 h 3067706"/>
                <a:gd name="T18" fmla="*/ 2828925 w 2836097"/>
                <a:gd name="T19" fmla="*/ 2811322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dirty="0">
                <a:solidFill>
                  <a:schemeClr val="tx1">
                    <a:lumMod val="75000"/>
                    <a:lumOff val="25000"/>
                  </a:schemeClr>
                </a:solidFill>
                <a:cs typeface="+mn-ea"/>
                <a:sym typeface="+mn-lt"/>
              </a:endParaRPr>
            </a:p>
          </p:txBody>
        </p:sp>
        <p:sp>
          <p:nvSpPr>
            <p:cNvPr id="9" name="文本框 37"/>
            <p:cNvSpPr>
              <a:spLocks noChangeArrowheads="1"/>
            </p:cNvSpPr>
            <p:nvPr/>
          </p:nvSpPr>
          <p:spPr bwMode="auto">
            <a:xfrm>
              <a:off x="7054850" y="3486150"/>
              <a:ext cx="6110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10" name="TextBox 24"/>
            <p:cNvSpPr txBox="1"/>
            <p:nvPr/>
          </p:nvSpPr>
          <p:spPr>
            <a:xfrm>
              <a:off x="4867287" y="3069241"/>
              <a:ext cx="1569660" cy="417358"/>
            </a:xfrm>
            <a:prstGeom prst="rect">
              <a:avLst/>
            </a:prstGeom>
            <a:noFill/>
          </p:spPr>
          <p:txBody>
            <a:bodyPr wrap="none" rtlCol="0">
              <a:spAutoFit/>
            </a:bodyPr>
            <a:lstStyle/>
            <a:p>
              <a:pPr>
                <a:lnSpc>
                  <a:spcPct val="130000"/>
                </a:lnSpc>
              </a:pPr>
              <a:r>
                <a:rPr lang="zh-CN" altLang="en-US" b="1" dirty="0">
                  <a:solidFill>
                    <a:schemeClr val="accent2"/>
                  </a:solidFill>
                  <a:cs typeface="+mn-ea"/>
                  <a:sym typeface="+mn-lt"/>
                </a:rPr>
                <a:t>相关标题文字</a:t>
              </a:r>
              <a:endParaRPr lang="en-GB" b="1" dirty="0">
                <a:solidFill>
                  <a:schemeClr val="accent2"/>
                </a:solidFill>
                <a:cs typeface="+mn-ea"/>
                <a:sym typeface="+mn-lt"/>
              </a:endParaRPr>
            </a:p>
          </p:txBody>
        </p:sp>
        <p:sp>
          <p:nvSpPr>
            <p:cNvPr id="11" name="Rectangle 25"/>
            <p:cNvSpPr/>
            <p:nvPr/>
          </p:nvSpPr>
          <p:spPr>
            <a:xfrm>
              <a:off x="4566043" y="3422643"/>
              <a:ext cx="2172148" cy="1052596"/>
            </a:xfrm>
            <a:prstGeom prst="rect">
              <a:avLst/>
            </a:prstGeom>
          </p:spPr>
          <p:txBody>
            <a:bodyPr wrap="square">
              <a:spAutoFit/>
            </a:bodyPr>
            <a:lstStyle/>
            <a:p>
              <a:pPr algn="ctr">
                <a:lnSpc>
                  <a:spcPct val="130000"/>
                </a:lnSpc>
              </a:pPr>
              <a:r>
                <a:rPr lang="zh-CN" altLang="en-US" sz="12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sz="1200" dirty="0">
                <a:solidFill>
                  <a:schemeClr val="tx1">
                    <a:lumMod val="75000"/>
                    <a:lumOff val="25000"/>
                  </a:schemeClr>
                </a:solidFill>
                <a:cs typeface="+mn-ea"/>
                <a:sym typeface="+mn-lt"/>
              </a:endParaRPr>
            </a:p>
          </p:txBody>
        </p:sp>
      </p:grpSp>
      <p:grpSp>
        <p:nvGrpSpPr>
          <p:cNvPr id="12" name="组合 11"/>
          <p:cNvGrpSpPr/>
          <p:nvPr/>
        </p:nvGrpSpPr>
        <p:grpSpPr>
          <a:xfrm>
            <a:off x="8146920" y="2460625"/>
            <a:ext cx="3108455" cy="2647950"/>
            <a:chOff x="8146920" y="2460625"/>
            <a:chExt cx="3108455" cy="2647950"/>
          </a:xfrm>
        </p:grpSpPr>
        <p:sp>
          <p:nvSpPr>
            <p:cNvPr id="13" name="任意多边形 35"/>
            <p:cNvSpPr>
              <a:spLocks noChangeAspect="1" noChangeArrowheads="1"/>
            </p:cNvSpPr>
            <p:nvPr/>
          </p:nvSpPr>
          <p:spPr bwMode="auto">
            <a:xfrm rot="10800000">
              <a:off x="8805863" y="2460625"/>
              <a:ext cx="2449512" cy="2647950"/>
            </a:xfrm>
            <a:custGeom>
              <a:avLst/>
              <a:gdLst>
                <a:gd name="T0" fmla="*/ 2682494 w 2836097"/>
                <a:gd name="T1" fmla="*/ 3067706 h 3067706"/>
                <a:gd name="T2" fmla="*/ 876045 w 2836097"/>
                <a:gd name="T3" fmla="*/ 3067706 h 3067706"/>
                <a:gd name="T4" fmla="*/ 0 w 2836097"/>
                <a:gd name="T5" fmla="*/ 1533853 h 3067706"/>
                <a:gd name="T6" fmla="*/ 876045 w 2836097"/>
                <a:gd name="T7" fmla="*/ 0 h 3067706"/>
                <a:gd name="T8" fmla="*/ 2682494 w 2836097"/>
                <a:gd name="T9" fmla="*/ 0 h 3067706"/>
                <a:gd name="T10" fmla="*/ 2836097 w 2836097"/>
                <a:gd name="T11" fmla="*/ 268941 h 3067706"/>
                <a:gd name="T12" fmla="*/ 1473384 w 2836097"/>
                <a:gd name="T13" fmla="*/ 268941 h 3067706"/>
                <a:gd name="T14" fmla="*/ 747356 w 2836097"/>
                <a:gd name="T15" fmla="*/ 1540132 h 3067706"/>
                <a:gd name="T16" fmla="*/ 1473384 w 2836097"/>
                <a:gd name="T17" fmla="*/ 2811322 h 3067706"/>
                <a:gd name="T18" fmla="*/ 2828925 w 2836097"/>
                <a:gd name="T19" fmla="*/ 2811322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dirty="0">
                <a:solidFill>
                  <a:schemeClr val="tx1">
                    <a:lumMod val="75000"/>
                    <a:lumOff val="25000"/>
                  </a:schemeClr>
                </a:solidFill>
                <a:cs typeface="+mn-ea"/>
                <a:sym typeface="+mn-lt"/>
              </a:endParaRPr>
            </a:p>
          </p:txBody>
        </p:sp>
        <p:sp>
          <p:nvSpPr>
            <p:cNvPr id="14" name="文本框 38"/>
            <p:cNvSpPr>
              <a:spLocks noChangeArrowheads="1"/>
            </p:cNvSpPr>
            <p:nvPr/>
          </p:nvSpPr>
          <p:spPr bwMode="auto">
            <a:xfrm>
              <a:off x="10588625" y="3502025"/>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sp>
          <p:nvSpPr>
            <p:cNvPr id="15" name="TextBox 24"/>
            <p:cNvSpPr txBox="1"/>
            <p:nvPr/>
          </p:nvSpPr>
          <p:spPr>
            <a:xfrm>
              <a:off x="8448164" y="3069241"/>
              <a:ext cx="1569660" cy="417358"/>
            </a:xfrm>
            <a:prstGeom prst="rect">
              <a:avLst/>
            </a:prstGeom>
            <a:noFill/>
          </p:spPr>
          <p:txBody>
            <a:bodyPr wrap="none" rtlCol="0">
              <a:spAutoFit/>
            </a:bodyPr>
            <a:lstStyle/>
            <a:p>
              <a:pPr>
                <a:lnSpc>
                  <a:spcPct val="130000"/>
                </a:lnSpc>
              </a:pPr>
              <a:r>
                <a:rPr lang="zh-CN" altLang="en-US" b="1" dirty="0">
                  <a:solidFill>
                    <a:schemeClr val="accent3"/>
                  </a:solidFill>
                  <a:cs typeface="+mn-ea"/>
                  <a:sym typeface="+mn-lt"/>
                </a:rPr>
                <a:t>相关标题文字</a:t>
              </a:r>
              <a:endParaRPr lang="en-GB" b="1" dirty="0">
                <a:solidFill>
                  <a:schemeClr val="accent3"/>
                </a:solidFill>
                <a:cs typeface="+mn-ea"/>
                <a:sym typeface="+mn-lt"/>
              </a:endParaRPr>
            </a:p>
          </p:txBody>
        </p:sp>
        <p:sp>
          <p:nvSpPr>
            <p:cNvPr id="16" name="Rectangle 25"/>
            <p:cNvSpPr/>
            <p:nvPr/>
          </p:nvSpPr>
          <p:spPr>
            <a:xfrm>
              <a:off x="8146920" y="3422643"/>
              <a:ext cx="2172148" cy="1052596"/>
            </a:xfrm>
            <a:prstGeom prst="rect">
              <a:avLst/>
            </a:prstGeom>
          </p:spPr>
          <p:txBody>
            <a:bodyPr wrap="square">
              <a:spAutoFit/>
            </a:bodyPr>
            <a:lstStyle/>
            <a:p>
              <a:pPr algn="ctr">
                <a:lnSpc>
                  <a:spcPct val="130000"/>
                </a:lnSpc>
              </a:pPr>
              <a:r>
                <a:rPr lang="zh-CN" altLang="en-US" sz="1200"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sz="1200" dirty="0">
                <a:solidFill>
                  <a:schemeClr val="tx1">
                    <a:lumMod val="75000"/>
                    <a:lumOff val="25000"/>
                  </a:schemeClr>
                </a:solidFill>
                <a:cs typeface="+mn-ea"/>
                <a:sym typeface="+mn-lt"/>
              </a:endParaRPr>
            </a:p>
          </p:txBody>
        </p:sp>
      </p:grpSp>
      <p:sp>
        <p:nvSpPr>
          <p:cNvPr id="17" name="矩形 16"/>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9" name="直接连接符 18"/>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3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38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38000">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14:bounceEnd="38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38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38000">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14:bounceEnd="3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38000">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3"/>
          <p:cNvGrpSpPr/>
          <p:nvPr/>
        </p:nvGrpSpPr>
        <p:grpSpPr bwMode="auto">
          <a:xfrm>
            <a:off x="6994525" y="3317488"/>
            <a:ext cx="4015546" cy="276999"/>
            <a:chOff x="0" y="-388"/>
            <a:chExt cx="4015492" cy="277775"/>
          </a:xfrm>
        </p:grpSpPr>
        <p:sp>
          <p:nvSpPr>
            <p:cNvPr id="13" name="矩形 14"/>
            <p:cNvSpPr>
              <a:spLocks noChangeArrowheads="1"/>
            </p:cNvSpPr>
            <p:nvPr/>
          </p:nvSpPr>
          <p:spPr bwMode="auto">
            <a:xfrm>
              <a:off x="0" y="33337"/>
              <a:ext cx="3600000" cy="205740"/>
            </a:xfrm>
            <a:prstGeom prst="rect">
              <a:avLst/>
            </a:prstGeom>
            <a:solidFill>
              <a:srgbClr val="D0CECE"/>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14" name="矩形 15"/>
            <p:cNvSpPr>
              <a:spLocks noChangeArrowheads="1"/>
            </p:cNvSpPr>
            <p:nvPr/>
          </p:nvSpPr>
          <p:spPr bwMode="auto">
            <a:xfrm>
              <a:off x="0" y="33337"/>
              <a:ext cx="3240000" cy="205740"/>
            </a:xfrm>
            <a:prstGeom prst="rect">
              <a:avLst/>
            </a:prstGeom>
            <a:solidFill>
              <a:schemeClr val="accent2"/>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15" name="矩形 16"/>
            <p:cNvSpPr>
              <a:spLocks noChangeArrowheads="1"/>
            </p:cNvSpPr>
            <p:nvPr/>
          </p:nvSpPr>
          <p:spPr bwMode="auto">
            <a:xfrm>
              <a:off x="0" y="28575"/>
              <a:ext cx="80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
                  <a:solidFill>
                    <a:schemeClr val="bg1"/>
                  </a:solidFill>
                  <a:cs typeface="+mn-ea"/>
                  <a:sym typeface="+mn-lt"/>
                </a:rPr>
                <a:t>输入您的标题</a:t>
              </a:r>
            </a:p>
          </p:txBody>
        </p:sp>
        <p:sp>
          <p:nvSpPr>
            <p:cNvPr id="16" name="矩形 17"/>
            <p:cNvSpPr>
              <a:spLocks noChangeArrowheads="1"/>
            </p:cNvSpPr>
            <p:nvPr/>
          </p:nvSpPr>
          <p:spPr bwMode="auto">
            <a:xfrm>
              <a:off x="3600000" y="-388"/>
              <a:ext cx="415492"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dirty="0">
                  <a:solidFill>
                    <a:schemeClr val="tx1">
                      <a:lumMod val="75000"/>
                      <a:lumOff val="25000"/>
                    </a:schemeClr>
                  </a:solidFill>
                  <a:cs typeface="+mn-ea"/>
                  <a:sym typeface="+mn-lt"/>
                </a:rPr>
                <a:t>90%</a:t>
              </a:r>
              <a:endParaRPr lang="zh-CN" altLang="en-US" sz="1200" dirty="0">
                <a:solidFill>
                  <a:schemeClr val="tx1">
                    <a:lumMod val="75000"/>
                    <a:lumOff val="25000"/>
                  </a:schemeClr>
                </a:solidFill>
                <a:cs typeface="+mn-ea"/>
                <a:sym typeface="+mn-lt"/>
              </a:endParaRPr>
            </a:p>
          </p:txBody>
        </p:sp>
      </p:grpSp>
      <p:grpSp>
        <p:nvGrpSpPr>
          <p:cNvPr id="17" name="组合 18"/>
          <p:cNvGrpSpPr/>
          <p:nvPr/>
        </p:nvGrpSpPr>
        <p:grpSpPr bwMode="auto">
          <a:xfrm>
            <a:off x="6994525" y="3742938"/>
            <a:ext cx="4015546" cy="276999"/>
            <a:chOff x="0" y="-388"/>
            <a:chExt cx="4015492" cy="277775"/>
          </a:xfrm>
        </p:grpSpPr>
        <p:sp>
          <p:nvSpPr>
            <p:cNvPr id="18" name="矩形 19"/>
            <p:cNvSpPr>
              <a:spLocks noChangeArrowheads="1"/>
            </p:cNvSpPr>
            <p:nvPr/>
          </p:nvSpPr>
          <p:spPr bwMode="auto">
            <a:xfrm>
              <a:off x="0" y="33427"/>
              <a:ext cx="3600000" cy="205740"/>
            </a:xfrm>
            <a:prstGeom prst="rect">
              <a:avLst/>
            </a:prstGeom>
            <a:solidFill>
              <a:srgbClr val="D0CECE"/>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19" name="矩形 20"/>
            <p:cNvSpPr>
              <a:spLocks noChangeArrowheads="1"/>
            </p:cNvSpPr>
            <p:nvPr/>
          </p:nvSpPr>
          <p:spPr bwMode="auto">
            <a:xfrm>
              <a:off x="0" y="33427"/>
              <a:ext cx="2520000" cy="205740"/>
            </a:xfrm>
            <a:prstGeom prst="rect">
              <a:avLst/>
            </a:prstGeom>
            <a:solidFill>
              <a:schemeClr val="bg1">
                <a:lumMod val="65000"/>
              </a:schemeClr>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20" name="矩形 21"/>
            <p:cNvSpPr>
              <a:spLocks noChangeArrowheads="1"/>
            </p:cNvSpPr>
            <p:nvPr/>
          </p:nvSpPr>
          <p:spPr bwMode="auto">
            <a:xfrm>
              <a:off x="0" y="28575"/>
              <a:ext cx="80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
                  <a:solidFill>
                    <a:schemeClr val="bg1"/>
                  </a:solidFill>
                  <a:cs typeface="+mn-ea"/>
                  <a:sym typeface="+mn-lt"/>
                </a:rPr>
                <a:t>输入您的标题</a:t>
              </a:r>
              <a:endParaRPr lang="zh-CN" altLang="en-US">
                <a:cs typeface="+mn-ea"/>
                <a:sym typeface="+mn-lt"/>
              </a:endParaRPr>
            </a:p>
          </p:txBody>
        </p:sp>
        <p:sp>
          <p:nvSpPr>
            <p:cNvPr id="21" name="矩形 22"/>
            <p:cNvSpPr>
              <a:spLocks noChangeArrowheads="1"/>
            </p:cNvSpPr>
            <p:nvPr/>
          </p:nvSpPr>
          <p:spPr bwMode="auto">
            <a:xfrm>
              <a:off x="3600000" y="-388"/>
              <a:ext cx="415492"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dirty="0">
                  <a:solidFill>
                    <a:schemeClr val="tx1">
                      <a:lumMod val="75000"/>
                      <a:lumOff val="25000"/>
                    </a:schemeClr>
                  </a:solidFill>
                  <a:cs typeface="+mn-ea"/>
                  <a:sym typeface="+mn-lt"/>
                </a:rPr>
                <a:t>70%</a:t>
              </a:r>
              <a:endParaRPr lang="zh-CN" altLang="en-US" sz="1200" dirty="0">
                <a:solidFill>
                  <a:schemeClr val="tx1">
                    <a:lumMod val="75000"/>
                    <a:lumOff val="25000"/>
                  </a:schemeClr>
                </a:solidFill>
                <a:cs typeface="+mn-ea"/>
                <a:sym typeface="+mn-lt"/>
              </a:endParaRPr>
            </a:p>
          </p:txBody>
        </p:sp>
      </p:grpSp>
      <p:grpSp>
        <p:nvGrpSpPr>
          <p:cNvPr id="22" name="组合 23"/>
          <p:cNvGrpSpPr/>
          <p:nvPr/>
        </p:nvGrpSpPr>
        <p:grpSpPr bwMode="auto">
          <a:xfrm>
            <a:off x="6994525" y="4168388"/>
            <a:ext cx="4015546" cy="276999"/>
            <a:chOff x="0" y="-388"/>
            <a:chExt cx="4015492" cy="277775"/>
          </a:xfrm>
        </p:grpSpPr>
        <p:sp>
          <p:nvSpPr>
            <p:cNvPr id="23" name="矩形 24"/>
            <p:cNvSpPr>
              <a:spLocks noChangeArrowheads="1"/>
            </p:cNvSpPr>
            <p:nvPr/>
          </p:nvSpPr>
          <p:spPr bwMode="auto">
            <a:xfrm>
              <a:off x="0" y="33518"/>
              <a:ext cx="3600000" cy="205740"/>
            </a:xfrm>
            <a:prstGeom prst="rect">
              <a:avLst/>
            </a:prstGeom>
            <a:solidFill>
              <a:srgbClr val="D0CECE"/>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24" name="矩形 25"/>
            <p:cNvSpPr>
              <a:spLocks noChangeArrowheads="1"/>
            </p:cNvSpPr>
            <p:nvPr/>
          </p:nvSpPr>
          <p:spPr bwMode="auto">
            <a:xfrm>
              <a:off x="0" y="33518"/>
              <a:ext cx="2880000" cy="205740"/>
            </a:xfrm>
            <a:prstGeom prst="rect">
              <a:avLst/>
            </a:prstGeom>
            <a:solidFill>
              <a:schemeClr val="accent2"/>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25" name="矩形 26"/>
            <p:cNvSpPr>
              <a:spLocks noChangeArrowheads="1"/>
            </p:cNvSpPr>
            <p:nvPr/>
          </p:nvSpPr>
          <p:spPr bwMode="auto">
            <a:xfrm>
              <a:off x="0" y="28575"/>
              <a:ext cx="80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
                  <a:solidFill>
                    <a:schemeClr val="bg1"/>
                  </a:solidFill>
                  <a:cs typeface="+mn-ea"/>
                  <a:sym typeface="+mn-lt"/>
                </a:rPr>
                <a:t>输入您的标题</a:t>
              </a:r>
            </a:p>
          </p:txBody>
        </p:sp>
        <p:sp>
          <p:nvSpPr>
            <p:cNvPr id="26" name="矩形 27"/>
            <p:cNvSpPr>
              <a:spLocks noChangeArrowheads="1"/>
            </p:cNvSpPr>
            <p:nvPr/>
          </p:nvSpPr>
          <p:spPr bwMode="auto">
            <a:xfrm>
              <a:off x="3600000" y="-388"/>
              <a:ext cx="415492"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dirty="0">
                  <a:solidFill>
                    <a:schemeClr val="tx1">
                      <a:lumMod val="75000"/>
                      <a:lumOff val="25000"/>
                    </a:schemeClr>
                  </a:solidFill>
                  <a:cs typeface="+mn-ea"/>
                  <a:sym typeface="+mn-lt"/>
                </a:rPr>
                <a:t>80%</a:t>
              </a:r>
              <a:endParaRPr lang="zh-CN" altLang="en-US" sz="1200" dirty="0">
                <a:solidFill>
                  <a:schemeClr val="tx1">
                    <a:lumMod val="75000"/>
                    <a:lumOff val="25000"/>
                  </a:schemeClr>
                </a:solidFill>
                <a:cs typeface="+mn-ea"/>
                <a:sym typeface="+mn-lt"/>
              </a:endParaRPr>
            </a:p>
          </p:txBody>
        </p:sp>
      </p:grpSp>
      <p:grpSp>
        <p:nvGrpSpPr>
          <p:cNvPr id="27" name="组合 28"/>
          <p:cNvGrpSpPr/>
          <p:nvPr/>
        </p:nvGrpSpPr>
        <p:grpSpPr bwMode="auto">
          <a:xfrm>
            <a:off x="6994525" y="4594632"/>
            <a:ext cx="4015546" cy="276999"/>
            <a:chOff x="0" y="406"/>
            <a:chExt cx="4015492" cy="276187"/>
          </a:xfrm>
        </p:grpSpPr>
        <p:sp>
          <p:nvSpPr>
            <p:cNvPr id="28" name="矩形 29"/>
            <p:cNvSpPr>
              <a:spLocks noChangeArrowheads="1"/>
            </p:cNvSpPr>
            <p:nvPr/>
          </p:nvSpPr>
          <p:spPr bwMode="auto">
            <a:xfrm>
              <a:off x="0" y="33608"/>
              <a:ext cx="3600000" cy="205740"/>
            </a:xfrm>
            <a:prstGeom prst="rect">
              <a:avLst/>
            </a:prstGeom>
            <a:solidFill>
              <a:srgbClr val="D0CECE"/>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29" name="矩形 30"/>
            <p:cNvSpPr>
              <a:spLocks noChangeArrowheads="1"/>
            </p:cNvSpPr>
            <p:nvPr/>
          </p:nvSpPr>
          <p:spPr bwMode="auto">
            <a:xfrm>
              <a:off x="0" y="33608"/>
              <a:ext cx="2160000" cy="205740"/>
            </a:xfrm>
            <a:prstGeom prst="rect">
              <a:avLst/>
            </a:prstGeom>
            <a:solidFill>
              <a:schemeClr val="tx1">
                <a:lumMod val="50000"/>
                <a:lumOff val="50000"/>
              </a:schemeClr>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30" name="矩形 31"/>
            <p:cNvSpPr>
              <a:spLocks noChangeArrowheads="1"/>
            </p:cNvSpPr>
            <p:nvPr/>
          </p:nvSpPr>
          <p:spPr bwMode="auto">
            <a:xfrm>
              <a:off x="0" y="28575"/>
              <a:ext cx="80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
                  <a:solidFill>
                    <a:schemeClr val="bg1"/>
                  </a:solidFill>
                  <a:cs typeface="+mn-ea"/>
                  <a:sym typeface="+mn-lt"/>
                </a:rPr>
                <a:t>输入您的标题</a:t>
              </a:r>
              <a:endParaRPr lang="zh-CN" altLang="en-US">
                <a:cs typeface="+mn-ea"/>
                <a:sym typeface="+mn-lt"/>
              </a:endParaRPr>
            </a:p>
          </p:txBody>
        </p:sp>
        <p:sp>
          <p:nvSpPr>
            <p:cNvPr id="31" name="矩形 32"/>
            <p:cNvSpPr>
              <a:spLocks noChangeArrowheads="1"/>
            </p:cNvSpPr>
            <p:nvPr/>
          </p:nvSpPr>
          <p:spPr bwMode="auto">
            <a:xfrm>
              <a:off x="3600000" y="406"/>
              <a:ext cx="415492"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dirty="0">
                  <a:solidFill>
                    <a:schemeClr val="tx1">
                      <a:lumMod val="75000"/>
                      <a:lumOff val="25000"/>
                    </a:schemeClr>
                  </a:solidFill>
                  <a:cs typeface="+mn-ea"/>
                  <a:sym typeface="+mn-lt"/>
                </a:rPr>
                <a:t>60%</a:t>
              </a:r>
              <a:endParaRPr lang="zh-CN" altLang="en-US" sz="1200" dirty="0">
                <a:solidFill>
                  <a:schemeClr val="tx1">
                    <a:lumMod val="75000"/>
                    <a:lumOff val="25000"/>
                  </a:schemeClr>
                </a:solidFill>
                <a:cs typeface="+mn-ea"/>
                <a:sym typeface="+mn-lt"/>
              </a:endParaRPr>
            </a:p>
          </p:txBody>
        </p:sp>
      </p:grpSp>
      <p:grpSp>
        <p:nvGrpSpPr>
          <p:cNvPr id="32" name="组合 33"/>
          <p:cNvGrpSpPr/>
          <p:nvPr/>
        </p:nvGrpSpPr>
        <p:grpSpPr bwMode="auto">
          <a:xfrm>
            <a:off x="6994525" y="5020082"/>
            <a:ext cx="4015546" cy="276999"/>
            <a:chOff x="0" y="406"/>
            <a:chExt cx="4015492" cy="276187"/>
          </a:xfrm>
        </p:grpSpPr>
        <p:sp>
          <p:nvSpPr>
            <p:cNvPr id="33" name="矩形 34"/>
            <p:cNvSpPr>
              <a:spLocks noChangeArrowheads="1"/>
            </p:cNvSpPr>
            <p:nvPr/>
          </p:nvSpPr>
          <p:spPr bwMode="auto">
            <a:xfrm>
              <a:off x="0" y="33427"/>
              <a:ext cx="3600000" cy="205740"/>
            </a:xfrm>
            <a:prstGeom prst="rect">
              <a:avLst/>
            </a:prstGeom>
            <a:solidFill>
              <a:srgbClr val="D0CECE"/>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34" name="矩形 35"/>
            <p:cNvSpPr>
              <a:spLocks noChangeArrowheads="1"/>
            </p:cNvSpPr>
            <p:nvPr/>
          </p:nvSpPr>
          <p:spPr bwMode="auto">
            <a:xfrm>
              <a:off x="0" y="33427"/>
              <a:ext cx="3420000" cy="205740"/>
            </a:xfrm>
            <a:prstGeom prst="rect">
              <a:avLst/>
            </a:prstGeom>
            <a:solidFill>
              <a:schemeClr val="bg1">
                <a:lumMod val="50000"/>
              </a:schemeClr>
            </a:solidFill>
            <a:ln>
              <a:noFill/>
            </a:ln>
            <a:extLst>
              <a:ext uri="{91240B29-F687-4F45-9708-019B960494DF}">
                <a14:hiddenLine xmlns:a14="http://schemas.microsoft.com/office/drawing/2010/main" w="12700">
                  <a:solidFill>
                    <a:srgbClr val="5D4976"/>
                  </a:solidFill>
                  <a:bevel/>
                </a14:hiddenLine>
              </a:ext>
            </a:extLst>
          </p:spPr>
          <p:txBody>
            <a:bodyPr anchor="ctr"/>
            <a:lstStyle/>
            <a:p>
              <a:pPr algn="ctr"/>
              <a:endParaRPr lang="zh-CN" altLang="zh-CN">
                <a:solidFill>
                  <a:srgbClr val="B8F4E7"/>
                </a:solidFill>
                <a:cs typeface="+mn-ea"/>
                <a:sym typeface="+mn-lt"/>
              </a:endParaRPr>
            </a:p>
          </p:txBody>
        </p:sp>
        <p:sp>
          <p:nvSpPr>
            <p:cNvPr id="35" name="矩形 36"/>
            <p:cNvSpPr>
              <a:spLocks noChangeArrowheads="1"/>
            </p:cNvSpPr>
            <p:nvPr/>
          </p:nvSpPr>
          <p:spPr bwMode="auto">
            <a:xfrm>
              <a:off x="0" y="28575"/>
              <a:ext cx="8002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
                  <a:solidFill>
                    <a:schemeClr val="bg1"/>
                  </a:solidFill>
                  <a:cs typeface="+mn-ea"/>
                  <a:sym typeface="+mn-lt"/>
                </a:rPr>
                <a:t>输入您的标题</a:t>
              </a:r>
              <a:endParaRPr lang="zh-CN" altLang="en-US">
                <a:cs typeface="+mn-ea"/>
                <a:sym typeface="+mn-lt"/>
              </a:endParaRPr>
            </a:p>
          </p:txBody>
        </p:sp>
        <p:sp>
          <p:nvSpPr>
            <p:cNvPr id="36" name="矩形 37"/>
            <p:cNvSpPr>
              <a:spLocks noChangeArrowheads="1"/>
            </p:cNvSpPr>
            <p:nvPr/>
          </p:nvSpPr>
          <p:spPr bwMode="auto">
            <a:xfrm>
              <a:off x="3600000" y="406"/>
              <a:ext cx="415492"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dirty="0">
                  <a:solidFill>
                    <a:schemeClr val="tx1">
                      <a:lumMod val="75000"/>
                      <a:lumOff val="25000"/>
                    </a:schemeClr>
                  </a:solidFill>
                  <a:cs typeface="+mn-ea"/>
                  <a:sym typeface="+mn-lt"/>
                </a:rPr>
                <a:t>95%</a:t>
              </a:r>
              <a:endParaRPr lang="zh-CN" altLang="en-US" sz="1200" dirty="0">
                <a:solidFill>
                  <a:schemeClr val="tx1">
                    <a:lumMod val="75000"/>
                    <a:lumOff val="25000"/>
                  </a:schemeClr>
                </a:solidFill>
                <a:cs typeface="+mn-ea"/>
                <a:sym typeface="+mn-lt"/>
              </a:endParaRPr>
            </a:p>
          </p:txBody>
        </p:sp>
      </p:grpSp>
      <p:sp>
        <p:nvSpPr>
          <p:cNvPr id="39" name="文本框 38"/>
          <p:cNvSpPr txBox="1"/>
          <p:nvPr/>
        </p:nvSpPr>
        <p:spPr>
          <a:xfrm>
            <a:off x="6906336" y="2714796"/>
            <a:ext cx="3614915" cy="523220"/>
          </a:xfrm>
          <a:prstGeom prst="rect">
            <a:avLst/>
          </a:prstGeom>
          <a:noFill/>
        </p:spPr>
        <p:txBody>
          <a:bodyPr wrap="square" rtlCol="0">
            <a:spAutoFit/>
          </a:bodyPr>
          <a:lstStyle/>
          <a:p>
            <a:r>
              <a:rPr lang="zh-CN" altLang="en-US" sz="1400" dirty="0">
                <a:solidFill>
                  <a:schemeClr val="bg1">
                    <a:lumMod val="50000"/>
                  </a:schemeClr>
                </a:solidFill>
                <a:cs typeface="+mn-ea"/>
                <a:sym typeface="+mn-lt"/>
              </a:rPr>
              <a:t>您的内容打在这里，或者通过复制您的文本后，在此框中选择粘贴，并选择只保留文字</a:t>
            </a:r>
          </a:p>
        </p:txBody>
      </p:sp>
      <p:sp>
        <p:nvSpPr>
          <p:cNvPr id="40" name="文本框 39"/>
          <p:cNvSpPr txBox="1"/>
          <p:nvPr/>
        </p:nvSpPr>
        <p:spPr>
          <a:xfrm>
            <a:off x="6906336" y="2251404"/>
            <a:ext cx="2197648"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输入标题</a:t>
            </a:r>
          </a:p>
        </p:txBody>
      </p:sp>
      <p:grpSp>
        <p:nvGrpSpPr>
          <p:cNvPr id="2" name="组合 1"/>
          <p:cNvGrpSpPr/>
          <p:nvPr/>
        </p:nvGrpSpPr>
        <p:grpSpPr>
          <a:xfrm>
            <a:off x="1618016" y="2680048"/>
            <a:ext cx="4697967" cy="3336197"/>
            <a:chOff x="1618016" y="2680048"/>
            <a:chExt cx="4697967" cy="3336197"/>
          </a:xfrm>
        </p:grpSpPr>
        <p:pic>
          <p:nvPicPr>
            <p:cNvPr id="3"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016" y="2680048"/>
              <a:ext cx="4697967" cy="33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43" y="2848728"/>
              <a:ext cx="3649179" cy="2266192"/>
            </a:xfrm>
            <a:prstGeom prst="rect">
              <a:avLst/>
            </a:prstGeom>
          </p:spPr>
        </p:pic>
      </p:grpSp>
      <p:pic>
        <p:nvPicPr>
          <p:cNvPr id="5" name="图片占位符 4"/>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8003" b="8003"/>
          <a:stretch>
            <a:fillRect/>
          </a:stretch>
        </p:blipFill>
        <p:spPr>
          <a:xfrm>
            <a:off x="2176463" y="2847975"/>
            <a:ext cx="3551237" cy="2266950"/>
          </a:xfrm>
        </p:spPr>
      </p:pic>
      <p:sp>
        <p:nvSpPr>
          <p:cNvPr id="37" name="矩形 36"/>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41" name="直接连接符 40"/>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12118848" cy="6096000"/>
          </a:xfrm>
          <a:prstGeom prst="rect">
            <a:avLst/>
          </a:prstGeom>
        </p:spPr>
      </p:pic>
      <p:sp>
        <p:nvSpPr>
          <p:cNvPr id="13" name="矩形 12"/>
          <p:cNvSpPr/>
          <p:nvPr/>
        </p:nvSpPr>
        <p:spPr bwMode="auto">
          <a:xfrm>
            <a:off x="3978981" y="1689451"/>
            <a:ext cx="4559362" cy="1046230"/>
          </a:xfrm>
          <a:prstGeom prst="rect">
            <a:avLst/>
          </a:prstGeom>
        </p:spPr>
        <p:txBody>
          <a:bodyPr wrap="square" lIns="121712" tIns="60856" rIns="121712" bIns="60856">
            <a:spAutoFit/>
          </a:bodyPr>
          <a:lstStyle/>
          <a:p>
            <a:pPr>
              <a:defRPr/>
            </a:pPr>
            <a:r>
              <a:rPr lang="zh-CN" altLang="en-US" sz="6000" b="1" spc="600" dirty="0">
                <a:solidFill>
                  <a:schemeClr val="tx1">
                    <a:lumMod val="75000"/>
                    <a:lumOff val="25000"/>
                  </a:schemeClr>
                </a:solidFill>
                <a:latin typeface="微软雅黑" panose="020B0503020204020204" pitchFamily="34" charset="-122"/>
                <a:ea typeface="微软简标宋" pitchFamily="2" charset="-122"/>
              </a:rPr>
              <a:t>感谢  收看</a:t>
            </a:r>
          </a:p>
        </p:txBody>
      </p:sp>
      <p:grpSp>
        <p:nvGrpSpPr>
          <p:cNvPr id="14" name="组合 13"/>
          <p:cNvGrpSpPr/>
          <p:nvPr/>
        </p:nvGrpSpPr>
        <p:grpSpPr>
          <a:xfrm>
            <a:off x="3833315" y="1782806"/>
            <a:ext cx="4436582" cy="953840"/>
            <a:chOff x="7044981" y="2683549"/>
            <a:chExt cx="3797474" cy="1279825"/>
          </a:xfrm>
        </p:grpSpPr>
        <p:cxnSp>
          <p:nvCxnSpPr>
            <p:cNvPr id="15" name="直接连接符 14"/>
            <p:cNvCxnSpPr/>
            <p:nvPr/>
          </p:nvCxnSpPr>
          <p:spPr>
            <a:xfrm>
              <a:off x="7044981" y="2683549"/>
              <a:ext cx="0" cy="1240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842455" y="2723297"/>
              <a:ext cx="0" cy="1240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789" y="1894634"/>
            <a:ext cx="420282" cy="682482"/>
          </a:xfrm>
          <a:prstGeom prst="rect">
            <a:avLst/>
          </a:prstGeom>
        </p:spPr>
      </p:pic>
      <p:sp>
        <p:nvSpPr>
          <p:cNvPr id="18" name="文本框 17"/>
          <p:cNvSpPr txBox="1"/>
          <p:nvPr/>
        </p:nvSpPr>
        <p:spPr>
          <a:xfrm>
            <a:off x="5828482" y="1795506"/>
            <a:ext cx="400110" cy="660606"/>
          </a:xfrm>
          <a:prstGeom prst="rect">
            <a:avLst/>
          </a:prstGeom>
          <a:noFill/>
        </p:spPr>
        <p:txBody>
          <a:bodyPr vert="eaVert" wrap="square" rtlCol="0">
            <a:spAutoFit/>
          </a:bodyPr>
          <a:lstStyle/>
          <a:p>
            <a:pPr algn="r"/>
            <a:r>
              <a:rPr lang="zh-CN" altLang="en-US" sz="1400" b="1" dirty="0">
                <a:solidFill>
                  <a:schemeClr val="bg1"/>
                </a:solidFill>
                <a:latin typeface="微软雅黑" panose="020B0503020204020204" pitchFamily="34" charset="-122"/>
                <a:ea typeface="微软雅黑" panose="020B0503020204020204" pitchFamily="34" charset="-122"/>
              </a:rPr>
              <a:t>原 创</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9" name="Rectangle 49"/>
          <p:cNvSpPr/>
          <p:nvPr/>
        </p:nvSpPr>
        <p:spPr>
          <a:xfrm>
            <a:off x="2823855" y="2830001"/>
            <a:ext cx="6409363" cy="553998"/>
          </a:xfrm>
          <a:prstGeom prst="rect">
            <a:avLst/>
          </a:prstGeom>
        </p:spPr>
        <p:txBody>
          <a:bodyPr wrap="square">
            <a:spAutoFit/>
          </a:bodyPr>
          <a:lstStyle/>
          <a:p>
            <a:pPr>
              <a:lnSpc>
                <a:spcPct val="150000"/>
              </a:lnSpc>
            </a:pPr>
            <a:r>
              <a:rPr lang="en-US" altLang="zh-CN" sz="2000" dirty="0">
                <a:latin typeface="BankGothic Md BT" panose="020B0807020203060204" pitchFamily="34" charset="0"/>
              </a:rPr>
              <a:t>M I n I m a l I s t  b l a c k  a n d  w h I t e</a:t>
            </a:r>
            <a:endParaRPr lang="zh-CN" altLang="en-US" sz="2000" dirty="0">
              <a:solidFill>
                <a:srgbClr val="2D2A19"/>
              </a:solidFill>
              <a:latin typeface="BankGothic Md BT" panose="020B080702020306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outHorizontal)">
                                      <p:cBhvr>
                                        <p:cTn id="14" dur="500"/>
                                        <p:tgtEl>
                                          <p:spTgt spid="14"/>
                                        </p:tgtEl>
                                      </p:cBhvr>
                                    </p:animEffect>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74964" y="28121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sp>
        <p:nvSpPr>
          <p:cNvPr id="17" name="文本框 16"/>
          <p:cNvSpPr txBox="1"/>
          <p:nvPr/>
        </p:nvSpPr>
        <p:spPr>
          <a:xfrm>
            <a:off x="2440392" y="3805955"/>
            <a:ext cx="670360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a:t>
            </a:r>
          </a:p>
        </p:txBody>
      </p:sp>
      <p:sp>
        <p:nvSpPr>
          <p:cNvPr id="18" name="矩形 17"/>
          <p:cNvSpPr/>
          <p:nvPr/>
        </p:nvSpPr>
        <p:spPr>
          <a:xfrm>
            <a:off x="4465136" y="1996159"/>
            <a:ext cx="3823285" cy="993798"/>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a:solidFill>
                  <a:schemeClr val="accent6"/>
                </a:solidFill>
                <a:latin typeface="Century Gothic" panose="020B0502020202020204" pitchFamily="34" charset="0"/>
              </a:rPr>
              <a:t>PART 01</a:t>
            </a:r>
            <a:endParaRPr lang="zh-CN" altLang="en-US" sz="5400" b="1" dirty="0">
              <a:solidFill>
                <a:schemeClr val="accent6"/>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14208" y="4074056"/>
            <a:ext cx="8545238" cy="1540323"/>
            <a:chOff x="1814208" y="4644142"/>
            <a:chExt cx="8545238" cy="1540323"/>
          </a:xfrm>
        </p:grpSpPr>
        <p:grpSp>
          <p:nvGrpSpPr>
            <p:cNvPr id="11" name="组合 10"/>
            <p:cNvGrpSpPr/>
            <p:nvPr/>
          </p:nvGrpSpPr>
          <p:grpSpPr>
            <a:xfrm>
              <a:off x="1814208" y="4644142"/>
              <a:ext cx="1910062" cy="1540323"/>
              <a:chOff x="1850038" y="4542542"/>
              <a:chExt cx="1910062" cy="1540323"/>
            </a:xfrm>
          </p:grpSpPr>
          <p:grpSp>
            <p:nvGrpSpPr>
              <p:cNvPr id="12" name="Group 13"/>
              <p:cNvGrpSpPr/>
              <p:nvPr/>
            </p:nvGrpSpPr>
            <p:grpSpPr bwMode="auto">
              <a:xfrm>
                <a:off x="1990530" y="5091667"/>
                <a:ext cx="477028" cy="88900"/>
                <a:chOff x="0" y="0"/>
                <a:chExt cx="472" cy="88"/>
              </a:xfrm>
              <a:solidFill>
                <a:schemeClr val="bg1"/>
              </a:solidFill>
            </p:grpSpPr>
            <p:sp>
              <p:nvSpPr>
                <p:cNvPr id="15" name="Oval 14"/>
                <p:cNvSpPr/>
                <p:nvPr/>
              </p:nvSpPr>
              <p:spPr bwMode="auto">
                <a:xfrm>
                  <a:off x="0"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sp>
              <p:nvSpPr>
                <p:cNvPr id="16" name="Oval 15"/>
                <p:cNvSpPr/>
                <p:nvPr/>
              </p:nvSpPr>
              <p:spPr bwMode="auto">
                <a:xfrm>
                  <a:off x="192"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sp>
              <p:nvSpPr>
                <p:cNvPr id="17" name="Oval 16"/>
                <p:cNvSpPr/>
                <p:nvPr/>
              </p:nvSpPr>
              <p:spPr bwMode="auto">
                <a:xfrm>
                  <a:off x="384"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grpSp>
          <p:sp>
            <p:nvSpPr>
              <p:cNvPr id="13" name="矩形 12"/>
              <p:cNvSpPr/>
              <p:nvPr/>
            </p:nvSpPr>
            <p:spPr>
              <a:xfrm>
                <a:off x="2154609" y="4542542"/>
                <a:ext cx="1569660" cy="369332"/>
              </a:xfrm>
              <a:prstGeom prst="rect">
                <a:avLst/>
              </a:prstGeom>
            </p:spPr>
            <p:txBody>
              <a:bodyPr wrap="none">
                <a:spAutoFit/>
              </a:bodyPr>
              <a:lstStyle/>
              <a:p>
                <a:pPr algn="r"/>
                <a:r>
                  <a:rPr lang="zh-CN" altLang="en-US" dirty="0">
                    <a:solidFill>
                      <a:schemeClr val="tx1">
                        <a:lumMod val="65000"/>
                        <a:lumOff val="35000"/>
                      </a:schemeClr>
                    </a:solidFill>
                    <a:latin typeface="+mn-ea"/>
                  </a:rPr>
                  <a:t>输入你的标题</a:t>
                </a:r>
              </a:p>
            </p:txBody>
          </p:sp>
          <p:sp>
            <p:nvSpPr>
              <p:cNvPr id="14" name="矩形 13"/>
              <p:cNvSpPr/>
              <p:nvPr/>
            </p:nvSpPr>
            <p:spPr>
              <a:xfrm>
                <a:off x="1850038" y="5360360"/>
                <a:ext cx="1910062" cy="722505"/>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rPr>
                  <a:t>Hunan magic rain Advertising CoLtd.professional</a:t>
                </a:r>
              </a:p>
            </p:txBody>
          </p:sp>
        </p:grpSp>
        <p:grpSp>
          <p:nvGrpSpPr>
            <p:cNvPr id="18" name="组合 17"/>
            <p:cNvGrpSpPr/>
            <p:nvPr/>
          </p:nvGrpSpPr>
          <p:grpSpPr>
            <a:xfrm>
              <a:off x="5088891" y="4644142"/>
              <a:ext cx="1910062" cy="1540323"/>
              <a:chOff x="1850038" y="4542542"/>
              <a:chExt cx="1910062" cy="1540323"/>
            </a:xfrm>
          </p:grpSpPr>
          <p:grpSp>
            <p:nvGrpSpPr>
              <p:cNvPr id="19" name="Group 13"/>
              <p:cNvGrpSpPr/>
              <p:nvPr/>
            </p:nvGrpSpPr>
            <p:grpSpPr bwMode="auto">
              <a:xfrm>
                <a:off x="1990530" y="5091667"/>
                <a:ext cx="477028" cy="88900"/>
                <a:chOff x="0" y="0"/>
                <a:chExt cx="472" cy="88"/>
              </a:xfrm>
              <a:solidFill>
                <a:schemeClr val="bg1"/>
              </a:solidFill>
            </p:grpSpPr>
            <p:sp>
              <p:nvSpPr>
                <p:cNvPr id="22" name="Oval 14"/>
                <p:cNvSpPr/>
                <p:nvPr/>
              </p:nvSpPr>
              <p:spPr bwMode="auto">
                <a:xfrm>
                  <a:off x="0"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sp>
              <p:nvSpPr>
                <p:cNvPr id="23" name="Oval 15"/>
                <p:cNvSpPr/>
                <p:nvPr/>
              </p:nvSpPr>
              <p:spPr bwMode="auto">
                <a:xfrm>
                  <a:off x="192"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sp>
              <p:nvSpPr>
                <p:cNvPr id="24" name="Oval 16"/>
                <p:cNvSpPr/>
                <p:nvPr/>
              </p:nvSpPr>
              <p:spPr bwMode="auto">
                <a:xfrm>
                  <a:off x="384"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grpSp>
          <p:sp>
            <p:nvSpPr>
              <p:cNvPr id="20" name="矩形 19"/>
              <p:cNvSpPr/>
              <p:nvPr/>
            </p:nvSpPr>
            <p:spPr>
              <a:xfrm>
                <a:off x="2154609" y="4542542"/>
                <a:ext cx="1569660" cy="369332"/>
              </a:xfrm>
              <a:prstGeom prst="rect">
                <a:avLst/>
              </a:prstGeom>
            </p:spPr>
            <p:txBody>
              <a:bodyPr wrap="none">
                <a:spAutoFit/>
              </a:bodyPr>
              <a:lstStyle/>
              <a:p>
                <a:pPr algn="r"/>
                <a:r>
                  <a:rPr lang="zh-CN" altLang="en-US" dirty="0">
                    <a:solidFill>
                      <a:schemeClr val="tx1">
                        <a:lumMod val="65000"/>
                        <a:lumOff val="35000"/>
                      </a:schemeClr>
                    </a:solidFill>
                    <a:latin typeface="+mn-ea"/>
                  </a:rPr>
                  <a:t>输入你的标题</a:t>
                </a:r>
              </a:p>
            </p:txBody>
          </p:sp>
          <p:sp>
            <p:nvSpPr>
              <p:cNvPr id="21" name="矩形 20"/>
              <p:cNvSpPr/>
              <p:nvPr/>
            </p:nvSpPr>
            <p:spPr>
              <a:xfrm>
                <a:off x="1850038" y="5360360"/>
                <a:ext cx="1910062" cy="722505"/>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rPr>
                  <a:t>Hunan magic rain Advertising CoLtd.professional</a:t>
                </a:r>
              </a:p>
            </p:txBody>
          </p:sp>
        </p:grpSp>
        <p:grpSp>
          <p:nvGrpSpPr>
            <p:cNvPr id="25" name="组合 24"/>
            <p:cNvGrpSpPr/>
            <p:nvPr/>
          </p:nvGrpSpPr>
          <p:grpSpPr>
            <a:xfrm>
              <a:off x="8449384" y="4644142"/>
              <a:ext cx="1910062" cy="1510508"/>
              <a:chOff x="1850038" y="4542542"/>
              <a:chExt cx="1910062" cy="1510508"/>
            </a:xfrm>
          </p:grpSpPr>
          <p:grpSp>
            <p:nvGrpSpPr>
              <p:cNvPr id="26" name="Group 13"/>
              <p:cNvGrpSpPr/>
              <p:nvPr/>
            </p:nvGrpSpPr>
            <p:grpSpPr bwMode="auto">
              <a:xfrm>
                <a:off x="1990530" y="5091667"/>
                <a:ext cx="477028" cy="88900"/>
                <a:chOff x="0" y="0"/>
                <a:chExt cx="472" cy="88"/>
              </a:xfrm>
              <a:solidFill>
                <a:schemeClr val="bg1"/>
              </a:solidFill>
            </p:grpSpPr>
            <p:sp>
              <p:nvSpPr>
                <p:cNvPr id="29" name="Oval 14"/>
                <p:cNvSpPr/>
                <p:nvPr/>
              </p:nvSpPr>
              <p:spPr bwMode="auto">
                <a:xfrm>
                  <a:off x="0"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sp>
              <p:nvSpPr>
                <p:cNvPr id="30" name="Oval 15"/>
                <p:cNvSpPr/>
                <p:nvPr/>
              </p:nvSpPr>
              <p:spPr bwMode="auto">
                <a:xfrm>
                  <a:off x="192"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sp>
              <p:nvSpPr>
                <p:cNvPr id="31" name="Oval 16"/>
                <p:cNvSpPr/>
                <p:nvPr/>
              </p:nvSpPr>
              <p:spPr bwMode="auto">
                <a:xfrm>
                  <a:off x="384" y="0"/>
                  <a:ext cx="88" cy="88"/>
                </a:xfrm>
                <a:prstGeom prst="ellipse">
                  <a:avLst/>
                </a:prstGeom>
                <a:grpFill/>
                <a:ln w="25400">
                  <a:noFill/>
                  <a:miter lim="800000"/>
                </a:ln>
              </p:spPr>
              <p:txBody>
                <a:bodyPr lIns="0" tIns="0" rIns="0" bIns="0"/>
                <a:lstStyle/>
                <a:p>
                  <a:pPr>
                    <a:defRPr/>
                  </a:pPr>
                  <a:endParaRPr lang="en-US">
                    <a:solidFill>
                      <a:schemeClr val="tx1">
                        <a:lumMod val="65000"/>
                        <a:lumOff val="35000"/>
                      </a:schemeClr>
                    </a:solidFill>
                  </a:endParaRPr>
                </a:p>
              </p:txBody>
            </p:sp>
          </p:grpSp>
          <p:sp>
            <p:nvSpPr>
              <p:cNvPr id="27" name="矩形 26"/>
              <p:cNvSpPr/>
              <p:nvPr/>
            </p:nvSpPr>
            <p:spPr>
              <a:xfrm>
                <a:off x="2154609" y="4542542"/>
                <a:ext cx="1569660" cy="369332"/>
              </a:xfrm>
              <a:prstGeom prst="rect">
                <a:avLst/>
              </a:prstGeom>
            </p:spPr>
            <p:txBody>
              <a:bodyPr wrap="none">
                <a:spAutoFit/>
              </a:bodyPr>
              <a:lstStyle/>
              <a:p>
                <a:pPr algn="r"/>
                <a:r>
                  <a:rPr lang="zh-CN" altLang="en-US" dirty="0">
                    <a:solidFill>
                      <a:schemeClr val="tx1">
                        <a:lumMod val="65000"/>
                        <a:lumOff val="35000"/>
                      </a:schemeClr>
                    </a:solidFill>
                    <a:latin typeface="+mn-ea"/>
                  </a:rPr>
                  <a:t>输入你的标题</a:t>
                </a:r>
              </a:p>
            </p:txBody>
          </p:sp>
          <p:sp>
            <p:nvSpPr>
              <p:cNvPr id="28" name="矩形 27"/>
              <p:cNvSpPr/>
              <p:nvPr/>
            </p:nvSpPr>
            <p:spPr>
              <a:xfrm>
                <a:off x="1850038" y="5360360"/>
                <a:ext cx="1910062" cy="692690"/>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rPr>
                  <a:t>Hunan magic rain Advertising CoLtd.professional</a:t>
                </a:r>
              </a:p>
            </p:txBody>
          </p:sp>
        </p:grpSp>
      </p:grpSp>
      <p:pic>
        <p:nvPicPr>
          <p:cNvPr id="6" name="图片占位符 5"/>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l="10000" r="10000"/>
          <a:stretch>
            <a:fillRect/>
          </a:stretch>
        </p:blipFill>
        <p:spPr/>
      </p:pic>
      <p:pic>
        <p:nvPicPr>
          <p:cNvPr id="7" name="图片占位符 6"/>
          <p:cNvPicPr>
            <a:picLocks noGrp="1" noChangeAspect="1"/>
          </p:cNvPicPr>
          <p:nvPr>
            <p:ph type="pic" sz="quarter" idx="11"/>
          </p:nvPr>
        </p:nvPicPr>
        <p:blipFill>
          <a:blip r:embed="rId4">
            <a:grayscl/>
            <a:extLst>
              <a:ext uri="{28A0092B-C50C-407E-A947-70E740481C1C}">
                <a14:useLocalDpi xmlns:a14="http://schemas.microsoft.com/office/drawing/2010/main" val="0"/>
              </a:ext>
            </a:extLst>
          </a:blip>
          <a:srcRect l="18747" r="18747"/>
          <a:stretch>
            <a:fillRect/>
          </a:stretch>
        </p:blipFill>
        <p:spPr/>
      </p:pic>
      <p:pic>
        <p:nvPicPr>
          <p:cNvPr id="8" name="图片占位符 7"/>
          <p:cNvPicPr>
            <a:picLocks noGrp="1" noChangeAspect="1"/>
          </p:cNvPicPr>
          <p:nvPr>
            <p:ph type="pic" sz="quarter" idx="12"/>
          </p:nvPr>
        </p:nvPicPr>
        <p:blipFill>
          <a:blip r:embed="rId5" cstate="print">
            <a:grayscl/>
            <a:extLst>
              <a:ext uri="{28A0092B-C50C-407E-A947-70E740481C1C}">
                <a14:useLocalDpi xmlns:a14="http://schemas.microsoft.com/office/drawing/2010/main" val="0"/>
              </a:ext>
            </a:extLst>
          </a:blip>
          <a:srcRect l="21875" r="21875"/>
          <a:stretch>
            <a:fillRect/>
          </a:stretch>
        </p:blipFill>
        <p:spPr/>
      </p:pic>
      <p:sp>
        <p:nvSpPr>
          <p:cNvPr id="32" name="矩形 31"/>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5" name="直接连接符 4"/>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177192" y="2649611"/>
            <a:ext cx="1872208" cy="1872208"/>
            <a:chOff x="467544" y="1578560"/>
            <a:chExt cx="1872208" cy="1872208"/>
          </a:xfrm>
        </p:grpSpPr>
        <p:sp>
          <p:nvSpPr>
            <p:cNvPr id="24" name="弦形 23"/>
            <p:cNvSpPr/>
            <p:nvPr/>
          </p:nvSpPr>
          <p:spPr>
            <a:xfrm rot="19715174">
              <a:off x="537184" y="1644658"/>
              <a:ext cx="1732929" cy="1732929"/>
            </a:xfrm>
            <a:prstGeom prst="chord">
              <a:avLst>
                <a:gd name="adj1" fmla="val 2700000"/>
                <a:gd name="adj2" fmla="val 1176119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467544" y="1578560"/>
              <a:ext cx="1872208" cy="1872208"/>
              <a:chOff x="467544" y="1578560"/>
              <a:chExt cx="1872208" cy="1872208"/>
            </a:xfrm>
          </p:grpSpPr>
          <p:sp>
            <p:nvSpPr>
              <p:cNvPr id="26" name="椭圆 25"/>
              <p:cNvSpPr/>
              <p:nvPr/>
            </p:nvSpPr>
            <p:spPr>
              <a:xfrm>
                <a:off x="467544" y="1578560"/>
                <a:ext cx="1872208" cy="18722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7" name="TextBox 29"/>
              <p:cNvSpPr txBox="1"/>
              <p:nvPr/>
            </p:nvSpPr>
            <p:spPr>
              <a:xfrm>
                <a:off x="1042010" y="2194119"/>
                <a:ext cx="723275" cy="523220"/>
              </a:xfrm>
              <a:prstGeom prst="rect">
                <a:avLst/>
              </a:prstGeom>
              <a:noFill/>
              <a:ln>
                <a:noFill/>
              </a:ln>
            </p:spPr>
            <p:txBody>
              <a:bodyPr wrap="none" rtlCol="0">
                <a:spAutoFit/>
              </a:bodyPr>
              <a:lstStyle/>
              <a:p>
                <a:pPr algn="ctr"/>
                <a:r>
                  <a:rPr lang="en-US" altLang="zh-CN" sz="2800" dirty="0">
                    <a:cs typeface="+mn-ea"/>
                    <a:sym typeface="+mn-lt"/>
                  </a:rPr>
                  <a:t>20%</a:t>
                </a:r>
                <a:endParaRPr lang="zh-CN" altLang="en-US" sz="2800" dirty="0">
                  <a:cs typeface="+mn-ea"/>
                  <a:sym typeface="+mn-lt"/>
                </a:endParaRPr>
              </a:p>
            </p:txBody>
          </p:sp>
        </p:grpSp>
      </p:grpSp>
      <p:grpSp>
        <p:nvGrpSpPr>
          <p:cNvPr id="28" name="组合 27"/>
          <p:cNvGrpSpPr/>
          <p:nvPr/>
        </p:nvGrpSpPr>
        <p:grpSpPr>
          <a:xfrm>
            <a:off x="4313429" y="2649611"/>
            <a:ext cx="1872208" cy="1872208"/>
            <a:chOff x="2603781" y="1578560"/>
            <a:chExt cx="1872208" cy="1872208"/>
          </a:xfrm>
        </p:grpSpPr>
        <p:sp>
          <p:nvSpPr>
            <p:cNvPr id="29" name="弦形 28"/>
            <p:cNvSpPr/>
            <p:nvPr/>
          </p:nvSpPr>
          <p:spPr>
            <a:xfrm rot="18780312">
              <a:off x="2678221" y="1651667"/>
              <a:ext cx="1732929" cy="1732929"/>
            </a:xfrm>
            <a:prstGeom prst="chord">
              <a:avLst>
                <a:gd name="adj1" fmla="val 2700000"/>
                <a:gd name="adj2" fmla="val 13643534"/>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2603781" y="1578560"/>
              <a:ext cx="1872208" cy="1872208"/>
              <a:chOff x="2603781" y="1578560"/>
              <a:chExt cx="1872208" cy="1872208"/>
            </a:xfrm>
          </p:grpSpPr>
          <p:sp>
            <p:nvSpPr>
              <p:cNvPr id="31" name="椭圆 30"/>
              <p:cNvSpPr/>
              <p:nvPr/>
            </p:nvSpPr>
            <p:spPr>
              <a:xfrm>
                <a:off x="2603781" y="1578560"/>
                <a:ext cx="1872208" cy="1872208"/>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2" name="TextBox 35"/>
              <p:cNvSpPr txBox="1"/>
              <p:nvPr/>
            </p:nvSpPr>
            <p:spPr>
              <a:xfrm>
                <a:off x="3183047" y="2194119"/>
                <a:ext cx="723275" cy="523220"/>
              </a:xfrm>
              <a:prstGeom prst="rect">
                <a:avLst/>
              </a:prstGeom>
              <a:noFill/>
              <a:ln>
                <a:noFill/>
              </a:ln>
            </p:spPr>
            <p:txBody>
              <a:bodyPr wrap="none" rtlCol="0">
                <a:spAutoFit/>
              </a:bodyPr>
              <a:lstStyle/>
              <a:p>
                <a:pPr algn="ctr"/>
                <a:r>
                  <a:rPr lang="en-US" altLang="zh-CN" sz="2800" dirty="0">
                    <a:cs typeface="+mn-ea"/>
                    <a:sym typeface="+mn-lt"/>
                  </a:rPr>
                  <a:t>40%</a:t>
                </a:r>
                <a:endParaRPr lang="zh-CN" altLang="en-US" sz="2800" dirty="0">
                  <a:cs typeface="+mn-ea"/>
                  <a:sym typeface="+mn-lt"/>
                </a:endParaRPr>
              </a:p>
            </p:txBody>
          </p:sp>
        </p:grpSp>
      </p:grpSp>
      <p:grpSp>
        <p:nvGrpSpPr>
          <p:cNvPr id="33" name="组合 32"/>
          <p:cNvGrpSpPr/>
          <p:nvPr/>
        </p:nvGrpSpPr>
        <p:grpSpPr>
          <a:xfrm>
            <a:off x="6449666" y="2649611"/>
            <a:ext cx="1872208" cy="1872208"/>
            <a:chOff x="4740018" y="1578560"/>
            <a:chExt cx="1872208" cy="1872208"/>
          </a:xfrm>
        </p:grpSpPr>
        <p:sp>
          <p:nvSpPr>
            <p:cNvPr id="34" name="椭圆 33"/>
            <p:cNvSpPr/>
            <p:nvPr/>
          </p:nvSpPr>
          <p:spPr>
            <a:xfrm>
              <a:off x="4740018" y="1578560"/>
              <a:ext cx="1872208" cy="18722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5" name="弦形 34"/>
            <p:cNvSpPr/>
            <p:nvPr/>
          </p:nvSpPr>
          <p:spPr>
            <a:xfrm rot="18000000">
              <a:off x="4824171" y="1651666"/>
              <a:ext cx="1732929" cy="1732929"/>
            </a:xfrm>
            <a:prstGeom prst="chord">
              <a:avLst>
                <a:gd name="adj1" fmla="val 2700000"/>
                <a:gd name="adj2" fmla="val 152720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39"/>
            <p:cNvSpPr txBox="1"/>
            <p:nvPr/>
          </p:nvSpPr>
          <p:spPr>
            <a:xfrm>
              <a:off x="5333370" y="2194119"/>
              <a:ext cx="723275" cy="523220"/>
            </a:xfrm>
            <a:prstGeom prst="rect">
              <a:avLst/>
            </a:prstGeom>
            <a:noFill/>
          </p:spPr>
          <p:txBody>
            <a:bodyPr wrap="none" rtlCol="0">
              <a:spAutoFit/>
            </a:bodyPr>
            <a:lstStyle/>
            <a:p>
              <a:pPr algn="ctr"/>
              <a:r>
                <a:rPr lang="en-US" altLang="zh-CN" sz="2800" dirty="0">
                  <a:solidFill>
                    <a:srgbClr val="F8F8F8"/>
                  </a:solidFill>
                  <a:cs typeface="+mn-ea"/>
                  <a:sym typeface="+mn-lt"/>
                </a:rPr>
                <a:t>60%</a:t>
              </a:r>
              <a:endParaRPr lang="zh-CN" altLang="en-US" sz="2800" dirty="0">
                <a:solidFill>
                  <a:srgbClr val="F8F8F8"/>
                </a:solidFill>
                <a:cs typeface="+mn-ea"/>
                <a:sym typeface="+mn-lt"/>
              </a:endParaRPr>
            </a:p>
          </p:txBody>
        </p:sp>
      </p:grpSp>
      <p:grpSp>
        <p:nvGrpSpPr>
          <p:cNvPr id="37" name="组合 36"/>
          <p:cNvGrpSpPr/>
          <p:nvPr/>
        </p:nvGrpSpPr>
        <p:grpSpPr>
          <a:xfrm>
            <a:off x="8585904" y="2649611"/>
            <a:ext cx="1872208" cy="1872208"/>
            <a:chOff x="6876256" y="1578560"/>
            <a:chExt cx="1872208" cy="1872208"/>
          </a:xfrm>
        </p:grpSpPr>
        <p:sp>
          <p:nvSpPr>
            <p:cNvPr id="38" name="椭圆 37"/>
            <p:cNvSpPr/>
            <p:nvPr/>
          </p:nvSpPr>
          <p:spPr>
            <a:xfrm>
              <a:off x="6876256" y="1578560"/>
              <a:ext cx="1872208" cy="1872208"/>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9" name="弦形 38"/>
            <p:cNvSpPr/>
            <p:nvPr/>
          </p:nvSpPr>
          <p:spPr>
            <a:xfrm rot="16358992">
              <a:off x="6960409" y="1648200"/>
              <a:ext cx="1732929" cy="1732929"/>
            </a:xfrm>
            <a:prstGeom prst="chord">
              <a:avLst>
                <a:gd name="adj1" fmla="val 2700000"/>
                <a:gd name="adj2" fmla="val 18533528"/>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0" name="TextBox 64"/>
            <p:cNvSpPr txBox="1"/>
            <p:nvPr/>
          </p:nvSpPr>
          <p:spPr>
            <a:xfrm>
              <a:off x="7472788" y="2194119"/>
              <a:ext cx="723275" cy="523220"/>
            </a:xfrm>
            <a:prstGeom prst="rect">
              <a:avLst/>
            </a:prstGeom>
            <a:noFill/>
            <a:ln>
              <a:solidFill>
                <a:schemeClr val="bg1">
                  <a:lumMod val="50000"/>
                </a:schemeClr>
              </a:solidFill>
            </a:ln>
          </p:spPr>
          <p:txBody>
            <a:bodyPr wrap="none" rtlCol="0">
              <a:spAutoFit/>
            </a:bodyPr>
            <a:lstStyle/>
            <a:p>
              <a:pPr algn="ctr"/>
              <a:r>
                <a:rPr lang="en-US" altLang="zh-CN" sz="2800" dirty="0">
                  <a:solidFill>
                    <a:srgbClr val="F8F8F8"/>
                  </a:solidFill>
                  <a:cs typeface="+mn-ea"/>
                  <a:sym typeface="+mn-lt"/>
                </a:rPr>
                <a:t>90%</a:t>
              </a:r>
              <a:endParaRPr lang="zh-CN" altLang="en-US" sz="2800" dirty="0">
                <a:solidFill>
                  <a:srgbClr val="F8F8F8"/>
                </a:solidFill>
                <a:cs typeface="+mn-ea"/>
                <a:sym typeface="+mn-lt"/>
              </a:endParaRPr>
            </a:p>
          </p:txBody>
        </p:sp>
      </p:grpSp>
      <p:sp>
        <p:nvSpPr>
          <p:cNvPr id="42" name="TextBox 48"/>
          <p:cNvSpPr txBox="1"/>
          <p:nvPr/>
        </p:nvSpPr>
        <p:spPr>
          <a:xfrm>
            <a:off x="1917176" y="4730725"/>
            <a:ext cx="2031326" cy="369332"/>
          </a:xfrm>
          <a:prstGeom prst="rect">
            <a:avLst/>
          </a:prstGeom>
          <a:noFill/>
        </p:spPr>
        <p:txBody>
          <a:bodyPr wrap="none" rtlCol="0">
            <a:spAutoFit/>
          </a:bodyPr>
          <a:lstStyle/>
          <a:p>
            <a:pPr algn="r"/>
            <a:r>
              <a:rPr lang="zh-CN" altLang="en-US" b="1" dirty="0">
                <a:cs typeface="+mn-ea"/>
                <a:sym typeface="+mn-lt"/>
              </a:rPr>
              <a:t>单击此处添加标题</a:t>
            </a:r>
            <a:endParaRPr lang="id-ID" b="1" dirty="0">
              <a:cs typeface="+mn-ea"/>
              <a:sym typeface="+mn-lt"/>
            </a:endParaRPr>
          </a:p>
        </p:txBody>
      </p:sp>
      <p:sp>
        <p:nvSpPr>
          <p:cNvPr id="43" name="Rectangle 49"/>
          <p:cNvSpPr/>
          <p:nvPr/>
        </p:nvSpPr>
        <p:spPr>
          <a:xfrm>
            <a:off x="1552249" y="5130259"/>
            <a:ext cx="2776172" cy="880049"/>
          </a:xfrm>
          <a:prstGeom prst="rect">
            <a:avLst/>
          </a:prstGeom>
        </p:spPr>
        <p:txBody>
          <a:bodyPr wrap="square">
            <a:spAutoFit/>
          </a:bodyPr>
          <a:lstStyle/>
          <a:p>
            <a:pPr>
              <a:lnSpc>
                <a:spcPct val="150000"/>
              </a:lnSpc>
            </a:pPr>
            <a:r>
              <a:rPr lang="zh-CN" altLang="en-US" sz="1200" dirty="0">
                <a:solidFill>
                  <a:srgbClr val="2D2A19"/>
                </a:solidFill>
                <a:cs typeface="+mn-ea"/>
                <a:sym typeface="+mn-lt"/>
              </a:rPr>
              <a:t>单击此处添加文本单击此处添加文本单击此处添加文本单击此处添加文本</a:t>
            </a:r>
          </a:p>
          <a:p>
            <a:pPr>
              <a:lnSpc>
                <a:spcPct val="150000"/>
              </a:lnSpc>
            </a:pPr>
            <a:endParaRPr lang="zh-CN" altLang="en-US" sz="1200" dirty="0">
              <a:solidFill>
                <a:srgbClr val="2D2A19"/>
              </a:solidFill>
              <a:cs typeface="+mn-ea"/>
              <a:sym typeface="+mn-lt"/>
            </a:endParaRPr>
          </a:p>
        </p:txBody>
      </p:sp>
      <p:sp>
        <p:nvSpPr>
          <p:cNvPr id="44" name="TextBox 48"/>
          <p:cNvSpPr txBox="1"/>
          <p:nvPr/>
        </p:nvSpPr>
        <p:spPr>
          <a:xfrm>
            <a:off x="4441211" y="1524824"/>
            <a:ext cx="2031326" cy="369332"/>
          </a:xfrm>
          <a:prstGeom prst="rect">
            <a:avLst/>
          </a:prstGeom>
          <a:noFill/>
        </p:spPr>
        <p:txBody>
          <a:bodyPr wrap="none" rtlCol="0">
            <a:spAutoFit/>
          </a:bodyPr>
          <a:lstStyle/>
          <a:p>
            <a:pPr algn="r"/>
            <a:r>
              <a:rPr lang="zh-CN" altLang="en-US" b="1" dirty="0">
                <a:cs typeface="+mn-ea"/>
                <a:sym typeface="+mn-lt"/>
              </a:rPr>
              <a:t>单击此处添加标题</a:t>
            </a:r>
            <a:endParaRPr lang="id-ID" b="1" dirty="0">
              <a:cs typeface="+mn-ea"/>
              <a:sym typeface="+mn-lt"/>
            </a:endParaRPr>
          </a:p>
        </p:txBody>
      </p:sp>
      <p:sp>
        <p:nvSpPr>
          <p:cNvPr id="45" name="Rectangle 49"/>
          <p:cNvSpPr/>
          <p:nvPr/>
        </p:nvSpPr>
        <p:spPr>
          <a:xfrm>
            <a:off x="4076284" y="1924358"/>
            <a:ext cx="2776172" cy="880049"/>
          </a:xfrm>
          <a:prstGeom prst="rect">
            <a:avLst/>
          </a:prstGeom>
        </p:spPr>
        <p:txBody>
          <a:bodyPr wrap="square">
            <a:spAutoFit/>
          </a:bodyPr>
          <a:lstStyle/>
          <a:p>
            <a:pPr>
              <a:lnSpc>
                <a:spcPct val="150000"/>
              </a:lnSpc>
            </a:pPr>
            <a:r>
              <a:rPr lang="zh-CN" altLang="en-US" sz="1200" dirty="0">
                <a:solidFill>
                  <a:srgbClr val="2D2A19"/>
                </a:solidFill>
                <a:cs typeface="+mn-ea"/>
                <a:sym typeface="+mn-lt"/>
              </a:rPr>
              <a:t>单击此处添加文本单击此处添加文本单击此处添加文本单击此处添加文本</a:t>
            </a:r>
          </a:p>
          <a:p>
            <a:pPr>
              <a:lnSpc>
                <a:spcPct val="150000"/>
              </a:lnSpc>
            </a:pPr>
            <a:endParaRPr lang="zh-CN" altLang="en-US" sz="1200" dirty="0">
              <a:solidFill>
                <a:srgbClr val="2D2A19"/>
              </a:solidFill>
              <a:cs typeface="+mn-ea"/>
              <a:sym typeface="+mn-lt"/>
            </a:endParaRPr>
          </a:p>
        </p:txBody>
      </p:sp>
      <p:sp>
        <p:nvSpPr>
          <p:cNvPr id="46" name="TextBox 48"/>
          <p:cNvSpPr txBox="1"/>
          <p:nvPr/>
        </p:nvSpPr>
        <p:spPr>
          <a:xfrm>
            <a:off x="6300624" y="4730725"/>
            <a:ext cx="2031326" cy="369332"/>
          </a:xfrm>
          <a:prstGeom prst="rect">
            <a:avLst/>
          </a:prstGeom>
          <a:noFill/>
        </p:spPr>
        <p:txBody>
          <a:bodyPr wrap="none" rtlCol="0">
            <a:spAutoFit/>
          </a:bodyPr>
          <a:lstStyle/>
          <a:p>
            <a:pPr algn="r"/>
            <a:r>
              <a:rPr lang="zh-CN" altLang="en-US" b="1" dirty="0">
                <a:cs typeface="+mn-ea"/>
                <a:sym typeface="+mn-lt"/>
              </a:rPr>
              <a:t>单击此处添加标题</a:t>
            </a:r>
            <a:endParaRPr lang="id-ID" b="1" dirty="0">
              <a:cs typeface="+mn-ea"/>
              <a:sym typeface="+mn-lt"/>
            </a:endParaRPr>
          </a:p>
        </p:txBody>
      </p:sp>
      <p:sp>
        <p:nvSpPr>
          <p:cNvPr id="47" name="Rectangle 49"/>
          <p:cNvSpPr/>
          <p:nvPr/>
        </p:nvSpPr>
        <p:spPr>
          <a:xfrm>
            <a:off x="5935697" y="5130259"/>
            <a:ext cx="2776172" cy="880049"/>
          </a:xfrm>
          <a:prstGeom prst="rect">
            <a:avLst/>
          </a:prstGeom>
        </p:spPr>
        <p:txBody>
          <a:bodyPr wrap="square">
            <a:spAutoFit/>
          </a:bodyPr>
          <a:lstStyle/>
          <a:p>
            <a:pPr>
              <a:lnSpc>
                <a:spcPct val="150000"/>
              </a:lnSpc>
            </a:pPr>
            <a:r>
              <a:rPr lang="zh-CN" altLang="en-US" sz="1200" dirty="0">
                <a:solidFill>
                  <a:srgbClr val="2D2A19"/>
                </a:solidFill>
                <a:cs typeface="+mn-ea"/>
                <a:sym typeface="+mn-lt"/>
              </a:rPr>
              <a:t>单击此处添加文本单击此处添加文本单击此处添加文本单击此处添加文本</a:t>
            </a:r>
          </a:p>
          <a:p>
            <a:pPr>
              <a:lnSpc>
                <a:spcPct val="150000"/>
              </a:lnSpc>
            </a:pPr>
            <a:endParaRPr lang="zh-CN" altLang="en-US" sz="1200" dirty="0">
              <a:solidFill>
                <a:srgbClr val="2D2A19"/>
              </a:solidFill>
              <a:cs typeface="+mn-ea"/>
              <a:sym typeface="+mn-lt"/>
            </a:endParaRPr>
          </a:p>
        </p:txBody>
      </p:sp>
      <p:sp>
        <p:nvSpPr>
          <p:cNvPr id="48" name="TextBox 48"/>
          <p:cNvSpPr txBox="1"/>
          <p:nvPr/>
        </p:nvSpPr>
        <p:spPr>
          <a:xfrm>
            <a:off x="8523850" y="1583652"/>
            <a:ext cx="2031326" cy="369332"/>
          </a:xfrm>
          <a:prstGeom prst="rect">
            <a:avLst/>
          </a:prstGeom>
          <a:noFill/>
        </p:spPr>
        <p:txBody>
          <a:bodyPr wrap="none" rtlCol="0">
            <a:spAutoFit/>
          </a:bodyPr>
          <a:lstStyle/>
          <a:p>
            <a:pPr algn="r"/>
            <a:r>
              <a:rPr lang="zh-CN" altLang="en-US" b="1" dirty="0">
                <a:cs typeface="+mn-ea"/>
                <a:sym typeface="+mn-lt"/>
              </a:rPr>
              <a:t>单击此处添加标题</a:t>
            </a:r>
            <a:endParaRPr lang="id-ID" b="1" dirty="0">
              <a:cs typeface="+mn-ea"/>
              <a:sym typeface="+mn-lt"/>
            </a:endParaRPr>
          </a:p>
        </p:txBody>
      </p:sp>
      <p:sp>
        <p:nvSpPr>
          <p:cNvPr id="49" name="Rectangle 49"/>
          <p:cNvSpPr/>
          <p:nvPr/>
        </p:nvSpPr>
        <p:spPr>
          <a:xfrm>
            <a:off x="8158923" y="1983186"/>
            <a:ext cx="2776172" cy="880049"/>
          </a:xfrm>
          <a:prstGeom prst="rect">
            <a:avLst/>
          </a:prstGeom>
        </p:spPr>
        <p:txBody>
          <a:bodyPr wrap="square">
            <a:spAutoFit/>
          </a:bodyPr>
          <a:lstStyle/>
          <a:p>
            <a:pPr>
              <a:lnSpc>
                <a:spcPct val="150000"/>
              </a:lnSpc>
            </a:pPr>
            <a:r>
              <a:rPr lang="zh-CN" altLang="en-US" sz="1200" dirty="0">
                <a:solidFill>
                  <a:srgbClr val="2D2A19"/>
                </a:solidFill>
                <a:cs typeface="+mn-ea"/>
                <a:sym typeface="+mn-lt"/>
              </a:rPr>
              <a:t>单击此处添加文本单击此处添加文本单击此处添加文本单击此处添加文本</a:t>
            </a:r>
          </a:p>
          <a:p>
            <a:pPr>
              <a:lnSpc>
                <a:spcPct val="150000"/>
              </a:lnSpc>
            </a:pPr>
            <a:endParaRPr lang="zh-CN" altLang="en-US" sz="1200" dirty="0">
              <a:solidFill>
                <a:srgbClr val="2D2A19"/>
              </a:solidFill>
              <a:cs typeface="+mn-ea"/>
              <a:sym typeface="+mn-lt"/>
            </a:endParaRPr>
          </a:p>
        </p:txBody>
      </p:sp>
      <p:sp>
        <p:nvSpPr>
          <p:cNvPr id="41" name="矩形 40"/>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51" name="直接连接符 50"/>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8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8000">
                                          <p:cBhvr additive="base">
                                            <p:cTn id="7"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8000">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14:bounceEnd="48000">
                                          <p:cBhvr additive="base">
                                            <p:cTn id="12" dur="500" fill="hold"/>
                                            <p:tgtEl>
                                              <p:spTgt spid="28"/>
                                            </p:tgtEl>
                                            <p:attrNameLst>
                                              <p:attrName>ppt_x</p:attrName>
                                            </p:attrNameLst>
                                          </p:cBhvr>
                                          <p:tavLst>
                                            <p:tav tm="0">
                                              <p:val>
                                                <p:strVal val="#ppt_x"/>
                                              </p:val>
                                            </p:tav>
                                            <p:tav tm="100000">
                                              <p:val>
                                                <p:strVal val="#ppt_x"/>
                                              </p:val>
                                            </p:tav>
                                          </p:tavLst>
                                        </p:anim>
                                        <p:anim calcmode="lin" valueType="num" p14:bounceEnd="48000">
                                          <p:cBhvr additive="base">
                                            <p:cTn id="13" dur="50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48000">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14:bounceEnd="48000">
                                          <p:cBhvr additive="base">
                                            <p:cTn id="17" dur="500" fill="hold"/>
                                            <p:tgtEl>
                                              <p:spTgt spid="33"/>
                                            </p:tgtEl>
                                            <p:attrNameLst>
                                              <p:attrName>ppt_x</p:attrName>
                                            </p:attrNameLst>
                                          </p:cBhvr>
                                          <p:tavLst>
                                            <p:tav tm="0">
                                              <p:val>
                                                <p:strVal val="#ppt_x"/>
                                              </p:val>
                                            </p:tav>
                                            <p:tav tm="100000">
                                              <p:val>
                                                <p:strVal val="#ppt_x"/>
                                              </p:val>
                                            </p:tav>
                                          </p:tavLst>
                                        </p:anim>
                                        <p:anim calcmode="lin" valueType="num" p14:bounceEnd="48000">
                                          <p:cBhvr additive="base">
                                            <p:cTn id="18" dur="5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48000">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14:bounceEnd="48000">
                                          <p:cBhvr additive="base">
                                            <p:cTn id="22" dur="500" fill="hold"/>
                                            <p:tgtEl>
                                              <p:spTgt spid="37"/>
                                            </p:tgtEl>
                                            <p:attrNameLst>
                                              <p:attrName>ppt_x</p:attrName>
                                            </p:attrNameLst>
                                          </p:cBhvr>
                                          <p:tavLst>
                                            <p:tav tm="0">
                                              <p:val>
                                                <p:strVal val="#ppt_x"/>
                                              </p:val>
                                            </p:tav>
                                            <p:tav tm="100000">
                                              <p:val>
                                                <p:strVal val="#ppt_x"/>
                                              </p:val>
                                            </p:tav>
                                          </p:tavLst>
                                        </p:anim>
                                        <p:anim calcmode="lin" valueType="num" p14:bounceEnd="48000">
                                          <p:cBhvr additive="base">
                                            <p:cTn id="23" dur="500" fill="hold"/>
                                            <p:tgtEl>
                                              <p:spTgt spid="37"/>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rot="5400000">
            <a:off x="2620212" y="2826691"/>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rot="5400000">
            <a:off x="6541740" y="2826691"/>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rot="5400000">
            <a:off x="4593452" y="2826691"/>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rot="5400000">
            <a:off x="8505220" y="2826691"/>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2152650" y="2376691"/>
            <a:ext cx="7903852"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2968158" y="2274637"/>
            <a:ext cx="204110" cy="204110"/>
          </a:xfrm>
          <a:prstGeom prst="ellipse">
            <a:avLst/>
          </a:prstGeom>
          <a:solidFill>
            <a:schemeClr val="tx1">
              <a:lumMod val="85000"/>
              <a:lumOff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schemeClr val="tx1">
                  <a:lumMod val="85000"/>
                  <a:lumOff val="15000"/>
                </a:schemeClr>
              </a:solidFill>
              <a:cs typeface="+mn-ea"/>
              <a:sym typeface="+mn-lt"/>
            </a:endParaRPr>
          </a:p>
        </p:txBody>
      </p:sp>
      <p:sp>
        <p:nvSpPr>
          <p:cNvPr id="16" name="文本框 15"/>
          <p:cNvSpPr txBox="1"/>
          <p:nvPr/>
        </p:nvSpPr>
        <p:spPr>
          <a:xfrm>
            <a:off x="2566906" y="1858666"/>
            <a:ext cx="1005349" cy="338526"/>
          </a:xfrm>
          <a:prstGeom prst="rect">
            <a:avLst/>
          </a:prstGeom>
          <a:noFill/>
        </p:spPr>
        <p:txBody>
          <a:bodyPr wrap="none" lIns="91413" tIns="45706" rIns="91413" bIns="45706" rtlCol="0">
            <a:spAutoFit/>
          </a:bodyPr>
          <a:lstStyle/>
          <a:p>
            <a:pPr algn="ctr"/>
            <a:r>
              <a:rPr lang="zh-CN" altLang="en-US" sz="1600" b="1" dirty="0">
                <a:solidFill>
                  <a:schemeClr val="tx1">
                    <a:lumMod val="85000"/>
                    <a:lumOff val="15000"/>
                  </a:schemeClr>
                </a:solidFill>
                <a:cs typeface="+mn-ea"/>
                <a:sym typeface="+mn-lt"/>
              </a:rPr>
              <a:t>输入标题</a:t>
            </a:r>
          </a:p>
        </p:txBody>
      </p:sp>
      <p:sp>
        <p:nvSpPr>
          <p:cNvPr id="28" name="椭圆 27"/>
          <p:cNvSpPr/>
          <p:nvPr/>
        </p:nvSpPr>
        <p:spPr>
          <a:xfrm>
            <a:off x="6890955" y="2274637"/>
            <a:ext cx="204110" cy="204110"/>
          </a:xfrm>
          <a:prstGeom prst="ellipse">
            <a:avLst/>
          </a:prstGeom>
          <a:solidFill>
            <a:schemeClr val="tx1">
              <a:lumMod val="85000"/>
              <a:lumOff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schemeClr val="tx1">
                  <a:lumMod val="85000"/>
                  <a:lumOff val="15000"/>
                </a:schemeClr>
              </a:solidFill>
              <a:cs typeface="+mn-ea"/>
              <a:sym typeface="+mn-lt"/>
            </a:endParaRPr>
          </a:p>
        </p:txBody>
      </p:sp>
      <p:sp>
        <p:nvSpPr>
          <p:cNvPr id="29" name="文本框 28"/>
          <p:cNvSpPr txBox="1"/>
          <p:nvPr/>
        </p:nvSpPr>
        <p:spPr>
          <a:xfrm>
            <a:off x="6489707" y="1844696"/>
            <a:ext cx="1005349" cy="338526"/>
          </a:xfrm>
          <a:prstGeom prst="rect">
            <a:avLst/>
          </a:prstGeom>
          <a:noFill/>
        </p:spPr>
        <p:txBody>
          <a:bodyPr wrap="none" lIns="91413" tIns="45706" rIns="91413" bIns="45706" rtlCol="0">
            <a:spAutoFit/>
          </a:bodyPr>
          <a:lstStyle/>
          <a:p>
            <a:pPr algn="ctr"/>
            <a:r>
              <a:rPr lang="zh-CN" altLang="en-US" sz="1600" b="1" dirty="0">
                <a:solidFill>
                  <a:schemeClr val="tx1">
                    <a:lumMod val="85000"/>
                    <a:lumOff val="15000"/>
                  </a:schemeClr>
                </a:solidFill>
                <a:cs typeface="+mn-ea"/>
                <a:sym typeface="+mn-lt"/>
              </a:rPr>
              <a:t>输入标题</a:t>
            </a:r>
          </a:p>
        </p:txBody>
      </p:sp>
      <p:sp>
        <p:nvSpPr>
          <p:cNvPr id="40" name="椭圆 39"/>
          <p:cNvSpPr/>
          <p:nvPr/>
        </p:nvSpPr>
        <p:spPr>
          <a:xfrm>
            <a:off x="4942668" y="2274637"/>
            <a:ext cx="204110" cy="204110"/>
          </a:xfrm>
          <a:prstGeom prst="ellipse">
            <a:avLst/>
          </a:prstGeom>
          <a:solidFill>
            <a:schemeClr val="tx1">
              <a:lumMod val="85000"/>
              <a:lumOff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schemeClr val="tx1">
                  <a:lumMod val="85000"/>
                  <a:lumOff val="15000"/>
                </a:schemeClr>
              </a:solidFill>
              <a:cs typeface="+mn-ea"/>
              <a:sym typeface="+mn-lt"/>
            </a:endParaRPr>
          </a:p>
        </p:txBody>
      </p:sp>
      <p:sp>
        <p:nvSpPr>
          <p:cNvPr id="41" name="文本框 40"/>
          <p:cNvSpPr txBox="1"/>
          <p:nvPr/>
        </p:nvSpPr>
        <p:spPr>
          <a:xfrm>
            <a:off x="4540782" y="1872636"/>
            <a:ext cx="1005349" cy="338526"/>
          </a:xfrm>
          <a:prstGeom prst="rect">
            <a:avLst/>
          </a:prstGeom>
          <a:noFill/>
        </p:spPr>
        <p:txBody>
          <a:bodyPr wrap="none" lIns="91413" tIns="45706" rIns="91413" bIns="45706" rtlCol="0">
            <a:spAutoFit/>
          </a:bodyPr>
          <a:lstStyle/>
          <a:p>
            <a:pPr algn="ctr"/>
            <a:r>
              <a:rPr lang="zh-CN" altLang="en-US" sz="1600" b="1" dirty="0">
                <a:solidFill>
                  <a:schemeClr val="tx1">
                    <a:lumMod val="85000"/>
                    <a:lumOff val="15000"/>
                  </a:schemeClr>
                </a:solidFill>
                <a:cs typeface="+mn-ea"/>
                <a:sym typeface="+mn-lt"/>
              </a:rPr>
              <a:t>输入标题</a:t>
            </a:r>
          </a:p>
        </p:txBody>
      </p:sp>
      <p:sp>
        <p:nvSpPr>
          <p:cNvPr id="45" name="椭圆 44"/>
          <p:cNvSpPr/>
          <p:nvPr/>
        </p:nvSpPr>
        <p:spPr>
          <a:xfrm>
            <a:off x="8854435" y="2274637"/>
            <a:ext cx="204110" cy="204110"/>
          </a:xfrm>
          <a:prstGeom prst="ellipse">
            <a:avLst/>
          </a:prstGeom>
          <a:solidFill>
            <a:schemeClr val="tx1">
              <a:lumMod val="85000"/>
              <a:lumOff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schemeClr val="tx1">
                  <a:lumMod val="85000"/>
                  <a:lumOff val="15000"/>
                </a:schemeClr>
              </a:solidFill>
              <a:cs typeface="+mn-ea"/>
              <a:sym typeface="+mn-lt"/>
            </a:endParaRPr>
          </a:p>
        </p:txBody>
      </p:sp>
      <p:sp>
        <p:nvSpPr>
          <p:cNvPr id="46" name="文本框 45"/>
          <p:cNvSpPr txBox="1"/>
          <p:nvPr/>
        </p:nvSpPr>
        <p:spPr>
          <a:xfrm>
            <a:off x="8453821" y="1844696"/>
            <a:ext cx="1005349" cy="338526"/>
          </a:xfrm>
          <a:prstGeom prst="rect">
            <a:avLst/>
          </a:prstGeom>
          <a:noFill/>
        </p:spPr>
        <p:txBody>
          <a:bodyPr wrap="none" lIns="91413" tIns="45706" rIns="91413" bIns="45706" rtlCol="0">
            <a:spAutoFit/>
          </a:bodyPr>
          <a:lstStyle/>
          <a:p>
            <a:pPr algn="ctr"/>
            <a:r>
              <a:rPr lang="zh-CN" altLang="en-US" sz="1600" b="1" dirty="0">
                <a:solidFill>
                  <a:schemeClr val="tx1">
                    <a:lumMod val="85000"/>
                    <a:lumOff val="15000"/>
                  </a:schemeClr>
                </a:solidFill>
                <a:cs typeface="+mn-ea"/>
                <a:sym typeface="+mn-lt"/>
              </a:rPr>
              <a:t>输入标题</a:t>
            </a:r>
          </a:p>
        </p:txBody>
      </p:sp>
      <p:sp>
        <p:nvSpPr>
          <p:cNvPr id="49" name="矩形 48"/>
          <p:cNvSpPr/>
          <p:nvPr/>
        </p:nvSpPr>
        <p:spPr>
          <a:xfrm>
            <a:off x="2150110" y="4096204"/>
            <a:ext cx="1838325" cy="979535"/>
          </a:xfrm>
          <a:prstGeom prst="rect">
            <a:avLst/>
          </a:prstGeom>
        </p:spPr>
        <p:txBody>
          <a:bodyPr wrap="square" lIns="91413" tIns="45706" rIns="91413" bIns="45706" anchor="ctr">
            <a:spAutoFit/>
          </a:bodyPr>
          <a:lstStyle/>
          <a:p>
            <a:pPr lvl="0" algn="ctr">
              <a:lnSpc>
                <a:spcPct val="150000"/>
              </a:lnSpc>
              <a:spcBef>
                <a:spcPts val="0"/>
              </a:spcBef>
              <a:buFont typeface="Arial" panose="020B0604020202020204" pitchFamily="34" charset="0"/>
            </a:pPr>
            <a:r>
              <a:rPr sz="1000" dirty="0">
                <a:solidFill>
                  <a:srgbClr val="262626"/>
                </a:solidFill>
                <a:cs typeface="+mn-ea"/>
                <a:sym typeface="+mn-lt"/>
              </a:rPr>
              <a:t>I love you more than I've ever loved any woman.I love you more than I've ever loved any woman.</a:t>
            </a:r>
            <a:endParaRPr lang="zh-CN" altLang="en-US" sz="1000" dirty="0">
              <a:solidFill>
                <a:schemeClr val="tx1">
                  <a:lumMod val="85000"/>
                  <a:lumOff val="15000"/>
                </a:schemeClr>
              </a:solidFill>
              <a:cs typeface="+mn-ea"/>
              <a:sym typeface="+mn-lt"/>
            </a:endParaRPr>
          </a:p>
        </p:txBody>
      </p:sp>
      <p:sp>
        <p:nvSpPr>
          <p:cNvPr id="50" name="矩形 49"/>
          <p:cNvSpPr/>
          <p:nvPr/>
        </p:nvSpPr>
        <p:spPr>
          <a:xfrm>
            <a:off x="4159885" y="4461482"/>
            <a:ext cx="1766570" cy="1210368"/>
          </a:xfrm>
          <a:prstGeom prst="rect">
            <a:avLst/>
          </a:prstGeom>
        </p:spPr>
        <p:txBody>
          <a:bodyPr wrap="square" lIns="91413" tIns="45706" rIns="91413" bIns="45706" anchor="ctr">
            <a:spAutoFit/>
          </a:bodyPr>
          <a:lstStyle/>
          <a:p>
            <a:pPr lvl="0" algn="ctr">
              <a:lnSpc>
                <a:spcPct val="150000"/>
              </a:lnSpc>
              <a:spcBef>
                <a:spcPts val="0"/>
              </a:spcBef>
              <a:buFont typeface="Arial" panose="020B0604020202020204" pitchFamily="34" charset="0"/>
            </a:pPr>
            <a:r>
              <a:rPr sz="1000" dirty="0">
                <a:solidFill>
                  <a:srgbClr val="262626"/>
                </a:solidFill>
                <a:cs typeface="+mn-ea"/>
                <a:sym typeface="+mn-lt"/>
              </a:rPr>
              <a:t>I love you more than I've ever loved any woman.I love you more than I've ever loved any woman.</a:t>
            </a:r>
            <a:endParaRPr lang="zh-CN" altLang="en-US" sz="1000" dirty="0">
              <a:solidFill>
                <a:schemeClr val="tx1">
                  <a:lumMod val="85000"/>
                  <a:lumOff val="15000"/>
                </a:schemeClr>
              </a:solidFill>
              <a:cs typeface="+mn-ea"/>
              <a:sym typeface="+mn-lt"/>
            </a:endParaRPr>
          </a:p>
        </p:txBody>
      </p:sp>
      <p:sp>
        <p:nvSpPr>
          <p:cNvPr id="52" name="矩形 51"/>
          <p:cNvSpPr/>
          <p:nvPr/>
        </p:nvSpPr>
        <p:spPr>
          <a:xfrm>
            <a:off x="8061960" y="4576581"/>
            <a:ext cx="1787525" cy="979535"/>
          </a:xfrm>
          <a:prstGeom prst="rect">
            <a:avLst/>
          </a:prstGeom>
        </p:spPr>
        <p:txBody>
          <a:bodyPr wrap="square" lIns="91413" tIns="45706" rIns="91413" bIns="45706" anchor="ctr">
            <a:spAutoFit/>
          </a:bodyPr>
          <a:lstStyle/>
          <a:p>
            <a:pPr lvl="0" algn="ctr">
              <a:lnSpc>
                <a:spcPct val="150000"/>
              </a:lnSpc>
              <a:spcBef>
                <a:spcPts val="0"/>
              </a:spcBef>
              <a:buFont typeface="Arial" panose="020B0604020202020204" pitchFamily="34" charset="0"/>
            </a:pPr>
            <a:r>
              <a:rPr sz="1000" dirty="0">
                <a:solidFill>
                  <a:srgbClr val="262626"/>
                </a:solidFill>
                <a:cs typeface="+mn-ea"/>
                <a:sym typeface="+mn-lt"/>
              </a:rPr>
              <a:t>I love you more than I've ever loved any woman.I love you more than I've ever loved any woman.</a:t>
            </a:r>
            <a:endParaRPr lang="zh-CN" altLang="en-US" sz="1000" dirty="0">
              <a:solidFill>
                <a:schemeClr val="tx1">
                  <a:lumMod val="85000"/>
                  <a:lumOff val="15000"/>
                </a:schemeClr>
              </a:solidFill>
              <a:cs typeface="+mn-ea"/>
              <a:sym typeface="+mn-lt"/>
            </a:endParaRPr>
          </a:p>
        </p:txBody>
      </p:sp>
      <p:sp>
        <p:nvSpPr>
          <p:cNvPr id="53" name="矩形 52"/>
          <p:cNvSpPr/>
          <p:nvPr/>
        </p:nvSpPr>
        <p:spPr>
          <a:xfrm>
            <a:off x="6071235" y="4096204"/>
            <a:ext cx="1844675" cy="979535"/>
          </a:xfrm>
          <a:prstGeom prst="rect">
            <a:avLst/>
          </a:prstGeom>
        </p:spPr>
        <p:txBody>
          <a:bodyPr wrap="square" lIns="91413" tIns="45706" rIns="91413" bIns="45706" anchor="ctr">
            <a:spAutoFit/>
          </a:bodyPr>
          <a:lstStyle/>
          <a:p>
            <a:pPr lvl="0" algn="ctr">
              <a:lnSpc>
                <a:spcPct val="150000"/>
              </a:lnSpc>
              <a:spcBef>
                <a:spcPts val="0"/>
              </a:spcBef>
              <a:buFont typeface="Arial" panose="020B0604020202020204" pitchFamily="34" charset="0"/>
            </a:pPr>
            <a:r>
              <a:rPr sz="1000" dirty="0">
                <a:solidFill>
                  <a:srgbClr val="262626"/>
                </a:solidFill>
                <a:cs typeface="+mn-ea"/>
                <a:sym typeface="+mn-lt"/>
              </a:rPr>
              <a:t>I love you more than I've ever loved any woman.I love you more than I've ever loved any woman.</a:t>
            </a:r>
            <a:endParaRPr lang="zh-CN" altLang="en-US" sz="1000" dirty="0">
              <a:solidFill>
                <a:schemeClr val="tx1">
                  <a:lumMod val="85000"/>
                  <a:lumOff val="15000"/>
                </a:schemeClr>
              </a:solidFill>
              <a:cs typeface="+mn-ea"/>
              <a:sym typeface="+mn-lt"/>
            </a:endParaRPr>
          </a:p>
        </p:txBody>
      </p:sp>
      <p:sp>
        <p:nvSpPr>
          <p:cNvPr id="3" name="椭圆 2"/>
          <p:cNvSpPr/>
          <p:nvPr/>
        </p:nvSpPr>
        <p:spPr>
          <a:xfrm>
            <a:off x="2615809" y="3064231"/>
            <a:ext cx="908812" cy="9088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bg1"/>
              </a:solidFill>
              <a:cs typeface="+mn-ea"/>
              <a:sym typeface="+mn-lt"/>
            </a:endParaRPr>
          </a:p>
        </p:txBody>
      </p:sp>
      <p:sp>
        <p:nvSpPr>
          <p:cNvPr id="19" name="文本框 18"/>
          <p:cNvSpPr txBox="1"/>
          <p:nvPr/>
        </p:nvSpPr>
        <p:spPr>
          <a:xfrm>
            <a:off x="2773362" y="3227452"/>
            <a:ext cx="594980" cy="584747"/>
          </a:xfrm>
          <a:prstGeom prst="rect">
            <a:avLst/>
          </a:prstGeom>
          <a:noFill/>
        </p:spPr>
        <p:txBody>
          <a:bodyPr wrap="none" lIns="91413" tIns="45706" rIns="91413" bIns="45706" rtlCol="0">
            <a:spAutoFit/>
          </a:bodyPr>
          <a:lstStyle/>
          <a:p>
            <a:pPr algn="ctr"/>
            <a:r>
              <a:rPr lang="zh-CN" altLang="en-US" sz="1600" b="1" dirty="0">
                <a:solidFill>
                  <a:schemeClr val="bg1"/>
                </a:solidFill>
                <a:cs typeface="+mn-ea"/>
                <a:sym typeface="+mn-lt"/>
              </a:rPr>
              <a:t>输入</a:t>
            </a:r>
          </a:p>
          <a:p>
            <a:pPr algn="ctr"/>
            <a:r>
              <a:rPr lang="zh-CN" altLang="en-US" sz="1600" b="1" dirty="0">
                <a:solidFill>
                  <a:schemeClr val="bg1"/>
                </a:solidFill>
                <a:cs typeface="+mn-ea"/>
                <a:sym typeface="+mn-lt"/>
              </a:rPr>
              <a:t>标题</a:t>
            </a:r>
          </a:p>
        </p:txBody>
      </p:sp>
      <p:sp>
        <p:nvSpPr>
          <p:cNvPr id="37" name="椭圆 36"/>
          <p:cNvSpPr/>
          <p:nvPr/>
        </p:nvSpPr>
        <p:spPr>
          <a:xfrm>
            <a:off x="6538609" y="3065517"/>
            <a:ext cx="908812" cy="9088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bg1"/>
              </a:solidFill>
              <a:cs typeface="+mn-ea"/>
              <a:sym typeface="+mn-lt"/>
            </a:endParaRPr>
          </a:p>
        </p:txBody>
      </p:sp>
      <p:sp>
        <p:nvSpPr>
          <p:cNvPr id="31" name="文本框 30"/>
          <p:cNvSpPr txBox="1"/>
          <p:nvPr/>
        </p:nvSpPr>
        <p:spPr>
          <a:xfrm>
            <a:off x="6695524" y="3227452"/>
            <a:ext cx="594980" cy="584747"/>
          </a:xfrm>
          <a:prstGeom prst="rect">
            <a:avLst/>
          </a:prstGeom>
          <a:noFill/>
        </p:spPr>
        <p:txBody>
          <a:bodyPr wrap="none" lIns="91413" tIns="45706" rIns="91413" bIns="45706" rtlCol="0">
            <a:spAutoFit/>
          </a:bodyPr>
          <a:lstStyle/>
          <a:p>
            <a:pPr algn="ctr"/>
            <a:r>
              <a:rPr lang="zh-CN" altLang="en-US" sz="1600" b="1" dirty="0">
                <a:solidFill>
                  <a:schemeClr val="bg1"/>
                </a:solidFill>
                <a:cs typeface="+mn-ea"/>
                <a:sym typeface="+mn-lt"/>
              </a:rPr>
              <a:t>输入</a:t>
            </a:r>
          </a:p>
          <a:p>
            <a:pPr algn="ctr"/>
            <a:r>
              <a:rPr lang="zh-CN" altLang="en-US" sz="1600" b="1" dirty="0">
                <a:solidFill>
                  <a:schemeClr val="bg1"/>
                </a:solidFill>
                <a:cs typeface="+mn-ea"/>
                <a:sym typeface="+mn-lt"/>
              </a:rPr>
              <a:t>标题</a:t>
            </a:r>
          </a:p>
        </p:txBody>
      </p:sp>
      <p:sp>
        <p:nvSpPr>
          <p:cNvPr id="38" name="椭圆 37"/>
          <p:cNvSpPr/>
          <p:nvPr/>
        </p:nvSpPr>
        <p:spPr>
          <a:xfrm>
            <a:off x="4480357" y="3249566"/>
            <a:ext cx="1125492" cy="11254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bg1"/>
              </a:solidFill>
              <a:cs typeface="+mn-ea"/>
              <a:sym typeface="+mn-lt"/>
            </a:endParaRPr>
          </a:p>
        </p:txBody>
      </p:sp>
      <p:sp>
        <p:nvSpPr>
          <p:cNvPr id="43" name="文本框 42"/>
          <p:cNvSpPr txBox="1"/>
          <p:nvPr/>
        </p:nvSpPr>
        <p:spPr>
          <a:xfrm>
            <a:off x="4694670" y="3458878"/>
            <a:ext cx="697572" cy="707858"/>
          </a:xfrm>
          <a:prstGeom prst="rect">
            <a:avLst/>
          </a:prstGeom>
          <a:noFill/>
        </p:spPr>
        <p:txBody>
          <a:bodyPr wrap="none" lIns="91413" tIns="45706" rIns="91413" bIns="45706" rtlCol="0">
            <a:spAutoFit/>
          </a:bodyPr>
          <a:lstStyle/>
          <a:p>
            <a:pPr algn="ctr"/>
            <a:r>
              <a:rPr lang="zh-CN" altLang="en-US" sz="2000" b="1" dirty="0">
                <a:solidFill>
                  <a:schemeClr val="bg1"/>
                </a:solidFill>
                <a:cs typeface="+mn-ea"/>
                <a:sym typeface="+mn-lt"/>
              </a:rPr>
              <a:t>输入</a:t>
            </a:r>
          </a:p>
          <a:p>
            <a:pPr algn="ctr"/>
            <a:r>
              <a:rPr lang="zh-CN" altLang="en-US" sz="2000" b="1" dirty="0">
                <a:solidFill>
                  <a:schemeClr val="bg1"/>
                </a:solidFill>
                <a:cs typeface="+mn-ea"/>
                <a:sym typeface="+mn-lt"/>
              </a:rPr>
              <a:t>标题</a:t>
            </a:r>
          </a:p>
        </p:txBody>
      </p:sp>
      <p:sp>
        <p:nvSpPr>
          <p:cNvPr id="44" name="椭圆 43"/>
          <p:cNvSpPr/>
          <p:nvPr/>
        </p:nvSpPr>
        <p:spPr>
          <a:xfrm>
            <a:off x="8393277" y="3098422"/>
            <a:ext cx="1125492" cy="11254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bg1"/>
              </a:solidFill>
              <a:cs typeface="+mn-ea"/>
              <a:sym typeface="+mn-lt"/>
            </a:endParaRPr>
          </a:p>
        </p:txBody>
      </p:sp>
      <p:sp>
        <p:nvSpPr>
          <p:cNvPr id="48" name="文本框 47"/>
          <p:cNvSpPr txBox="1"/>
          <p:nvPr/>
        </p:nvSpPr>
        <p:spPr>
          <a:xfrm>
            <a:off x="8607709" y="3308513"/>
            <a:ext cx="697572" cy="707858"/>
          </a:xfrm>
          <a:prstGeom prst="rect">
            <a:avLst/>
          </a:prstGeom>
          <a:noFill/>
        </p:spPr>
        <p:txBody>
          <a:bodyPr wrap="none" lIns="91413" tIns="45706" rIns="91413" bIns="45706" rtlCol="0">
            <a:spAutoFit/>
          </a:bodyPr>
          <a:lstStyle/>
          <a:p>
            <a:pPr algn="ctr"/>
            <a:r>
              <a:rPr lang="zh-CN" altLang="en-US" sz="2000" b="1" dirty="0">
                <a:solidFill>
                  <a:schemeClr val="bg1"/>
                </a:solidFill>
                <a:cs typeface="+mn-ea"/>
                <a:sym typeface="+mn-lt"/>
              </a:rPr>
              <a:t>输入</a:t>
            </a:r>
          </a:p>
          <a:p>
            <a:pPr algn="ctr"/>
            <a:r>
              <a:rPr lang="zh-CN" altLang="en-US" sz="2000" b="1" dirty="0">
                <a:solidFill>
                  <a:schemeClr val="bg1"/>
                </a:solidFill>
                <a:cs typeface="+mn-ea"/>
                <a:sym typeface="+mn-lt"/>
              </a:rPr>
              <a:t>标题</a:t>
            </a:r>
          </a:p>
        </p:txBody>
      </p:sp>
      <p:sp>
        <p:nvSpPr>
          <p:cNvPr id="27" name="矩形 26"/>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32" name="直接连接符 31"/>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ppt_y</p:attrName>
                                        </p:attrNameLst>
                                      </p:cBhvr>
                                      <p:tavLst>
                                        <p:tav tm="0">
                                          <p:val>
                                            <p:strVal val="#ppt_y-#ppt_h*1.125000"/>
                                          </p:val>
                                        </p:tav>
                                        <p:tav tm="100000">
                                          <p:val>
                                            <p:strVal val="#ppt_y"/>
                                          </p:val>
                                        </p:tav>
                                      </p:tavLst>
                                    </p:anim>
                                    <p:animEffect transition="in" filter="wipe(down)">
                                      <p:cBhvr>
                                        <p:cTn id="17" dur="500"/>
                                        <p:tgtEl>
                                          <p:spTgt spid="16"/>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500"/>
                                        <p:tgtEl>
                                          <p:spTgt spid="5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ppt_y</p:attrName>
                                        </p:attrNameLst>
                                      </p:cBhvr>
                                      <p:tavLst>
                                        <p:tav tm="0">
                                          <p:val>
                                            <p:strVal val="#ppt_y-#ppt_h*1.125000"/>
                                          </p:val>
                                        </p:tav>
                                        <p:tav tm="100000">
                                          <p:val>
                                            <p:strVal val="#ppt_y"/>
                                          </p:val>
                                        </p:tav>
                                      </p:tavLst>
                                    </p:anim>
                                    <p:animEffect transition="in" filter="wipe(down)">
                                      <p:cBhvr>
                                        <p:cTn id="41" dur="500"/>
                                        <p:tgtEl>
                                          <p:spTgt spid="41"/>
                                        </p:tgtEl>
                                      </p:cBhvr>
                                    </p:animEffec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strVal val="#ppt_x"/>
                                          </p:val>
                                        </p:tav>
                                        <p:tav tm="100000">
                                          <p:val>
                                            <p:strVal val="#ppt_x"/>
                                          </p:val>
                                        </p:tav>
                                      </p:tavLst>
                                    </p:anim>
                                    <p:anim calcmode="lin" valueType="num">
                                      <p:cBhvr>
                                        <p:cTn id="50" dur="500" fill="hold"/>
                                        <p:tgtEl>
                                          <p:spTgt spid="38"/>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1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down)">
                                      <p:cBhvr>
                                        <p:cTn id="65" dur="500"/>
                                        <p:tgtEl>
                                          <p:spTgt spid="29"/>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up)">
                                      <p:cBhvr>
                                        <p:cTn id="69" dur="500"/>
                                        <p:tgtEl>
                                          <p:spTgt spid="56"/>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anim calcmode="lin" valueType="num">
                                      <p:cBhvr>
                                        <p:cTn id="73" dur="500" fill="hold"/>
                                        <p:tgtEl>
                                          <p:spTgt spid="37"/>
                                        </p:tgtEl>
                                        <p:attrNameLst>
                                          <p:attrName>ppt_x</p:attrName>
                                        </p:attrNameLst>
                                      </p:cBhvr>
                                      <p:tavLst>
                                        <p:tav tm="0">
                                          <p:val>
                                            <p:strVal val="#ppt_x"/>
                                          </p:val>
                                        </p:tav>
                                        <p:tav tm="100000">
                                          <p:val>
                                            <p:strVal val="#ppt_x"/>
                                          </p:val>
                                        </p:tav>
                                      </p:tavLst>
                                    </p:anim>
                                    <p:anim calcmode="lin" valueType="num">
                                      <p:cBhvr>
                                        <p:cTn id="74" dur="5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par>
                          <p:cTn id="79" fill="hold">
                            <p:stCondLst>
                              <p:cond delay="6000"/>
                            </p:stCondLst>
                            <p:childTnLst>
                              <p:par>
                                <p:cTn id="80" presetID="42"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anim calcmode="lin" valueType="num">
                                      <p:cBhvr>
                                        <p:cTn id="83" dur="500" fill="hold"/>
                                        <p:tgtEl>
                                          <p:spTgt spid="45"/>
                                        </p:tgtEl>
                                        <p:attrNameLst>
                                          <p:attrName>ppt_x</p:attrName>
                                        </p:attrNameLst>
                                      </p:cBhvr>
                                      <p:tavLst>
                                        <p:tav tm="0">
                                          <p:val>
                                            <p:strVal val="#ppt_x"/>
                                          </p:val>
                                        </p:tav>
                                        <p:tav tm="100000">
                                          <p:val>
                                            <p:strVal val="#ppt_x"/>
                                          </p:val>
                                        </p:tav>
                                      </p:tavLst>
                                    </p:anim>
                                    <p:anim calcmode="lin" valueType="num">
                                      <p:cBhvr>
                                        <p:cTn id="84" dur="500" fill="hold"/>
                                        <p:tgtEl>
                                          <p:spTgt spid="45"/>
                                        </p:tgtEl>
                                        <p:attrNameLst>
                                          <p:attrName>ppt_y</p:attrName>
                                        </p:attrNameLst>
                                      </p:cBhvr>
                                      <p:tavLst>
                                        <p:tav tm="0">
                                          <p:val>
                                            <p:strVal val="#ppt_y+.1"/>
                                          </p:val>
                                        </p:tav>
                                        <p:tav tm="100000">
                                          <p:val>
                                            <p:strVal val="#ppt_y"/>
                                          </p:val>
                                        </p:tav>
                                      </p:tavLst>
                                    </p:anim>
                                  </p:childTnLst>
                                </p:cTn>
                              </p:par>
                            </p:childTnLst>
                          </p:cTn>
                        </p:par>
                        <p:par>
                          <p:cTn id="85" fill="hold">
                            <p:stCondLst>
                              <p:cond delay="6500"/>
                            </p:stCondLst>
                            <p:childTnLst>
                              <p:par>
                                <p:cTn id="86" presetID="12" presetClass="entr" presetSubtype="1"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p:tgtEl>
                                          <p:spTgt spid="46"/>
                                        </p:tgtEl>
                                        <p:attrNameLst>
                                          <p:attrName>ppt_y</p:attrName>
                                        </p:attrNameLst>
                                      </p:cBhvr>
                                      <p:tavLst>
                                        <p:tav tm="0">
                                          <p:val>
                                            <p:strVal val="#ppt_y-#ppt_h*1.125000"/>
                                          </p:val>
                                        </p:tav>
                                        <p:tav tm="100000">
                                          <p:val>
                                            <p:strVal val="#ppt_y"/>
                                          </p:val>
                                        </p:tav>
                                      </p:tavLst>
                                    </p:anim>
                                    <p:animEffect transition="in" filter="wipe(down)">
                                      <p:cBhvr>
                                        <p:cTn id="89" dur="500"/>
                                        <p:tgtEl>
                                          <p:spTgt spid="46"/>
                                        </p:tgtEl>
                                      </p:cBhvr>
                                    </p:animEffect>
                                  </p:childTnLst>
                                </p:cTn>
                              </p:par>
                            </p:childTnLst>
                          </p:cTn>
                        </p:par>
                        <p:par>
                          <p:cTn id="90" fill="hold">
                            <p:stCondLst>
                              <p:cond delay="70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anim calcmode="lin" valueType="num">
                                      <p:cBhvr>
                                        <p:cTn id="97" dur="500" fill="hold"/>
                                        <p:tgtEl>
                                          <p:spTgt spid="44"/>
                                        </p:tgtEl>
                                        <p:attrNameLst>
                                          <p:attrName>ppt_x</p:attrName>
                                        </p:attrNameLst>
                                      </p:cBhvr>
                                      <p:tavLst>
                                        <p:tav tm="0">
                                          <p:val>
                                            <p:strVal val="#ppt_x"/>
                                          </p:val>
                                        </p:tav>
                                        <p:tav tm="100000">
                                          <p:val>
                                            <p:strVal val="#ppt_x"/>
                                          </p:val>
                                        </p:tav>
                                      </p:tavLst>
                                    </p:anim>
                                    <p:anim calcmode="lin" valueType="num">
                                      <p:cBhvr>
                                        <p:cTn id="98" dur="500" fill="hold"/>
                                        <p:tgtEl>
                                          <p:spTgt spid="44"/>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10"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par>
                          <p:cTn id="103" fill="hold">
                            <p:stCondLst>
                              <p:cond delay="8000"/>
                            </p:stCondLst>
                            <p:childTnLst>
                              <p:par>
                                <p:cTn id="104" presetID="22" presetClass="entr" presetSubtype="1"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up)">
                                      <p:cBhvr>
                                        <p:cTn id="106" dur="500"/>
                                        <p:tgtEl>
                                          <p:spTgt spid="49"/>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up)">
                                      <p:cBhvr>
                                        <p:cTn id="109" dur="500"/>
                                        <p:tgtEl>
                                          <p:spTgt spid="50"/>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500"/>
                                        <p:tgtEl>
                                          <p:spTgt spid="53"/>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P spid="28" grpId="0" bldLvl="0" animBg="1"/>
      <p:bldP spid="29" grpId="0"/>
      <p:bldP spid="40" grpId="0" bldLvl="0" animBg="1"/>
      <p:bldP spid="41" grpId="0"/>
      <p:bldP spid="45" grpId="0" bldLvl="0" animBg="1"/>
      <p:bldP spid="46" grpId="0"/>
      <p:bldP spid="49" grpId="0"/>
      <p:bldP spid="50" grpId="0"/>
      <p:bldP spid="52" grpId="0"/>
      <p:bldP spid="53" grpId="0"/>
      <p:bldP spid="3" grpId="0" bldLvl="0" animBg="1"/>
      <p:bldP spid="19" grpId="0"/>
      <p:bldP spid="37" grpId="0" bldLvl="0" animBg="1"/>
      <p:bldP spid="31" grpId="0"/>
      <p:bldP spid="38" grpId="0" bldLvl="0" animBg="1"/>
      <p:bldP spid="43" grpId="0"/>
      <p:bldP spid="44" grpId="0" bldLvl="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93983" y="2319069"/>
            <a:ext cx="2365425" cy="707886"/>
          </a:xfrm>
          <a:prstGeom prst="rect">
            <a:avLst/>
          </a:prstGeom>
          <a:noFill/>
        </p:spPr>
        <p:txBody>
          <a:bodyPr wrap="square" rtlCol="0">
            <a:spAutoFit/>
          </a:bodyPr>
          <a:lstStyle/>
          <a:p>
            <a:pPr algn="dist"/>
            <a:r>
              <a:rPr lang="zh-CN" altLang="en-US" sz="4000" dirty="0">
                <a:latin typeface="TypeLand 康熙字典體試用版" charset="-120"/>
                <a:ea typeface="TypeLand 康熙字典體試用版" charset="-120"/>
              </a:rPr>
              <a:t>输入标题</a:t>
            </a:r>
          </a:p>
        </p:txBody>
      </p:sp>
      <p:sp>
        <p:nvSpPr>
          <p:cNvPr id="31" name="文本框 30"/>
          <p:cNvSpPr txBox="1"/>
          <p:nvPr/>
        </p:nvSpPr>
        <p:spPr>
          <a:xfrm>
            <a:off x="1493983" y="3519389"/>
            <a:ext cx="4585281" cy="1711366"/>
          </a:xfrm>
          <a:prstGeom prst="rect">
            <a:avLst/>
          </a:prstGeom>
          <a:noFill/>
        </p:spPr>
        <p:txBody>
          <a:bodyPr wrap="square" rtlCol="0">
            <a:spAutoFit/>
          </a:bodyPr>
          <a:lstStyle/>
          <a:p>
            <a:pPr>
              <a:lnSpc>
                <a:spcPct val="150000"/>
              </a:lnSpc>
            </a:pPr>
            <a:r>
              <a:rPr lang="en-US" altLang="zh-CN" dirty="0">
                <a:solidFill>
                  <a:schemeClr val="bg1">
                    <a:lumMod val="50000"/>
                  </a:schemeClr>
                </a:solidFill>
              </a:rPr>
              <a:t>Click here to add words Click here to add words Click here to add words</a:t>
            </a:r>
            <a:endParaRPr lang="zh-CN" altLang="en-US" dirty="0">
              <a:solidFill>
                <a:schemeClr val="bg1">
                  <a:lumMod val="50000"/>
                </a:schemeClr>
              </a:solidFill>
            </a:endParaRPr>
          </a:p>
          <a:p>
            <a:pPr>
              <a:lnSpc>
                <a:spcPct val="150000"/>
              </a:lnSpc>
            </a:pPr>
            <a:r>
              <a:rPr lang="en-US" altLang="zh-CN" dirty="0">
                <a:solidFill>
                  <a:schemeClr val="bg1">
                    <a:lumMod val="50000"/>
                  </a:schemeClr>
                </a:solidFill>
              </a:rPr>
              <a:t>Click here to add words Click here to add words Click here to add words Click here to</a:t>
            </a:r>
            <a:endParaRPr lang="zh-CN" altLang="en-US" dirty="0">
              <a:solidFill>
                <a:schemeClr val="bg1">
                  <a:lumMod val="50000"/>
                </a:schemeClr>
              </a:solidFill>
            </a:endParaRPr>
          </a:p>
        </p:txBody>
      </p:sp>
      <p:sp>
        <p:nvSpPr>
          <p:cNvPr id="32" name="矩形 31"/>
          <p:cNvSpPr/>
          <p:nvPr/>
        </p:nvSpPr>
        <p:spPr>
          <a:xfrm>
            <a:off x="1633444" y="3186359"/>
            <a:ext cx="1390650" cy="952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pic>
        <p:nvPicPr>
          <p:cNvPr id="2" name="图片占位符 1"/>
          <p:cNvPicPr>
            <a:picLocks noGrp="1" noChangeAspect="1"/>
          </p:cNvPicPr>
          <p:nvPr>
            <p:ph type="pic" sz="quarter" idx="13"/>
          </p:nvPr>
        </p:nvPicPr>
        <p:blipFill>
          <a:blip r:embed="rId3" cstate="print">
            <a:grayscl/>
            <a:extLst>
              <a:ext uri="{28A0092B-C50C-407E-A947-70E740481C1C}">
                <a14:useLocalDpi xmlns:a14="http://schemas.microsoft.com/office/drawing/2010/main" val="0"/>
              </a:ext>
            </a:extLst>
          </a:blip>
          <a:srcRect l="38426" r="38426"/>
          <a:stretch>
            <a:fillRect/>
          </a:stretch>
        </p:blipFill>
        <p:spPr/>
      </p:pic>
      <p:pic>
        <p:nvPicPr>
          <p:cNvPr id="3" name="图片占位符 2"/>
          <p:cNvPicPr>
            <a:picLocks noGrp="1" noChangeAspect="1"/>
          </p:cNvPicPr>
          <p:nvPr>
            <p:ph type="pic" sz="quarter" idx="14"/>
          </p:nvPr>
        </p:nvPicPr>
        <p:blipFill rotWithShape="1">
          <a:blip r:embed="rId4">
            <a:grayscl/>
            <a:extLst>
              <a:ext uri="{28A0092B-C50C-407E-A947-70E740481C1C}">
                <a14:useLocalDpi xmlns:a14="http://schemas.microsoft.com/office/drawing/2010/main" val="0"/>
              </a:ext>
            </a:extLst>
          </a:blip>
          <a:srcRect l="61665" t="-1550" r="12613" b="1550"/>
          <a:stretch>
            <a:fillRect/>
          </a:stretch>
        </p:blipFill>
        <p:spPr/>
      </p:pic>
      <p:pic>
        <p:nvPicPr>
          <p:cNvPr id="4" name="图片占位符 3"/>
          <p:cNvPicPr>
            <a:picLocks noGrp="1" noChangeAspect="1"/>
          </p:cNvPicPr>
          <p:nvPr>
            <p:ph type="pic" sz="quarter" idx="15"/>
          </p:nvPr>
        </p:nvPicPr>
        <p:blipFill rotWithShape="1">
          <a:blip r:embed="rId5" cstate="print">
            <a:grayscl/>
            <a:extLst>
              <a:ext uri="{28A0092B-C50C-407E-A947-70E740481C1C}">
                <a14:useLocalDpi xmlns:a14="http://schemas.microsoft.com/office/drawing/2010/main" val="0"/>
              </a:ext>
            </a:extLst>
          </a:blip>
          <a:srcRect l="19390" t="-1291" r="54888" b="1291"/>
          <a:stretch>
            <a:fillRect/>
          </a:stretch>
        </p:blipFill>
        <p:spPr/>
      </p:pic>
      <p:sp>
        <p:nvSpPr>
          <p:cNvPr id="8" name="矩形 7"/>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10" name="直接连接符 9"/>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147796" y="2541980"/>
            <a:ext cx="2490470" cy="24904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2828141" y="2836620"/>
            <a:ext cx="1544955" cy="15449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7975451" y="1906345"/>
            <a:ext cx="2031365" cy="203136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4317216" y="4382210"/>
            <a:ext cx="571500" cy="571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4458186" y="2047315"/>
            <a:ext cx="891540" cy="8915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7493486" y="2077795"/>
            <a:ext cx="362585" cy="36258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cs typeface="+mn-ea"/>
              <a:sym typeface="+mn-lt"/>
            </a:endParaRPr>
          </a:p>
        </p:txBody>
      </p:sp>
      <p:sp>
        <p:nvSpPr>
          <p:cNvPr id="10" name="椭圆 9"/>
          <p:cNvSpPr/>
          <p:nvPr/>
        </p:nvSpPr>
        <p:spPr>
          <a:xfrm>
            <a:off x="7870041" y="4069790"/>
            <a:ext cx="640080" cy="6400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cs typeface="+mn-ea"/>
              <a:sym typeface="+mn-lt"/>
            </a:endParaRPr>
          </a:p>
        </p:txBody>
      </p:sp>
      <p:sp>
        <p:nvSpPr>
          <p:cNvPr id="11" name="椭圆 10"/>
          <p:cNvSpPr/>
          <p:nvPr/>
        </p:nvSpPr>
        <p:spPr>
          <a:xfrm>
            <a:off x="2236321" y="4152340"/>
            <a:ext cx="362585" cy="3625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cs typeface="+mn-ea"/>
              <a:sym typeface="+mn-lt"/>
            </a:endParaRPr>
          </a:p>
        </p:txBody>
      </p:sp>
      <p:sp>
        <p:nvSpPr>
          <p:cNvPr id="12" name="椭圆 11"/>
          <p:cNvSpPr/>
          <p:nvPr/>
        </p:nvSpPr>
        <p:spPr>
          <a:xfrm>
            <a:off x="10444966" y="3194760"/>
            <a:ext cx="362585" cy="36258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cs typeface="+mn-ea"/>
              <a:sym typeface="+mn-lt"/>
            </a:endParaRPr>
          </a:p>
        </p:txBody>
      </p:sp>
      <p:sp>
        <p:nvSpPr>
          <p:cNvPr id="13" name="文本框 12"/>
          <p:cNvSpPr txBox="1"/>
          <p:nvPr/>
        </p:nvSpPr>
        <p:spPr>
          <a:xfrm>
            <a:off x="2760831" y="3353510"/>
            <a:ext cx="1673860" cy="46166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2400" b="1" dirty="0">
                <a:solidFill>
                  <a:schemeClr val="bg1"/>
                </a:solidFill>
                <a:cs typeface="+mn-ea"/>
                <a:sym typeface="+mn-lt"/>
              </a:rPr>
              <a:t>添加文本</a:t>
            </a:r>
            <a:endParaRPr lang="zh-CN" altLang="da-DK" sz="2400" b="1" kern="0" noProof="0" dirty="0">
              <a:ln>
                <a:noFill/>
              </a:ln>
              <a:solidFill>
                <a:schemeClr val="bg1"/>
              </a:solidFill>
              <a:uLnTx/>
              <a:uFillTx/>
              <a:cs typeface="+mn-ea"/>
              <a:sym typeface="+mn-lt"/>
            </a:endParaRPr>
          </a:p>
        </p:txBody>
      </p:sp>
      <p:sp>
        <p:nvSpPr>
          <p:cNvPr id="14" name="文本框 13"/>
          <p:cNvSpPr txBox="1"/>
          <p:nvPr/>
        </p:nvSpPr>
        <p:spPr>
          <a:xfrm>
            <a:off x="5030321" y="3410660"/>
            <a:ext cx="2632710" cy="58477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3200" b="1" dirty="0">
                <a:solidFill>
                  <a:schemeClr val="bg1"/>
                </a:solidFill>
                <a:cs typeface="+mn-ea"/>
                <a:sym typeface="+mn-lt"/>
              </a:rPr>
              <a:t>添加文本</a:t>
            </a:r>
            <a:endParaRPr lang="zh-CN" altLang="da-DK" sz="3200" b="1" kern="0" noProof="0" dirty="0">
              <a:ln>
                <a:noFill/>
              </a:ln>
              <a:solidFill>
                <a:schemeClr val="bg1"/>
              </a:solidFill>
              <a:uLnTx/>
              <a:uFillTx/>
              <a:cs typeface="+mn-ea"/>
              <a:sym typeface="+mn-lt"/>
            </a:endParaRPr>
          </a:p>
        </p:txBody>
      </p:sp>
      <p:sp>
        <p:nvSpPr>
          <p:cNvPr id="15" name="文本框 14"/>
          <p:cNvSpPr txBox="1"/>
          <p:nvPr/>
        </p:nvSpPr>
        <p:spPr>
          <a:xfrm>
            <a:off x="8158966" y="2674695"/>
            <a:ext cx="1673860" cy="46166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2400" b="1" dirty="0">
                <a:solidFill>
                  <a:schemeClr val="bg1"/>
                </a:solidFill>
                <a:cs typeface="+mn-ea"/>
                <a:sym typeface="+mn-lt"/>
              </a:rPr>
              <a:t>添加文本</a:t>
            </a:r>
            <a:endParaRPr lang="zh-CN" altLang="da-DK" sz="2400" b="1" kern="0" noProof="0" dirty="0">
              <a:ln>
                <a:noFill/>
              </a:ln>
              <a:solidFill>
                <a:schemeClr val="bg1"/>
              </a:solidFill>
              <a:uLnTx/>
              <a:uFillTx/>
              <a:cs typeface="+mn-ea"/>
              <a:sym typeface="+mn-lt"/>
            </a:endParaRPr>
          </a:p>
        </p:txBody>
      </p:sp>
      <p:sp>
        <p:nvSpPr>
          <p:cNvPr id="16" name="文本框 15"/>
          <p:cNvSpPr txBox="1"/>
          <p:nvPr/>
        </p:nvSpPr>
        <p:spPr>
          <a:xfrm>
            <a:off x="9985226" y="3914215"/>
            <a:ext cx="1075690" cy="338554"/>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cs typeface="+mn-ea"/>
                <a:sym typeface="+mn-lt"/>
              </a:rPr>
              <a:t>关键词</a:t>
            </a:r>
            <a:endParaRPr lang="zh-CN" altLang="da-DK" sz="1600" b="1" kern="0" noProof="0" dirty="0">
              <a:ln>
                <a:noFill/>
              </a:ln>
              <a:solidFill>
                <a:schemeClr val="bg1"/>
              </a:solidFill>
              <a:uLnTx/>
              <a:uFillTx/>
              <a:cs typeface="+mn-ea"/>
              <a:sym typeface="+mn-lt"/>
            </a:endParaRPr>
          </a:p>
        </p:txBody>
      </p:sp>
      <p:sp>
        <p:nvSpPr>
          <p:cNvPr id="17" name="文本框 16"/>
          <p:cNvSpPr txBox="1"/>
          <p:nvPr/>
        </p:nvSpPr>
        <p:spPr>
          <a:xfrm>
            <a:off x="4352776" y="2289250"/>
            <a:ext cx="1075690" cy="338554"/>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600" b="1" dirty="0">
                <a:solidFill>
                  <a:schemeClr val="bg1"/>
                </a:solidFill>
                <a:cs typeface="+mn-ea"/>
                <a:sym typeface="+mn-lt"/>
              </a:rPr>
              <a:t>文本</a:t>
            </a:r>
            <a:endParaRPr lang="zh-CN" altLang="da-DK" sz="1600" b="1" kern="0" noProof="0" dirty="0">
              <a:ln>
                <a:noFill/>
              </a:ln>
              <a:solidFill>
                <a:schemeClr val="bg1"/>
              </a:solidFill>
              <a:uLnTx/>
              <a:uFillTx/>
              <a:cs typeface="+mn-ea"/>
              <a:sym typeface="+mn-lt"/>
            </a:endParaRPr>
          </a:p>
        </p:txBody>
      </p:sp>
      <p:sp>
        <p:nvSpPr>
          <p:cNvPr id="18" name="矩形 17"/>
          <p:cNvSpPr/>
          <p:nvPr/>
        </p:nvSpPr>
        <p:spPr>
          <a:xfrm>
            <a:off x="698677" y="326469"/>
            <a:ext cx="5345245"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08827">
            <a:off x="126093" y="63293"/>
            <a:ext cx="486406" cy="864181"/>
          </a:xfrm>
          <a:prstGeom prst="rect">
            <a:avLst/>
          </a:prstGeom>
        </p:spPr>
      </p:pic>
      <p:cxnSp>
        <p:nvCxnSpPr>
          <p:cNvPr id="20" name="直接连接符 19"/>
          <p:cNvCxnSpPr/>
          <p:nvPr/>
        </p:nvCxnSpPr>
        <p:spPr>
          <a:xfrm>
            <a:off x="369297" y="923019"/>
            <a:ext cx="11822703"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74966" y="326469"/>
            <a:ext cx="1417034"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LOGO</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74964" y="2812157"/>
            <a:ext cx="5345245" cy="903645"/>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点击输入标题名称</a:t>
            </a:r>
          </a:p>
        </p:txBody>
      </p:sp>
      <p:sp>
        <p:nvSpPr>
          <p:cNvPr id="17" name="文本框 16"/>
          <p:cNvSpPr txBox="1"/>
          <p:nvPr/>
        </p:nvSpPr>
        <p:spPr>
          <a:xfrm>
            <a:off x="2440392" y="3805955"/>
            <a:ext cx="6703608"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 film</a:t>
            </a:r>
          </a:p>
        </p:txBody>
      </p:sp>
      <p:sp>
        <p:nvSpPr>
          <p:cNvPr id="18" name="矩形 17"/>
          <p:cNvSpPr/>
          <p:nvPr/>
        </p:nvSpPr>
        <p:spPr>
          <a:xfrm>
            <a:off x="4465136" y="1996159"/>
            <a:ext cx="3823285" cy="993798"/>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b="1" dirty="0">
                <a:solidFill>
                  <a:schemeClr val="accent6"/>
                </a:solidFill>
                <a:latin typeface="Century Gothic" panose="020B0502020202020204" pitchFamily="34" charset="0"/>
              </a:rPr>
              <a:t>PART 02</a:t>
            </a:r>
            <a:endParaRPr lang="zh-CN" altLang="en-US" sz="5400" b="1" dirty="0">
              <a:solidFill>
                <a:schemeClr val="accent6"/>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29">
      <a:dk1>
        <a:sysClr val="windowText" lastClr="000000"/>
      </a:dk1>
      <a:lt1>
        <a:sysClr val="window" lastClr="FFFFFF"/>
      </a:lt1>
      <a:dk2>
        <a:srgbClr val="323232"/>
      </a:dk2>
      <a:lt2>
        <a:srgbClr val="E3DED1"/>
      </a:lt2>
      <a:accent1>
        <a:srgbClr val="8F8F8F"/>
      </a:accent1>
      <a:accent2>
        <a:srgbClr val="8F8F8F"/>
      </a:accent2>
      <a:accent3>
        <a:srgbClr val="464646"/>
      </a:accent3>
      <a:accent4>
        <a:srgbClr val="8F8F8F"/>
      </a:accent4>
      <a:accent5>
        <a:srgbClr val="464646"/>
      </a:accent5>
      <a:accent6>
        <a:srgbClr val="8F8F8F"/>
      </a:accent6>
      <a:hlink>
        <a:srgbClr val="8F8F8F"/>
      </a:hlink>
      <a:folHlink>
        <a:srgbClr val="464646"/>
      </a:folHlink>
    </a:clrScheme>
    <a:fontScheme name="3zeaxl5v">
      <a:majorFont>
        <a:latin typeface="楷体"/>
        <a:ea typeface="微软雅黑"/>
        <a:cs typeface=""/>
      </a:majorFont>
      <a:minorFont>
        <a:latin typeface="楷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宽屏</PresentationFormat>
  <Paragraphs>250</Paragraphs>
  <Slides>29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BankGothic Md BT</vt:lpstr>
      <vt:lpstr>TypeLand 康熙字典體試用版</vt:lpstr>
      <vt:lpstr>华文中宋</vt:lpstr>
      <vt:lpstr>楷体</vt:lpstr>
      <vt:lpstr>腾祥铁山楷书繁</vt:lpstr>
      <vt:lpstr>微软雅黑</vt:lpstr>
      <vt:lpstr>Arial</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FEINIAO</dc:creator>
  <cp:lastModifiedBy>天 下</cp:lastModifiedBy>
  <cp:revision>44</cp:revision>
  <dcterms:created xsi:type="dcterms:W3CDTF">2018-06-09T03:03:00Z</dcterms:created>
  <dcterms:modified xsi:type="dcterms:W3CDTF">2021-01-05T05:08:31Z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