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60" r:id="rId4"/>
    <p:sldId id="264" r:id="rId5"/>
    <p:sldId id="265" r:id="rId6"/>
    <p:sldId id="262" r:id="rId7"/>
    <p:sldId id="266" r:id="rId8"/>
    <p:sldId id="263" r:id="rId9"/>
    <p:sldId id="270" r:id="rId10"/>
    <p:sldId id="267" r:id="rId11"/>
    <p:sldId id="268" r:id="rId12"/>
    <p:sldId id="269" r:id="rId13"/>
    <p:sldId id="273" r:id="rId14"/>
    <p:sldId id="278" r:id="rId15"/>
    <p:sldId id="271" r:id="rId16"/>
    <p:sldId id="274" r:id="rId17"/>
    <p:sldId id="283" r:id="rId18"/>
    <p:sldId id="275" r:id="rId19"/>
    <p:sldId id="276" r:id="rId20"/>
    <p:sldId id="277" r:id="rId21"/>
    <p:sldId id="279" r:id="rId22"/>
    <p:sldId id="280" r:id="rId23"/>
    <p:sldId id="282"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B1B"/>
    <a:srgbClr val="C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84" y="-142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3A3A3A"/>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17E-43DD-9C79-352200353579}"/>
            </c:ext>
          </c:extLst>
        </c:ser>
        <c:ser>
          <c:idx val="1"/>
          <c:order val="1"/>
          <c:tx>
            <c:strRef>
              <c:f>Sheet1!$C$1</c:f>
              <c:strCache>
                <c:ptCount val="1"/>
                <c:pt idx="0">
                  <c:v>系列 2</c:v>
                </c:pt>
              </c:strCache>
            </c:strRef>
          </c:tx>
          <c:spPr>
            <a:solidFill>
              <a:srgbClr val="565656"/>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17E-43DD-9C79-352200353579}"/>
            </c:ext>
          </c:extLst>
        </c:ser>
        <c:ser>
          <c:idx val="2"/>
          <c:order val="2"/>
          <c:tx>
            <c:strRef>
              <c:f>Sheet1!$D$1</c:f>
              <c:strCache>
                <c:ptCount val="1"/>
                <c:pt idx="0">
                  <c:v>系列 3</c:v>
                </c:pt>
              </c:strCache>
            </c:strRef>
          </c:tx>
          <c:spPr>
            <a:solidFill>
              <a:srgbClr val="FF0000"/>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17E-43DD-9C79-352200353579}"/>
            </c:ext>
          </c:extLst>
        </c:ser>
        <c:dLbls>
          <c:showLegendKey val="0"/>
          <c:showVal val="0"/>
          <c:showCatName val="0"/>
          <c:showSerName val="0"/>
          <c:showPercent val="0"/>
          <c:showBubbleSize val="0"/>
        </c:dLbls>
        <c:gapWidth val="219"/>
        <c:overlap val="-27"/>
        <c:axId val="58534528"/>
        <c:axId val="58564992"/>
      </c:barChart>
      <c:catAx>
        <c:axId val="58534528"/>
        <c:scaling>
          <c:orientation val="minMax"/>
        </c:scaling>
        <c:delete val="1"/>
        <c:axPos val="b"/>
        <c:numFmt formatCode="General" sourceLinked="1"/>
        <c:majorTickMark val="none"/>
        <c:minorTickMark val="none"/>
        <c:tickLblPos val="nextTo"/>
        <c:crossAx val="58564992"/>
        <c:crosses val="autoZero"/>
        <c:auto val="1"/>
        <c:lblAlgn val="ctr"/>
        <c:lblOffset val="100"/>
        <c:noMultiLvlLbl val="0"/>
      </c:catAx>
      <c:valAx>
        <c:axId val="5856499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853452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rgbClr val="F2F2F2"/>
              </a:solidFill>
              <a:ln w="19050">
                <a:noFill/>
              </a:ln>
              <a:effectLst/>
            </c:spPr>
            <c:extLst>
              <c:ext xmlns:c16="http://schemas.microsoft.com/office/drawing/2014/chart" uri="{C3380CC4-5D6E-409C-BE32-E72D297353CC}">
                <c16:uniqueId val="{00000001-73CE-4E9B-A055-42DDB4E40162}"/>
              </c:ext>
            </c:extLst>
          </c:dPt>
          <c:dPt>
            <c:idx val="1"/>
            <c:bubble3D val="0"/>
            <c:spPr>
              <a:solidFill>
                <a:srgbClr val="393939"/>
              </a:solidFill>
              <a:ln w="19050">
                <a:noFill/>
              </a:ln>
              <a:effectLst/>
            </c:spPr>
            <c:extLst>
              <c:ext xmlns:c16="http://schemas.microsoft.com/office/drawing/2014/chart" uri="{C3380CC4-5D6E-409C-BE32-E72D297353CC}">
                <c16:uniqueId val="{00000003-73CE-4E9B-A055-42DDB4E40162}"/>
              </c:ext>
            </c:extLst>
          </c:dPt>
          <c:dPt>
            <c:idx val="2"/>
            <c:bubble3D val="0"/>
            <c:spPr>
              <a:solidFill>
                <a:schemeClr val="accent3"/>
              </a:solidFill>
              <a:ln w="19050">
                <a:noFill/>
              </a:ln>
              <a:effectLst/>
            </c:spPr>
            <c:extLst>
              <c:ext xmlns:c16="http://schemas.microsoft.com/office/drawing/2014/chart" uri="{C3380CC4-5D6E-409C-BE32-E72D297353CC}">
                <c16:uniqueId val="{00000005-73CE-4E9B-A055-42DDB4E40162}"/>
              </c:ext>
            </c:extLst>
          </c:dPt>
          <c:dPt>
            <c:idx val="3"/>
            <c:bubble3D val="0"/>
            <c:spPr>
              <a:solidFill>
                <a:schemeClr val="accent4"/>
              </a:solidFill>
              <a:ln w="19050">
                <a:noFill/>
              </a:ln>
              <a:effectLst/>
            </c:spPr>
            <c:extLst>
              <c:ext xmlns:c16="http://schemas.microsoft.com/office/drawing/2014/chart" uri="{C3380CC4-5D6E-409C-BE32-E72D297353CC}">
                <c16:uniqueId val="{00000007-73CE-4E9B-A055-42DDB4E40162}"/>
              </c:ext>
            </c:extLst>
          </c:dPt>
          <c:cat>
            <c:strRef>
              <c:f>Sheet1!$A$2:$A$5</c:f>
              <c:strCache>
                <c:ptCount val="2"/>
                <c:pt idx="0">
                  <c:v>第一季度</c:v>
                </c:pt>
                <c:pt idx="1">
                  <c:v>第二季度</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73CE-4E9B-A055-42DDB4E40162}"/>
            </c:ext>
          </c:extLst>
        </c:ser>
        <c:dLbls>
          <c:showLegendKey val="0"/>
          <c:showVal val="0"/>
          <c:showCatName val="0"/>
          <c:showSerName val="0"/>
          <c:showPercent val="0"/>
          <c:showBubbleSize val="0"/>
          <c:showLeaderLines val="1"/>
        </c:dLbls>
        <c:firstSliceAng val="0"/>
        <c:holeSize val="69"/>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rgbClr val="1B1B1B"/>
              </a:solidFill>
              <a:ln w="19050">
                <a:noFill/>
              </a:ln>
              <a:effectLst/>
            </c:spPr>
            <c:extLst>
              <c:ext xmlns:c16="http://schemas.microsoft.com/office/drawing/2014/chart" uri="{C3380CC4-5D6E-409C-BE32-E72D297353CC}">
                <c16:uniqueId val="{00000001-8593-49A3-B892-C0AB70697B6B}"/>
              </c:ext>
            </c:extLst>
          </c:dPt>
          <c:dPt>
            <c:idx val="1"/>
            <c:bubble3D val="0"/>
            <c:spPr>
              <a:solidFill>
                <a:srgbClr val="F2F2F2"/>
              </a:solidFill>
              <a:ln w="19050">
                <a:noFill/>
              </a:ln>
              <a:effectLst/>
            </c:spPr>
            <c:extLst>
              <c:ext xmlns:c16="http://schemas.microsoft.com/office/drawing/2014/chart" uri="{C3380CC4-5D6E-409C-BE32-E72D297353CC}">
                <c16:uniqueId val="{00000003-8593-49A3-B892-C0AB70697B6B}"/>
              </c:ext>
            </c:extLst>
          </c:dPt>
          <c:dPt>
            <c:idx val="2"/>
            <c:bubble3D val="0"/>
            <c:spPr>
              <a:solidFill>
                <a:schemeClr val="accent3"/>
              </a:solidFill>
              <a:ln w="19050">
                <a:noFill/>
              </a:ln>
              <a:effectLst/>
            </c:spPr>
            <c:extLst>
              <c:ext xmlns:c16="http://schemas.microsoft.com/office/drawing/2014/chart" uri="{C3380CC4-5D6E-409C-BE32-E72D297353CC}">
                <c16:uniqueId val="{00000005-8593-49A3-B892-C0AB70697B6B}"/>
              </c:ext>
            </c:extLst>
          </c:dPt>
          <c:dPt>
            <c:idx val="3"/>
            <c:bubble3D val="0"/>
            <c:spPr>
              <a:solidFill>
                <a:schemeClr val="accent4"/>
              </a:solidFill>
              <a:ln w="19050">
                <a:noFill/>
              </a:ln>
              <a:effectLst/>
            </c:spPr>
            <c:extLst>
              <c:ext xmlns:c16="http://schemas.microsoft.com/office/drawing/2014/chart" uri="{C3380CC4-5D6E-409C-BE32-E72D297353CC}">
                <c16:uniqueId val="{00000007-8593-49A3-B892-C0AB70697B6B}"/>
              </c:ext>
            </c:extLst>
          </c:dPt>
          <c:cat>
            <c:strRef>
              <c:f>Sheet1!$A$2:$A$5</c:f>
              <c:strCache>
                <c:ptCount val="2"/>
                <c:pt idx="0">
                  <c:v>第一季度</c:v>
                </c:pt>
                <c:pt idx="1">
                  <c:v>第二季度</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8593-49A3-B892-C0AB70697B6B}"/>
            </c:ext>
          </c:extLst>
        </c:ser>
        <c:dLbls>
          <c:showLegendKey val="0"/>
          <c:showVal val="0"/>
          <c:showCatName val="0"/>
          <c:showSerName val="0"/>
          <c:showPercent val="0"/>
          <c:showBubbleSize val="0"/>
          <c:showLeaderLines val="1"/>
        </c:dLbls>
        <c:firstSliceAng val="0"/>
        <c:holeSize val="69"/>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B17F37-2475-4814-82B7-DBF8471A9B00}"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28AC05-5D89-42BC-9871-23E44E29066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28AC05-5D89-42BC-9871-23E44E29066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28AC05-5D89-42BC-9871-23E44E29066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28AC05-5D89-42BC-9871-23E44E29066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28AC05-5D89-42BC-9871-23E44E29066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28AC05-5D89-42BC-9871-23E44E29066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28AC05-5D89-42BC-9871-23E44E29066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28AC05-5D89-42BC-9871-23E44E29066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28AC05-5D89-42BC-9871-23E44E29066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28AC05-5D89-42BC-9871-23E44E29066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28AC05-5D89-42BC-9871-23E44E29066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28AC05-5D89-42BC-9871-23E44E29066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28AC05-5D89-42BC-9871-23E44E29066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28AC05-5D89-42BC-9871-23E44E29066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28AC05-5D89-42BC-9871-23E44E29066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28AC05-5D89-42BC-9871-23E44E29066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28AC05-5D89-42BC-9871-23E44E290667}"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28AC05-5D89-42BC-9871-23E44E29066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28AC05-5D89-42BC-9871-23E44E29066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28AC05-5D89-42BC-9871-23E44E29066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28AC05-5D89-42BC-9871-23E44E29066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28AC05-5D89-42BC-9871-23E44E29066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28AC05-5D89-42BC-9871-23E44E29066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28AC05-5D89-42BC-9871-23E44E29066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9592667-5B91-4605-862E-6109AC4AC0B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ECEAE7-FF50-492F-9E28-39B1669CB88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592667-5B91-4605-862E-6109AC4AC0B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ECEAE7-FF50-492F-9E28-39B1669CB88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592667-5B91-4605-862E-6109AC4AC0B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ECEAE7-FF50-492F-9E28-39B1669CB88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592667-5B91-4605-862E-6109AC4AC0B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ECEAE7-FF50-492F-9E28-39B1669CB88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9592667-5B91-4605-862E-6109AC4AC0B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ECEAE7-FF50-492F-9E28-39B1669CB88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9592667-5B91-4605-862E-6109AC4AC0B6}"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ECEAE7-FF50-492F-9E28-39B1669CB88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488514" y="3965511"/>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精美</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课件：</a:t>
            </a:r>
            <a:r>
              <a:rPr kumimoji="0" lang="en-US" altLang="zh-CN" sz="100" b="0" i="0" u="none" strike="noStrike" kern="0" cap="none" spc="0" normalizeH="0" baseline="0" noProof="0" dirty="0">
                <a:ln>
                  <a:noFill/>
                </a:ln>
                <a:solidFill>
                  <a:prstClr val="white"/>
                </a:solidFill>
                <a:effectLst/>
                <a:uLnTx/>
                <a:uFillTx/>
              </a:rPr>
              <a:t>www.1ppt.com/kejian/             </a:t>
            </a: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工作总结</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www.1ppt.com/xiazai/zongjie/ </a:t>
            </a:r>
            <a:r>
              <a:rPr kumimoji="0" lang="zh-CN" altLang="en-US" sz="100" b="0" i="0" u="none" strike="noStrike" kern="0" cap="none" spc="0" normalizeH="0" baseline="0" noProof="0" dirty="0">
                <a:ln>
                  <a:noFill/>
                </a:ln>
                <a:solidFill>
                  <a:prstClr val="white"/>
                </a:solidFill>
                <a:effectLst/>
                <a:uLnTx/>
                <a:uFillTx/>
              </a:rPr>
              <a:t>工作计划：</a:t>
            </a:r>
            <a:r>
              <a:rPr kumimoji="0" lang="en-US" altLang="zh-CN" sz="100" b="0" i="0" u="none" strike="noStrike" kern="0" cap="none" spc="0" normalizeH="0" baseline="0" noProof="0" dirty="0">
                <a:ln>
                  <a:noFill/>
                </a:ln>
                <a:solidFill>
                  <a:prstClr val="white"/>
                </a:solidFill>
                <a:effectLst/>
                <a:uLnTx/>
                <a:uFillTx/>
              </a:rPr>
              <a:t>www.1ppt.com/xiazai/jihua/</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商务</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www.1ppt.com/moban/shangwu/  </a:t>
            </a:r>
            <a:r>
              <a:rPr kumimoji="0" lang="zh-CN" altLang="en-US" sz="100" b="0" i="0" u="none" strike="noStrike" kern="0" cap="none" spc="0" normalizeH="0" baseline="0" noProof="0" dirty="0">
                <a:ln>
                  <a:noFill/>
                </a:ln>
                <a:solidFill>
                  <a:prstClr val="white"/>
                </a:solidFill>
                <a:effectLst/>
                <a:uLnTx/>
                <a:uFillTx/>
              </a:rPr>
              <a:t>个人简历</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www.1ppt.com/xiazai/jianli/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毕业答辩</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www.1ppt.com/xiazai/dabian/  </a:t>
            </a:r>
            <a:r>
              <a:rPr kumimoji="0" lang="zh-CN" altLang="en-US" sz="100" b="0" i="0" u="none" strike="noStrike" kern="0" cap="none" spc="0" normalizeH="0" baseline="0" noProof="0" dirty="0">
                <a:ln>
                  <a:noFill/>
                </a:ln>
                <a:solidFill>
                  <a:prstClr val="white"/>
                </a:solidFill>
                <a:effectLst/>
                <a:uLnTx/>
                <a:uFillTx/>
              </a:rPr>
              <a:t>工作汇报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www.1ppt.com/xiazai/huibao/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p>
        </p:txBody>
      </p:sp>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9592667-5B91-4605-862E-6109AC4AC0B6}"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ECEAE7-FF50-492F-9E28-39B1669CB88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9592667-5B91-4605-862E-6109AC4AC0B6}"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ECEAE7-FF50-492F-9E28-39B1669CB88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592667-5B91-4605-862E-6109AC4AC0B6}"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ECEAE7-FF50-492F-9E28-39B1669CB88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9592667-5B91-4605-862E-6109AC4AC0B6}"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ECEAE7-FF50-492F-9E28-39B1669CB88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9592667-5B91-4605-862E-6109AC4AC0B6}"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ECEAE7-FF50-492F-9E28-39B1669CB88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92667-5B91-4605-862E-6109AC4AC0B6}"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CEAE7-FF50-492F-9E28-39B1669CB88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4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5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tags" Target="../tags/tag63.xml"/><Relationship Id="rId18" Type="http://schemas.openxmlformats.org/officeDocument/2006/relationships/notesSlide" Target="../notesSlides/notesSlide21.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tags" Target="../tags/tag62.xml"/><Relationship Id="rId17" Type="http://schemas.openxmlformats.org/officeDocument/2006/relationships/slideLayout" Target="../slideLayouts/slideLayout2.xml"/><Relationship Id="rId2" Type="http://schemas.openxmlformats.org/officeDocument/2006/relationships/tags" Target="../tags/tag52.xml"/><Relationship Id="rId16" Type="http://schemas.openxmlformats.org/officeDocument/2006/relationships/tags" Target="../tags/tag66.xml"/><Relationship Id="rId20" Type="http://schemas.openxmlformats.org/officeDocument/2006/relationships/chart" Target="../charts/chart3.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5" Type="http://schemas.openxmlformats.org/officeDocument/2006/relationships/tags" Target="../tags/tag55.xml"/><Relationship Id="rId15" Type="http://schemas.openxmlformats.org/officeDocument/2006/relationships/tags" Target="../tags/tag65.xml"/><Relationship Id="rId10" Type="http://schemas.openxmlformats.org/officeDocument/2006/relationships/tags" Target="../tags/tag60.xml"/><Relationship Id="rId19" Type="http://schemas.openxmlformats.org/officeDocument/2006/relationships/chart" Target="../charts/chart2.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tags" Target="../tags/tag64.xml"/></Relationships>
</file>

<file path=ppt/slides/_rels/slide22.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tags" Target="../tags/tag78.xml"/><Relationship Id="rId2" Type="http://schemas.openxmlformats.org/officeDocument/2006/relationships/tags" Target="../tags/tag68.xml"/><Relationship Id="rId16" Type="http://schemas.openxmlformats.org/officeDocument/2006/relationships/image" Target="../media/image19.jpeg"/><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notesSlide" Target="../notesSlides/notesSlide22.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6.xml"/></Relationships>
</file>

<file path=ppt/slides/_rels/slide4.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image" Target="../media/image2.jpe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notesSlide" Target="../notesSlides/notesSlide4.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slideLayout" Target="../slideLayouts/slideLayout2.xml"/><Relationship Id="rId5" Type="http://schemas.openxmlformats.org/officeDocument/2006/relationships/tags" Target="../tags/tag21.xml"/><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s>
</file>

<file path=ppt/slides/_rels/slide5.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2.jpe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notesSlide" Target="../notesSlides/notesSlide5.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slideLayout" Target="../slideLayouts/slideLayout2.xml"/><Relationship Id="rId5" Type="http://schemas.openxmlformats.org/officeDocument/2006/relationships/tags" Target="../tags/tag31.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sp>
        <p:nvSpPr>
          <p:cNvPr id="5" name="矩形 4"/>
          <p:cNvSpPr/>
          <p:nvPr/>
        </p:nvSpPr>
        <p:spPr>
          <a:xfrm>
            <a:off x="0" y="0"/>
            <a:ext cx="12192000" cy="6858000"/>
          </a:xfrm>
          <a:prstGeom prst="rect">
            <a:avLst/>
          </a:prstGeom>
          <a:solidFill>
            <a:schemeClr val="tx1">
              <a:lumMod val="95000"/>
              <a:lumOff val="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788020" y="4593193"/>
            <a:ext cx="646323" cy="369328"/>
          </a:xfrm>
          <a:prstGeom prst="rect">
            <a:avLst/>
          </a:prstGeom>
          <a:noFill/>
        </p:spPr>
        <p:txBody>
          <a:bodyPr wrap="none" lIns="91436" tIns="45718" rIns="91436" bIns="4571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latin typeface="+mj-ea"/>
              </a:rPr>
              <a:t>……</a:t>
            </a:r>
            <a:endParaRPr lang="zh-CN" altLang="en-US" dirty="0">
              <a:solidFill>
                <a:schemeClr val="bg1"/>
              </a:solidFill>
              <a:latin typeface="+mj-ea"/>
            </a:endParaRPr>
          </a:p>
        </p:txBody>
      </p:sp>
      <p:sp>
        <p:nvSpPr>
          <p:cNvPr id="7" name="矩形 6"/>
          <p:cNvSpPr/>
          <p:nvPr/>
        </p:nvSpPr>
        <p:spPr>
          <a:xfrm>
            <a:off x="3697362" y="2339616"/>
            <a:ext cx="4897496" cy="707886"/>
          </a:xfrm>
          <a:prstGeom prst="rect">
            <a:avLst/>
          </a:prstGeom>
        </p:spPr>
        <p:txBody>
          <a:bodyPr wrap="none">
            <a:spAutoFit/>
          </a:bodyPr>
          <a:lstStyle/>
          <a:p>
            <a:pPr algn="ctr"/>
            <a:r>
              <a:rPr lang="zh-CN" altLang="en-US" sz="4000" b="1" dirty="0">
                <a:solidFill>
                  <a:schemeClr val="bg1"/>
                </a:solidFill>
                <a:latin typeface="方正兰亭黑简体" panose="02000000000000000000" pitchFamily="2" charset="-122"/>
                <a:ea typeface="方正兰亭黑简体" panose="02000000000000000000" pitchFamily="2" charset="-122"/>
              </a:rPr>
              <a:t>黑色简洁欧美</a:t>
            </a:r>
            <a:r>
              <a:rPr lang="en-US" altLang="zh-CN" sz="4000" b="1" dirty="0">
                <a:solidFill>
                  <a:schemeClr val="bg1"/>
                </a:solidFill>
                <a:latin typeface="方正兰亭黑简体" panose="02000000000000000000" pitchFamily="2" charset="-122"/>
                <a:ea typeface="方正兰亭黑简体" panose="02000000000000000000" pitchFamily="2" charset="-122"/>
              </a:rPr>
              <a:t>PPT</a:t>
            </a:r>
            <a:r>
              <a:rPr lang="zh-CN" altLang="en-US" sz="4000" b="1" dirty="0">
                <a:solidFill>
                  <a:schemeClr val="bg1"/>
                </a:solidFill>
                <a:latin typeface="方正兰亭黑简体" panose="02000000000000000000" pitchFamily="2" charset="-122"/>
                <a:ea typeface="方正兰亭黑简体" panose="02000000000000000000" pitchFamily="2" charset="-122"/>
              </a:rPr>
              <a:t>模板</a:t>
            </a:r>
          </a:p>
        </p:txBody>
      </p:sp>
      <p:cxnSp>
        <p:nvCxnSpPr>
          <p:cNvPr id="8" name="直接连接符 7"/>
          <p:cNvCxnSpPr/>
          <p:nvPr/>
        </p:nvCxnSpPr>
        <p:spPr>
          <a:xfrm flipV="1">
            <a:off x="6096000" y="1121910"/>
            <a:ext cx="0" cy="953633"/>
          </a:xfrm>
          <a:prstGeom prst="line">
            <a:avLst/>
          </a:prstGeom>
          <a:ln w="76200">
            <a:solidFill>
              <a:srgbClr val="C4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2278743" y="1161143"/>
            <a:ext cx="3831771" cy="0"/>
          </a:xfrm>
          <a:prstGeom prst="line">
            <a:avLst/>
          </a:prstGeom>
          <a:ln w="76200">
            <a:solidFill>
              <a:srgbClr val="C4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295979" y="1121910"/>
            <a:ext cx="0" cy="4719637"/>
          </a:xfrm>
          <a:prstGeom prst="line">
            <a:avLst/>
          </a:prstGeom>
          <a:ln w="76200">
            <a:solidFill>
              <a:srgbClr val="C4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278743" y="5805715"/>
            <a:ext cx="3874407" cy="0"/>
          </a:xfrm>
          <a:prstGeom prst="line">
            <a:avLst/>
          </a:prstGeom>
          <a:ln w="76200">
            <a:solidFill>
              <a:srgbClr val="C4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6111967" y="4895035"/>
            <a:ext cx="0" cy="914400"/>
          </a:xfrm>
          <a:prstGeom prst="line">
            <a:avLst/>
          </a:prstGeom>
          <a:ln w="76200">
            <a:solidFill>
              <a:srgbClr val="C40000"/>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019425" y="3103169"/>
            <a:ext cx="6096000" cy="999633"/>
          </a:xfrm>
          <a:prstGeom prst="rect">
            <a:avLst/>
          </a:prstGeom>
        </p:spPr>
        <p:txBody>
          <a:bodyPr wrap="square">
            <a:spAutoFit/>
          </a:bodyPr>
          <a:lstStyle/>
          <a:p>
            <a:pPr algn="ctr">
              <a:lnSpc>
                <a:spcPts val="2400"/>
              </a:lnSpc>
            </a:pPr>
            <a:r>
              <a:rPr lang="en-US" altLang="zh-CN" sz="1600" dirty="0">
                <a:solidFill>
                  <a:schemeClr val="bg1"/>
                </a:solidFill>
              </a:rPr>
              <a:t>YOUR LIFE ONLY LASTS FOR A FEW DECADES, SO BE SURE THAT YOU DON‘T LEAVE ANY REGRETS. LAUGH OR CRY OR CRY AS YOU LIKE,AND IT‘S MEANINGLESS TO OPPRESS YOURSELF.</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5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2000"/>
                            </p:stCondLst>
                            <p:childTnLst>
                              <p:par>
                                <p:cTn id="15" presetID="15"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21" fill="hold">
                            <p:stCondLst>
                              <p:cond delay="3000"/>
                            </p:stCondLst>
                            <p:childTnLst>
                              <p:par>
                                <p:cTn id="22" presetID="22" presetClass="entr" presetSubtype="8" repeatCount="300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1000"/>
                                        <p:tgtEl>
                                          <p:spTgt spid="6"/>
                                        </p:tgtEl>
                                      </p:cBhvr>
                                    </p:animEffect>
                                  </p:childTnLst>
                                </p:cTn>
                              </p:par>
                              <p:par>
                                <p:cTn id="25" presetID="2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2" fill="hold" nodeType="withEffect">
                                  <p:stCondLst>
                                    <p:cond delay="50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par>
                                <p:cTn id="31" presetID="22" presetClass="entr" presetSubtype="1" fill="hold" nodeType="withEffect">
                                  <p:stCondLst>
                                    <p:cond delay="100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par>
                                <p:cTn id="34" presetID="22" presetClass="entr" presetSubtype="8" fill="hold" nodeType="withEffect">
                                  <p:stCondLst>
                                    <p:cond delay="150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par>
                                <p:cTn id="37" presetID="22" presetClass="entr" presetSubtype="4" fill="hold" nodeType="withEffect">
                                  <p:stCondLst>
                                    <p:cond delay="200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tx1">
              <a:lumMod val="95000"/>
              <a:lumOff val="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27"/>
          <p:cNvSpPr/>
          <p:nvPr/>
        </p:nvSpPr>
        <p:spPr>
          <a:xfrm>
            <a:off x="8862558" y="4080594"/>
            <a:ext cx="2046742" cy="1238616"/>
          </a:xfrm>
          <a:prstGeom prst="rect">
            <a:avLst/>
          </a:prstGeom>
          <a:solidFill>
            <a:schemeClr val="bg1"/>
          </a:solidFill>
          <a:ln>
            <a:noFill/>
          </a:ln>
          <a:effectLst>
            <a:outerShdw blurRad="508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5" name="Rectangle 28"/>
          <p:cNvSpPr/>
          <p:nvPr/>
        </p:nvSpPr>
        <p:spPr>
          <a:xfrm>
            <a:off x="6334880" y="4080594"/>
            <a:ext cx="2046742" cy="1238616"/>
          </a:xfrm>
          <a:prstGeom prst="rect">
            <a:avLst/>
          </a:prstGeom>
          <a:solidFill>
            <a:schemeClr val="bg1"/>
          </a:solidFill>
          <a:ln>
            <a:noFill/>
          </a:ln>
          <a:effectLst>
            <a:outerShdw blurRad="508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6" name="Rectangle 29"/>
          <p:cNvSpPr/>
          <p:nvPr/>
        </p:nvSpPr>
        <p:spPr>
          <a:xfrm>
            <a:off x="3807203" y="4080594"/>
            <a:ext cx="2046742" cy="1238616"/>
          </a:xfrm>
          <a:prstGeom prst="rect">
            <a:avLst/>
          </a:prstGeom>
          <a:solidFill>
            <a:schemeClr val="bg1"/>
          </a:solidFill>
          <a:ln>
            <a:noFill/>
          </a:ln>
          <a:effectLst>
            <a:outerShdw blurRad="508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7" name="Rectangle 30"/>
          <p:cNvSpPr/>
          <p:nvPr/>
        </p:nvSpPr>
        <p:spPr>
          <a:xfrm>
            <a:off x="1279525" y="4080594"/>
            <a:ext cx="2046742" cy="1238616"/>
          </a:xfrm>
          <a:prstGeom prst="rect">
            <a:avLst/>
          </a:prstGeom>
          <a:solidFill>
            <a:schemeClr val="bg1"/>
          </a:solidFill>
          <a:ln>
            <a:noFill/>
          </a:ln>
          <a:effectLst>
            <a:outerShdw blurRad="508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8" name="TextBox 6"/>
          <p:cNvSpPr txBox="1"/>
          <p:nvPr/>
        </p:nvSpPr>
        <p:spPr>
          <a:xfrm>
            <a:off x="9365416" y="4141140"/>
            <a:ext cx="1005403" cy="338554"/>
          </a:xfrm>
          <a:prstGeom prst="rect">
            <a:avLst/>
          </a:prstGeom>
          <a:noFill/>
        </p:spPr>
        <p:txBody>
          <a:bodyPr wrap="none" rtlCol="0" anchor="ctr" anchorCtr="0">
            <a:spAutoFit/>
          </a:bodyPr>
          <a:lstStyle/>
          <a:p>
            <a:pPr algn="ctr"/>
            <a:r>
              <a:rPr lang="zh-CN" altLang="en-US" sz="1600" dirty="0">
                <a:solidFill>
                  <a:srgbClr val="2D3C4B"/>
                </a:solidFill>
                <a:latin typeface="Impact" panose="020B0806030902050204" pitchFamily="34" charset="0"/>
                <a:ea typeface="Segoe UI" panose="020B0502040204020203" pitchFamily="34" charset="0"/>
                <a:cs typeface="Segoe UI" panose="020B0502040204020203" pitchFamily="34" charset="0"/>
              </a:rPr>
              <a:t>第四方面</a:t>
            </a:r>
            <a:endParaRPr lang="en-US" sz="1600" dirty="0">
              <a:solidFill>
                <a:srgbClr val="2D3C4B"/>
              </a:solidFill>
              <a:latin typeface="Impact" panose="020B0806030902050204" pitchFamily="34" charset="0"/>
              <a:ea typeface="Segoe UI" panose="020B0502040204020203" pitchFamily="34" charset="0"/>
              <a:cs typeface="Segoe UI" panose="020B0502040204020203" pitchFamily="34" charset="0"/>
            </a:endParaRPr>
          </a:p>
        </p:txBody>
      </p:sp>
      <p:sp>
        <p:nvSpPr>
          <p:cNvPr id="19" name="Subtitle 2"/>
          <p:cNvSpPr txBox="1"/>
          <p:nvPr/>
        </p:nvSpPr>
        <p:spPr>
          <a:xfrm>
            <a:off x="8867374" y="4427824"/>
            <a:ext cx="1996975" cy="773612"/>
          </a:xfrm>
          <a:prstGeom prst="rect">
            <a:avLst/>
          </a:prstGeom>
        </p:spPr>
        <p:txBody>
          <a:bodyPr vert="horz" wrap="square" lIns="217490" tIns="108745" rIns="217490" bIns="108745" rtlCol="0">
            <a:spAutoFit/>
          </a:bodyPr>
          <a:lstStyle>
            <a:defPPr>
              <a:defRPr lang="zh-CN"/>
            </a:defPPr>
            <a:lvl1pPr indent="0" algn="ctr" defTabSz="1087120">
              <a:lnSpc>
                <a:spcPct val="100000"/>
              </a:lnSpc>
              <a:spcBef>
                <a:spcPct val="20000"/>
              </a:spcBef>
              <a:buFont typeface="Arial" panose="020B0604020202020204"/>
              <a:buNone/>
              <a:defRPr sz="1200">
                <a:latin typeface="Segoe UI" panose="020B0502040204020203" pitchFamily="34" charset="0"/>
                <a:ea typeface="Segoe UI" panose="020B0502040204020203" pitchFamily="34" charset="0"/>
                <a:cs typeface="Segoe UI" panose="020B0502040204020203" pitchFamily="34" charset="0"/>
              </a:defRPr>
            </a:lvl1pPr>
            <a:lvl2pPr marL="108775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2pPr>
            <a:lvl3pPr marL="217551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3pPr>
            <a:lvl4pPr marL="326263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4pPr>
            <a:lvl5pPr marL="435038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5pPr>
            <a:lvl6pPr marL="5438140" indent="0" algn="ctr" defTabSz="1087120">
              <a:spcBef>
                <a:spcPct val="20000"/>
              </a:spcBef>
              <a:buFont typeface="Arial" panose="020B0604020202020204"/>
              <a:buNone/>
              <a:defRPr sz="4800">
                <a:solidFill>
                  <a:schemeClr val="tx1">
                    <a:tint val="75000"/>
                  </a:schemeClr>
                </a:solidFill>
              </a:defRPr>
            </a:lvl6pPr>
            <a:lvl7pPr marL="6525895" indent="0" algn="ctr" defTabSz="1087120">
              <a:spcBef>
                <a:spcPct val="20000"/>
              </a:spcBef>
              <a:buFont typeface="Arial" panose="020B0604020202020204"/>
              <a:buNone/>
              <a:defRPr sz="4800">
                <a:solidFill>
                  <a:schemeClr val="tx1">
                    <a:tint val="75000"/>
                  </a:schemeClr>
                </a:solidFill>
              </a:defRPr>
            </a:lvl7pPr>
            <a:lvl8pPr marL="7613650" indent="0" algn="ctr" defTabSz="1087120">
              <a:spcBef>
                <a:spcPct val="20000"/>
              </a:spcBef>
              <a:buFont typeface="Arial" panose="020B0604020202020204"/>
              <a:buNone/>
              <a:defRPr sz="4800">
                <a:solidFill>
                  <a:schemeClr val="tx1">
                    <a:tint val="75000"/>
                  </a:schemeClr>
                </a:solidFill>
              </a:defRPr>
            </a:lvl8pPr>
            <a:lvl9pPr marL="8701405" indent="0" algn="ctr" defTabSz="1087120">
              <a:spcBef>
                <a:spcPct val="20000"/>
              </a:spcBef>
              <a:buFont typeface="Arial" panose="020B0604020202020204"/>
              <a:buNone/>
              <a:defRPr sz="4800">
                <a:solidFill>
                  <a:schemeClr val="tx1">
                    <a:tint val="75000"/>
                  </a:schemeClr>
                </a:solidFill>
              </a:defRPr>
            </a:lvl9pPr>
          </a:lstStyle>
          <a:p>
            <a:r>
              <a:rPr lang="en-US" altLang="zh-CN" dirty="0"/>
              <a:t>One needs 3 things to be truly happy living in the world</a:t>
            </a:r>
            <a:endParaRPr lang="zh-CN" altLang="en-US" dirty="0"/>
          </a:p>
        </p:txBody>
      </p:sp>
      <p:sp>
        <p:nvSpPr>
          <p:cNvPr id="20" name="TextBox 8"/>
          <p:cNvSpPr txBox="1"/>
          <p:nvPr/>
        </p:nvSpPr>
        <p:spPr>
          <a:xfrm>
            <a:off x="6849322" y="4141140"/>
            <a:ext cx="1005403" cy="338554"/>
          </a:xfrm>
          <a:prstGeom prst="rect">
            <a:avLst/>
          </a:prstGeom>
          <a:noFill/>
        </p:spPr>
        <p:txBody>
          <a:bodyPr wrap="none" rtlCol="0" anchor="ctr" anchorCtr="0">
            <a:spAutoFit/>
          </a:bodyPr>
          <a:lstStyle/>
          <a:p>
            <a:pPr algn="ctr"/>
            <a:r>
              <a:rPr lang="zh-CN" altLang="en-US" sz="1600" dirty="0">
                <a:solidFill>
                  <a:srgbClr val="2D3C4B"/>
                </a:solidFill>
                <a:latin typeface="Impact" panose="020B0806030902050204" pitchFamily="34" charset="0"/>
                <a:ea typeface="Segoe UI" panose="020B0502040204020203" pitchFamily="34" charset="0"/>
                <a:cs typeface="Segoe UI" panose="020B0502040204020203" pitchFamily="34" charset="0"/>
              </a:rPr>
              <a:t>第三方面</a:t>
            </a:r>
            <a:endParaRPr lang="en-US" sz="1600" dirty="0">
              <a:solidFill>
                <a:srgbClr val="2D3C4B"/>
              </a:solidFill>
              <a:latin typeface="Impact" panose="020B0806030902050204" pitchFamily="34" charset="0"/>
              <a:ea typeface="Segoe UI" panose="020B0502040204020203" pitchFamily="34" charset="0"/>
              <a:cs typeface="Segoe UI" panose="020B0502040204020203" pitchFamily="34" charset="0"/>
            </a:endParaRPr>
          </a:p>
        </p:txBody>
      </p:sp>
      <p:sp>
        <p:nvSpPr>
          <p:cNvPr id="21" name="Subtitle 2"/>
          <p:cNvSpPr txBox="1"/>
          <p:nvPr/>
        </p:nvSpPr>
        <p:spPr>
          <a:xfrm>
            <a:off x="6351280" y="4427824"/>
            <a:ext cx="1996975" cy="773612"/>
          </a:xfrm>
          <a:prstGeom prst="rect">
            <a:avLst/>
          </a:prstGeom>
        </p:spPr>
        <p:txBody>
          <a:bodyPr vert="horz" wrap="square" lIns="217490" tIns="108745" rIns="217490" bIns="108745" rtlCol="0">
            <a:spAutoFit/>
          </a:bodyPr>
          <a:lstStyle>
            <a:defPPr>
              <a:defRPr lang="zh-CN"/>
            </a:defPPr>
            <a:lvl1pPr indent="0" algn="ctr" defTabSz="1087120">
              <a:lnSpc>
                <a:spcPct val="100000"/>
              </a:lnSpc>
              <a:spcBef>
                <a:spcPct val="20000"/>
              </a:spcBef>
              <a:buFont typeface="Arial" panose="020B0604020202020204"/>
              <a:buNone/>
              <a:defRPr sz="1200">
                <a:latin typeface="Segoe UI" panose="020B0502040204020203" pitchFamily="34" charset="0"/>
                <a:ea typeface="Segoe UI" panose="020B0502040204020203" pitchFamily="34" charset="0"/>
                <a:cs typeface="Segoe UI" panose="020B0502040204020203" pitchFamily="34" charset="0"/>
              </a:defRPr>
            </a:lvl1pPr>
            <a:lvl2pPr marL="108775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2pPr>
            <a:lvl3pPr marL="217551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3pPr>
            <a:lvl4pPr marL="326263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4pPr>
            <a:lvl5pPr marL="435038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5pPr>
            <a:lvl6pPr marL="5438140" indent="0" algn="ctr" defTabSz="1087120">
              <a:spcBef>
                <a:spcPct val="20000"/>
              </a:spcBef>
              <a:buFont typeface="Arial" panose="020B0604020202020204"/>
              <a:buNone/>
              <a:defRPr sz="4800">
                <a:solidFill>
                  <a:schemeClr val="tx1">
                    <a:tint val="75000"/>
                  </a:schemeClr>
                </a:solidFill>
              </a:defRPr>
            </a:lvl6pPr>
            <a:lvl7pPr marL="6525895" indent="0" algn="ctr" defTabSz="1087120">
              <a:spcBef>
                <a:spcPct val="20000"/>
              </a:spcBef>
              <a:buFont typeface="Arial" panose="020B0604020202020204"/>
              <a:buNone/>
              <a:defRPr sz="4800">
                <a:solidFill>
                  <a:schemeClr val="tx1">
                    <a:tint val="75000"/>
                  </a:schemeClr>
                </a:solidFill>
              </a:defRPr>
            </a:lvl7pPr>
            <a:lvl8pPr marL="7613650" indent="0" algn="ctr" defTabSz="1087120">
              <a:spcBef>
                <a:spcPct val="20000"/>
              </a:spcBef>
              <a:buFont typeface="Arial" panose="020B0604020202020204"/>
              <a:buNone/>
              <a:defRPr sz="4800">
                <a:solidFill>
                  <a:schemeClr val="tx1">
                    <a:tint val="75000"/>
                  </a:schemeClr>
                </a:solidFill>
              </a:defRPr>
            </a:lvl8pPr>
            <a:lvl9pPr marL="8701405" indent="0" algn="ctr" defTabSz="1087120">
              <a:spcBef>
                <a:spcPct val="20000"/>
              </a:spcBef>
              <a:buFont typeface="Arial" panose="020B0604020202020204"/>
              <a:buNone/>
              <a:defRPr sz="4800">
                <a:solidFill>
                  <a:schemeClr val="tx1">
                    <a:tint val="75000"/>
                  </a:schemeClr>
                </a:solidFill>
              </a:defRPr>
            </a:lvl9pPr>
          </a:lstStyle>
          <a:p>
            <a:r>
              <a:rPr lang="en-US" altLang="zh-CN" dirty="0"/>
              <a:t>One needs 3 things to be truly happy living in the world</a:t>
            </a:r>
            <a:endParaRPr lang="zh-CN" altLang="en-US" dirty="0"/>
          </a:p>
        </p:txBody>
      </p:sp>
      <p:sp>
        <p:nvSpPr>
          <p:cNvPr id="22" name="TextBox 10"/>
          <p:cNvSpPr txBox="1"/>
          <p:nvPr/>
        </p:nvSpPr>
        <p:spPr>
          <a:xfrm>
            <a:off x="4320268" y="4141140"/>
            <a:ext cx="1005403" cy="338554"/>
          </a:xfrm>
          <a:prstGeom prst="rect">
            <a:avLst/>
          </a:prstGeom>
          <a:noFill/>
        </p:spPr>
        <p:txBody>
          <a:bodyPr wrap="none" rtlCol="0" anchor="ctr" anchorCtr="0">
            <a:spAutoFit/>
          </a:bodyPr>
          <a:lstStyle/>
          <a:p>
            <a:pPr algn="ctr"/>
            <a:r>
              <a:rPr lang="zh-CN" altLang="en-US" sz="1600" dirty="0">
                <a:solidFill>
                  <a:srgbClr val="2D3C4B"/>
                </a:solidFill>
                <a:latin typeface="Impact" panose="020B0806030902050204" pitchFamily="34" charset="0"/>
                <a:ea typeface="Segoe UI" panose="020B0502040204020203" pitchFamily="34" charset="0"/>
                <a:cs typeface="Segoe UI" panose="020B0502040204020203" pitchFamily="34" charset="0"/>
              </a:rPr>
              <a:t>第二方面</a:t>
            </a:r>
            <a:endParaRPr lang="en-US" sz="1600" dirty="0">
              <a:solidFill>
                <a:srgbClr val="2D3C4B"/>
              </a:solidFill>
              <a:latin typeface="Impact" panose="020B0806030902050204" pitchFamily="34" charset="0"/>
              <a:ea typeface="Segoe UI" panose="020B0502040204020203" pitchFamily="34" charset="0"/>
              <a:cs typeface="Segoe UI" panose="020B0502040204020203" pitchFamily="34" charset="0"/>
            </a:endParaRPr>
          </a:p>
        </p:txBody>
      </p:sp>
      <p:sp>
        <p:nvSpPr>
          <p:cNvPr id="23" name="Subtitle 2"/>
          <p:cNvSpPr txBox="1"/>
          <p:nvPr/>
        </p:nvSpPr>
        <p:spPr>
          <a:xfrm>
            <a:off x="3822223" y="4427824"/>
            <a:ext cx="1996975" cy="773612"/>
          </a:xfrm>
          <a:prstGeom prst="rect">
            <a:avLst/>
          </a:prstGeom>
        </p:spPr>
        <p:txBody>
          <a:bodyPr vert="horz" wrap="square" lIns="217490" tIns="108745" rIns="217490" bIns="108745" rtlCol="0">
            <a:spAutoFit/>
          </a:bodyPr>
          <a:lstStyle>
            <a:defPPr>
              <a:defRPr lang="zh-CN"/>
            </a:defPPr>
            <a:lvl1pPr indent="0" algn="ctr" defTabSz="1087120">
              <a:lnSpc>
                <a:spcPct val="100000"/>
              </a:lnSpc>
              <a:spcBef>
                <a:spcPct val="20000"/>
              </a:spcBef>
              <a:buFont typeface="Arial" panose="020B0604020202020204"/>
              <a:buNone/>
              <a:defRPr sz="1200">
                <a:latin typeface="Segoe UI" panose="020B0502040204020203" pitchFamily="34" charset="0"/>
                <a:ea typeface="Segoe UI" panose="020B0502040204020203" pitchFamily="34" charset="0"/>
                <a:cs typeface="Segoe UI" panose="020B0502040204020203" pitchFamily="34" charset="0"/>
              </a:defRPr>
            </a:lvl1pPr>
            <a:lvl2pPr marL="108775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2pPr>
            <a:lvl3pPr marL="217551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3pPr>
            <a:lvl4pPr marL="326263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4pPr>
            <a:lvl5pPr marL="435038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5pPr>
            <a:lvl6pPr marL="5438140" indent="0" algn="ctr" defTabSz="1087120">
              <a:spcBef>
                <a:spcPct val="20000"/>
              </a:spcBef>
              <a:buFont typeface="Arial" panose="020B0604020202020204"/>
              <a:buNone/>
              <a:defRPr sz="4800">
                <a:solidFill>
                  <a:schemeClr val="tx1">
                    <a:tint val="75000"/>
                  </a:schemeClr>
                </a:solidFill>
              </a:defRPr>
            </a:lvl6pPr>
            <a:lvl7pPr marL="6525895" indent="0" algn="ctr" defTabSz="1087120">
              <a:spcBef>
                <a:spcPct val="20000"/>
              </a:spcBef>
              <a:buFont typeface="Arial" panose="020B0604020202020204"/>
              <a:buNone/>
              <a:defRPr sz="4800">
                <a:solidFill>
                  <a:schemeClr val="tx1">
                    <a:tint val="75000"/>
                  </a:schemeClr>
                </a:solidFill>
              </a:defRPr>
            </a:lvl7pPr>
            <a:lvl8pPr marL="7613650" indent="0" algn="ctr" defTabSz="1087120">
              <a:spcBef>
                <a:spcPct val="20000"/>
              </a:spcBef>
              <a:buFont typeface="Arial" panose="020B0604020202020204"/>
              <a:buNone/>
              <a:defRPr sz="4800">
                <a:solidFill>
                  <a:schemeClr val="tx1">
                    <a:tint val="75000"/>
                  </a:schemeClr>
                </a:solidFill>
              </a:defRPr>
            </a:lvl8pPr>
            <a:lvl9pPr marL="8701405" indent="0" algn="ctr" defTabSz="1087120">
              <a:spcBef>
                <a:spcPct val="20000"/>
              </a:spcBef>
              <a:buFont typeface="Arial" panose="020B0604020202020204"/>
              <a:buNone/>
              <a:defRPr sz="4800">
                <a:solidFill>
                  <a:schemeClr val="tx1">
                    <a:tint val="75000"/>
                  </a:schemeClr>
                </a:solidFill>
              </a:defRPr>
            </a:lvl9pPr>
          </a:lstStyle>
          <a:p>
            <a:r>
              <a:rPr lang="en-US" altLang="zh-CN" dirty="0"/>
              <a:t>One needs 3 things to be truly happy living in the world</a:t>
            </a:r>
            <a:endParaRPr lang="zh-CN" altLang="en-US" dirty="0"/>
          </a:p>
        </p:txBody>
      </p:sp>
      <p:sp>
        <p:nvSpPr>
          <p:cNvPr id="24" name="TextBox 12"/>
          <p:cNvSpPr txBox="1"/>
          <p:nvPr/>
        </p:nvSpPr>
        <p:spPr>
          <a:xfrm>
            <a:off x="1804173" y="4141140"/>
            <a:ext cx="1005403" cy="338554"/>
          </a:xfrm>
          <a:prstGeom prst="rect">
            <a:avLst/>
          </a:prstGeom>
          <a:noFill/>
        </p:spPr>
        <p:txBody>
          <a:bodyPr wrap="none" rtlCol="0" anchor="ctr" anchorCtr="0">
            <a:spAutoFit/>
          </a:bodyPr>
          <a:lstStyle/>
          <a:p>
            <a:pPr algn="ctr"/>
            <a:r>
              <a:rPr lang="zh-CN" altLang="en-US" sz="1600" dirty="0">
                <a:solidFill>
                  <a:srgbClr val="2D3C4B"/>
                </a:solidFill>
                <a:latin typeface="Impact" panose="020B0806030902050204" pitchFamily="34" charset="0"/>
                <a:ea typeface="Segoe UI" panose="020B0502040204020203" pitchFamily="34" charset="0"/>
                <a:cs typeface="Segoe UI" panose="020B0502040204020203" pitchFamily="34" charset="0"/>
              </a:rPr>
              <a:t>第一方面</a:t>
            </a:r>
            <a:endParaRPr lang="en-US" sz="1600" dirty="0">
              <a:solidFill>
                <a:srgbClr val="2D3C4B"/>
              </a:solidFill>
              <a:latin typeface="Impact" panose="020B0806030902050204" pitchFamily="34" charset="0"/>
              <a:ea typeface="Segoe UI" panose="020B0502040204020203" pitchFamily="34" charset="0"/>
              <a:cs typeface="Segoe UI" panose="020B0502040204020203" pitchFamily="34" charset="0"/>
            </a:endParaRPr>
          </a:p>
        </p:txBody>
      </p:sp>
      <p:sp>
        <p:nvSpPr>
          <p:cNvPr id="25" name="Subtitle 2"/>
          <p:cNvSpPr txBox="1"/>
          <p:nvPr/>
        </p:nvSpPr>
        <p:spPr>
          <a:xfrm>
            <a:off x="1306128" y="4427824"/>
            <a:ext cx="1996975" cy="773612"/>
          </a:xfrm>
          <a:prstGeom prst="rect">
            <a:avLst/>
          </a:prstGeom>
        </p:spPr>
        <p:txBody>
          <a:bodyPr vert="horz" wrap="square" lIns="217490" tIns="108745" rIns="217490" bIns="108745" rtlCol="0">
            <a:spAutoFit/>
          </a:bodyPr>
          <a:lstStyle>
            <a:defPPr>
              <a:defRPr lang="zh-CN"/>
            </a:defPPr>
            <a:lvl1pPr indent="0" algn="ctr" defTabSz="1087120">
              <a:lnSpc>
                <a:spcPct val="100000"/>
              </a:lnSpc>
              <a:spcBef>
                <a:spcPct val="20000"/>
              </a:spcBef>
              <a:buFont typeface="Arial" panose="020B0604020202020204"/>
              <a:buNone/>
              <a:defRPr sz="1200">
                <a:latin typeface="Segoe UI" panose="020B0502040204020203" pitchFamily="34" charset="0"/>
                <a:ea typeface="Segoe UI" panose="020B0502040204020203" pitchFamily="34" charset="0"/>
                <a:cs typeface="Segoe UI" panose="020B0502040204020203" pitchFamily="34" charset="0"/>
              </a:defRPr>
            </a:lvl1pPr>
            <a:lvl2pPr marL="108775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2pPr>
            <a:lvl3pPr marL="217551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3pPr>
            <a:lvl4pPr marL="326263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4pPr>
            <a:lvl5pPr marL="435038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5pPr>
            <a:lvl6pPr marL="5438140" indent="0" algn="ctr" defTabSz="1087120">
              <a:spcBef>
                <a:spcPct val="20000"/>
              </a:spcBef>
              <a:buFont typeface="Arial" panose="020B0604020202020204"/>
              <a:buNone/>
              <a:defRPr sz="4800">
                <a:solidFill>
                  <a:schemeClr val="tx1">
                    <a:tint val="75000"/>
                  </a:schemeClr>
                </a:solidFill>
              </a:defRPr>
            </a:lvl6pPr>
            <a:lvl7pPr marL="6525895" indent="0" algn="ctr" defTabSz="1087120">
              <a:spcBef>
                <a:spcPct val="20000"/>
              </a:spcBef>
              <a:buFont typeface="Arial" panose="020B0604020202020204"/>
              <a:buNone/>
              <a:defRPr sz="4800">
                <a:solidFill>
                  <a:schemeClr val="tx1">
                    <a:tint val="75000"/>
                  </a:schemeClr>
                </a:solidFill>
              </a:defRPr>
            </a:lvl7pPr>
            <a:lvl8pPr marL="7613650" indent="0" algn="ctr" defTabSz="1087120">
              <a:spcBef>
                <a:spcPct val="20000"/>
              </a:spcBef>
              <a:buFont typeface="Arial" panose="020B0604020202020204"/>
              <a:buNone/>
              <a:defRPr sz="4800">
                <a:solidFill>
                  <a:schemeClr val="tx1">
                    <a:tint val="75000"/>
                  </a:schemeClr>
                </a:solidFill>
              </a:defRPr>
            </a:lvl8pPr>
            <a:lvl9pPr marL="8701405" indent="0" algn="ctr" defTabSz="1087120">
              <a:spcBef>
                <a:spcPct val="20000"/>
              </a:spcBef>
              <a:buFont typeface="Arial" panose="020B0604020202020204"/>
              <a:buNone/>
              <a:defRPr sz="4800">
                <a:solidFill>
                  <a:schemeClr val="tx1">
                    <a:tint val="75000"/>
                  </a:schemeClr>
                </a:solidFill>
              </a:defRPr>
            </a:lvl9pPr>
          </a:lstStyle>
          <a:p>
            <a:r>
              <a:rPr lang="en-US" altLang="zh-CN" dirty="0"/>
              <a:t>One needs 3 things to be truly happy living in the world</a:t>
            </a:r>
            <a:endParaRPr lang="zh-CN" altLang="en-US" dirty="0"/>
          </a:p>
        </p:txBody>
      </p:sp>
      <p:sp>
        <p:nvSpPr>
          <p:cNvPr id="26" name="矩形 25"/>
          <p:cNvSpPr/>
          <p:nvPr/>
        </p:nvSpPr>
        <p:spPr>
          <a:xfrm>
            <a:off x="1279526" y="1583795"/>
            <a:ext cx="2046742" cy="2295255"/>
          </a:xfrm>
          <a:prstGeom prst="rect">
            <a:avLst/>
          </a:prstGeom>
          <a:blipFill dpi="0" rotWithShape="1">
            <a:blip r:embed="rId3" cstate="screen"/>
            <a:srcRect/>
            <a:stretch>
              <a:fillRect/>
            </a:stretch>
          </a:blipFill>
          <a:ln>
            <a:noFill/>
          </a:ln>
          <a:effectLst>
            <a:outerShdw blurRad="114300" sx="103000" sy="103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807203" y="1583795"/>
            <a:ext cx="2046742" cy="2295255"/>
          </a:xfrm>
          <a:prstGeom prst="rect">
            <a:avLst/>
          </a:prstGeom>
          <a:blipFill dpi="0" rotWithShape="1">
            <a:blip r:embed="rId4" cstate="screen"/>
            <a:srcRect/>
            <a:stretch>
              <a:fillRect/>
            </a:stretch>
          </a:blipFill>
          <a:ln>
            <a:noFill/>
          </a:ln>
          <a:effectLst>
            <a:outerShdw blurRad="114300" sx="103000" sy="103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6334880" y="1583795"/>
            <a:ext cx="2046742" cy="2295255"/>
          </a:xfrm>
          <a:prstGeom prst="rect">
            <a:avLst/>
          </a:prstGeom>
          <a:blipFill dpi="0" rotWithShape="1">
            <a:blip r:embed="rId5" cstate="screen"/>
            <a:srcRect/>
            <a:stretch>
              <a:fillRect/>
            </a:stretch>
          </a:blipFill>
          <a:ln>
            <a:noFill/>
          </a:ln>
          <a:effectLst>
            <a:outerShdw blurRad="114300" sx="103000" sy="103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8862558" y="1583795"/>
            <a:ext cx="2046742" cy="2295255"/>
          </a:xfrm>
          <a:prstGeom prst="rect">
            <a:avLst/>
          </a:prstGeom>
          <a:blipFill dpi="0" rotWithShape="1">
            <a:blip r:embed="rId6" cstate="screen"/>
            <a:srcRect/>
            <a:stretch>
              <a:fillRect/>
            </a:stretch>
          </a:blipFill>
          <a:ln>
            <a:noFill/>
          </a:ln>
          <a:effectLst>
            <a:outerShdw blurRad="114300" sx="103000" sy="103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900" decel="100000" fill="hold"/>
                                        <p:tgtEl>
                                          <p:spTgt spid="1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900" decel="100000" fill="hold"/>
                                        <p:tgtEl>
                                          <p:spTgt spid="1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10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900" decel="100000" fill="hold"/>
                                        <p:tgtEl>
                                          <p:spTgt spid="1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15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900" decel="100000" fill="hold"/>
                                        <p:tgtEl>
                                          <p:spTgt spid="1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29" presetID="10" presetClass="entr" presetSubtype="0" fill="hold" grpId="0" nodeType="withEffect">
                                  <p:stCondLst>
                                    <p:cond delay="50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150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grpId="0" nodeType="withEffect">
                                  <p:stCondLst>
                                    <p:cond delay="200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200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52" presetClass="entr" presetSubtype="0" fill="hold" grpId="0" nodeType="withEffect">
                                  <p:stCondLst>
                                    <p:cond delay="2000"/>
                                  </p:stCondLst>
                                  <p:childTnLst>
                                    <p:set>
                                      <p:cBhvr>
                                        <p:cTn id="54" dur="1" fill="hold">
                                          <p:stCondLst>
                                            <p:cond delay="0"/>
                                          </p:stCondLst>
                                        </p:cTn>
                                        <p:tgtEl>
                                          <p:spTgt spid="26"/>
                                        </p:tgtEl>
                                        <p:attrNameLst>
                                          <p:attrName>style.visibility</p:attrName>
                                        </p:attrNameLst>
                                      </p:cBhvr>
                                      <p:to>
                                        <p:strVal val="visible"/>
                                      </p:to>
                                    </p:set>
                                    <p:animScale>
                                      <p:cBhvr>
                                        <p:cTn id="55"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6"/>
                                        </p:tgtEl>
                                        <p:attrNameLst>
                                          <p:attrName>ppt_x</p:attrName>
                                          <p:attrName>ppt_y</p:attrName>
                                        </p:attrNameLst>
                                      </p:cBhvr>
                                    </p:animMotion>
                                    <p:animEffect transition="in" filter="fade">
                                      <p:cBhvr>
                                        <p:cTn id="57" dur="1000"/>
                                        <p:tgtEl>
                                          <p:spTgt spid="26"/>
                                        </p:tgtEl>
                                      </p:cBhvr>
                                    </p:animEffect>
                                  </p:childTnLst>
                                </p:cTn>
                              </p:par>
                              <p:par>
                                <p:cTn id="58" presetID="52" presetClass="entr" presetSubtype="0" fill="hold" grpId="0" nodeType="withEffect">
                                  <p:stCondLst>
                                    <p:cond delay="2500"/>
                                  </p:stCondLst>
                                  <p:childTnLst>
                                    <p:set>
                                      <p:cBhvr>
                                        <p:cTn id="59" dur="1" fill="hold">
                                          <p:stCondLst>
                                            <p:cond delay="0"/>
                                          </p:stCondLst>
                                        </p:cTn>
                                        <p:tgtEl>
                                          <p:spTgt spid="27"/>
                                        </p:tgtEl>
                                        <p:attrNameLst>
                                          <p:attrName>style.visibility</p:attrName>
                                        </p:attrNameLst>
                                      </p:cBhvr>
                                      <p:to>
                                        <p:strVal val="visible"/>
                                      </p:to>
                                    </p:set>
                                    <p:animScale>
                                      <p:cBhvr>
                                        <p:cTn id="60"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7"/>
                                        </p:tgtEl>
                                        <p:attrNameLst>
                                          <p:attrName>ppt_x</p:attrName>
                                          <p:attrName>ppt_y</p:attrName>
                                        </p:attrNameLst>
                                      </p:cBhvr>
                                    </p:animMotion>
                                    <p:animEffect transition="in" filter="fade">
                                      <p:cBhvr>
                                        <p:cTn id="62" dur="1000"/>
                                        <p:tgtEl>
                                          <p:spTgt spid="27"/>
                                        </p:tgtEl>
                                      </p:cBhvr>
                                    </p:animEffect>
                                  </p:childTnLst>
                                </p:cTn>
                              </p:par>
                              <p:par>
                                <p:cTn id="63" presetID="52" presetClass="entr" presetSubtype="0" fill="hold" grpId="0" nodeType="withEffect">
                                  <p:stCondLst>
                                    <p:cond delay="3000"/>
                                  </p:stCondLst>
                                  <p:childTnLst>
                                    <p:set>
                                      <p:cBhvr>
                                        <p:cTn id="64" dur="1" fill="hold">
                                          <p:stCondLst>
                                            <p:cond delay="0"/>
                                          </p:stCondLst>
                                        </p:cTn>
                                        <p:tgtEl>
                                          <p:spTgt spid="28"/>
                                        </p:tgtEl>
                                        <p:attrNameLst>
                                          <p:attrName>style.visibility</p:attrName>
                                        </p:attrNameLst>
                                      </p:cBhvr>
                                      <p:to>
                                        <p:strVal val="visible"/>
                                      </p:to>
                                    </p:set>
                                    <p:animScale>
                                      <p:cBhvr>
                                        <p:cTn id="65"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28"/>
                                        </p:tgtEl>
                                        <p:attrNameLst>
                                          <p:attrName>ppt_x</p:attrName>
                                          <p:attrName>ppt_y</p:attrName>
                                        </p:attrNameLst>
                                      </p:cBhvr>
                                    </p:animMotion>
                                    <p:animEffect transition="in" filter="fade">
                                      <p:cBhvr>
                                        <p:cTn id="67" dur="1000"/>
                                        <p:tgtEl>
                                          <p:spTgt spid="28"/>
                                        </p:tgtEl>
                                      </p:cBhvr>
                                    </p:animEffect>
                                  </p:childTnLst>
                                </p:cTn>
                              </p:par>
                              <p:par>
                                <p:cTn id="68" presetID="52" presetClass="entr" presetSubtype="0" fill="hold" grpId="0" nodeType="withEffect">
                                  <p:stCondLst>
                                    <p:cond delay="3500"/>
                                  </p:stCondLst>
                                  <p:childTnLst>
                                    <p:set>
                                      <p:cBhvr>
                                        <p:cTn id="69" dur="1" fill="hold">
                                          <p:stCondLst>
                                            <p:cond delay="0"/>
                                          </p:stCondLst>
                                        </p:cTn>
                                        <p:tgtEl>
                                          <p:spTgt spid="29"/>
                                        </p:tgtEl>
                                        <p:attrNameLst>
                                          <p:attrName>style.visibility</p:attrName>
                                        </p:attrNameLst>
                                      </p:cBhvr>
                                      <p:to>
                                        <p:strVal val="visible"/>
                                      </p:to>
                                    </p:set>
                                    <p:animScale>
                                      <p:cBhvr>
                                        <p:cTn id="70"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29"/>
                                        </p:tgtEl>
                                        <p:attrNameLst>
                                          <p:attrName>ppt_x</p:attrName>
                                          <p:attrName>ppt_y</p:attrName>
                                        </p:attrNameLst>
                                      </p:cBhvr>
                                    </p:animMotion>
                                    <p:animEffect transition="in" filter="fade">
                                      <p:cBhvr>
                                        <p:cTn id="7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animBg="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tx1">
              <a:lumMod val="95000"/>
              <a:lumOff val="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Hexagon 59"/>
          <p:cNvSpPr/>
          <p:nvPr/>
        </p:nvSpPr>
        <p:spPr>
          <a:xfrm rot="5400000">
            <a:off x="8637518" y="2106254"/>
            <a:ext cx="2109160" cy="1818479"/>
          </a:xfrm>
          <a:prstGeom prst="hexagon">
            <a:avLst/>
          </a:prstGeom>
          <a:solidFill>
            <a:schemeClr val="bg1">
              <a:lumMod val="95000"/>
            </a:schemeClr>
          </a:solidFill>
          <a:ln>
            <a:noFill/>
          </a:ln>
          <a:effectLst>
            <a:outerShdw blurRad="2032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n-US" dirty="0"/>
          </a:p>
        </p:txBody>
      </p:sp>
      <p:sp>
        <p:nvSpPr>
          <p:cNvPr id="6" name="Hexagon 60"/>
          <p:cNvSpPr/>
          <p:nvPr/>
        </p:nvSpPr>
        <p:spPr>
          <a:xfrm rot="5400000">
            <a:off x="6256293" y="2106254"/>
            <a:ext cx="2109160" cy="1818479"/>
          </a:xfrm>
          <a:prstGeom prst="hexagon">
            <a:avLst/>
          </a:prstGeom>
          <a:solidFill>
            <a:schemeClr val="bg1">
              <a:lumMod val="95000"/>
            </a:schemeClr>
          </a:solidFill>
          <a:ln>
            <a:noFill/>
          </a:ln>
          <a:effectLst>
            <a:outerShdw blurRad="2032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n-US" dirty="0"/>
          </a:p>
        </p:txBody>
      </p:sp>
      <p:sp>
        <p:nvSpPr>
          <p:cNvPr id="7" name="Hexagon 61"/>
          <p:cNvSpPr/>
          <p:nvPr/>
        </p:nvSpPr>
        <p:spPr>
          <a:xfrm rot="5400000">
            <a:off x="3875069" y="2106254"/>
            <a:ext cx="2109160" cy="1818479"/>
          </a:xfrm>
          <a:prstGeom prst="hexagon">
            <a:avLst/>
          </a:prstGeom>
          <a:solidFill>
            <a:schemeClr val="bg1">
              <a:lumMod val="95000"/>
            </a:schemeClr>
          </a:solidFill>
          <a:ln>
            <a:noFill/>
          </a:ln>
          <a:effectLst>
            <a:outerShdw blurRad="2032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n-US" dirty="0"/>
          </a:p>
        </p:txBody>
      </p:sp>
      <p:sp>
        <p:nvSpPr>
          <p:cNvPr id="8" name="Hexagon 62"/>
          <p:cNvSpPr/>
          <p:nvPr/>
        </p:nvSpPr>
        <p:spPr>
          <a:xfrm rot="5400000">
            <a:off x="1493845" y="2106254"/>
            <a:ext cx="2109160" cy="1818479"/>
          </a:xfrm>
          <a:prstGeom prst="hexagon">
            <a:avLst/>
          </a:prstGeom>
          <a:solidFill>
            <a:schemeClr val="bg1">
              <a:lumMod val="95000"/>
            </a:schemeClr>
          </a:solidFill>
          <a:ln>
            <a:noFill/>
          </a:ln>
          <a:effectLst>
            <a:outerShdw blurRad="2032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n-US" dirty="0"/>
          </a:p>
        </p:txBody>
      </p:sp>
      <p:sp>
        <p:nvSpPr>
          <p:cNvPr id="9" name="Shape 2641"/>
          <p:cNvSpPr/>
          <p:nvPr/>
        </p:nvSpPr>
        <p:spPr>
          <a:xfrm>
            <a:off x="2223350" y="2808655"/>
            <a:ext cx="650150" cy="413677"/>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rgbClr val="C00000"/>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10" name="Shape 2688"/>
          <p:cNvSpPr/>
          <p:nvPr/>
        </p:nvSpPr>
        <p:spPr>
          <a:xfrm>
            <a:off x="4604575" y="2690462"/>
            <a:ext cx="650149" cy="650064"/>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rgbClr val="C00000"/>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11" name="Shape 2783"/>
          <p:cNvSpPr/>
          <p:nvPr/>
        </p:nvSpPr>
        <p:spPr>
          <a:xfrm>
            <a:off x="6985799" y="2734784"/>
            <a:ext cx="650149" cy="561419"/>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rgbClr val="C00000"/>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12" name="Shape 2787"/>
          <p:cNvSpPr/>
          <p:nvPr/>
        </p:nvSpPr>
        <p:spPr>
          <a:xfrm>
            <a:off x="9367225" y="2690432"/>
            <a:ext cx="649746" cy="650094"/>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rgbClr val="C00000"/>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13" name="TextBox 10"/>
          <p:cNvSpPr txBox="1"/>
          <p:nvPr/>
        </p:nvSpPr>
        <p:spPr>
          <a:xfrm>
            <a:off x="4220405" y="4254803"/>
            <a:ext cx="1421223" cy="353943"/>
          </a:xfrm>
          <a:prstGeom prst="rect">
            <a:avLst/>
          </a:prstGeom>
          <a:noFill/>
        </p:spPr>
        <p:txBody>
          <a:bodyPr wrap="none" lIns="45720" tIns="22860" rIns="45720" bIns="22860" rtlCol="0" anchor="ctr" anchorCtr="0">
            <a:spAutoFit/>
          </a:bodyPr>
          <a:lstStyle/>
          <a:p>
            <a:pPr algn="ctr"/>
            <a:r>
              <a:rPr lang="en-US" sz="2000" dirty="0">
                <a:solidFill>
                  <a:schemeClr val="bg1"/>
                </a:solidFill>
                <a:latin typeface="Impact" panose="020B0806030902050204" pitchFamily="34" charset="0"/>
                <a:ea typeface="Poppins SemiBold" charset="0"/>
                <a:cs typeface="Poppins SemiBold" charset="0"/>
              </a:rPr>
              <a:t>ADVERTISING</a:t>
            </a:r>
          </a:p>
        </p:txBody>
      </p:sp>
      <p:sp>
        <p:nvSpPr>
          <p:cNvPr id="14" name="TextBox 11"/>
          <p:cNvSpPr txBox="1"/>
          <p:nvPr/>
        </p:nvSpPr>
        <p:spPr>
          <a:xfrm>
            <a:off x="6828371" y="4238367"/>
            <a:ext cx="965008" cy="353943"/>
          </a:xfrm>
          <a:prstGeom prst="rect">
            <a:avLst/>
          </a:prstGeom>
          <a:noFill/>
        </p:spPr>
        <p:txBody>
          <a:bodyPr wrap="none" lIns="45720" tIns="22860" rIns="45720" bIns="22860" rtlCol="0" anchor="ctr" anchorCtr="0">
            <a:spAutoFit/>
          </a:bodyPr>
          <a:lstStyle/>
          <a:p>
            <a:pPr algn="ctr"/>
            <a:r>
              <a:rPr lang="en-US" sz="2000" dirty="0">
                <a:solidFill>
                  <a:schemeClr val="bg1"/>
                </a:solidFill>
                <a:latin typeface="Impact" panose="020B0806030902050204" pitchFamily="34" charset="0"/>
                <a:ea typeface="Poppins SemiBold" charset="0"/>
                <a:cs typeface="Poppins SemiBold" charset="0"/>
              </a:rPr>
              <a:t>LAYOUTS</a:t>
            </a:r>
          </a:p>
        </p:txBody>
      </p:sp>
      <p:sp>
        <p:nvSpPr>
          <p:cNvPr id="15" name="TextBox 12"/>
          <p:cNvSpPr txBox="1"/>
          <p:nvPr/>
        </p:nvSpPr>
        <p:spPr>
          <a:xfrm>
            <a:off x="2207074" y="4238367"/>
            <a:ext cx="687048" cy="353943"/>
          </a:xfrm>
          <a:prstGeom prst="rect">
            <a:avLst/>
          </a:prstGeom>
          <a:noFill/>
        </p:spPr>
        <p:txBody>
          <a:bodyPr wrap="none" lIns="45720" tIns="22860" rIns="45720" bIns="22860" rtlCol="0" anchor="ctr" anchorCtr="0">
            <a:spAutoFit/>
          </a:bodyPr>
          <a:lstStyle/>
          <a:p>
            <a:pPr algn="ctr"/>
            <a:r>
              <a:rPr lang="en-US" sz="2000" dirty="0">
                <a:solidFill>
                  <a:schemeClr val="bg1"/>
                </a:solidFill>
                <a:latin typeface="Impact" panose="020B0806030902050204" pitchFamily="34" charset="0"/>
                <a:ea typeface="Poppins SemiBold" charset="0"/>
                <a:cs typeface="Poppins SemiBold" charset="0"/>
              </a:rPr>
              <a:t>VIDEO</a:t>
            </a:r>
          </a:p>
        </p:txBody>
      </p:sp>
      <p:sp>
        <p:nvSpPr>
          <p:cNvPr id="16" name="TextBox 13"/>
          <p:cNvSpPr txBox="1"/>
          <p:nvPr/>
        </p:nvSpPr>
        <p:spPr>
          <a:xfrm>
            <a:off x="9262603" y="4238367"/>
            <a:ext cx="892232" cy="353943"/>
          </a:xfrm>
          <a:prstGeom prst="rect">
            <a:avLst/>
          </a:prstGeom>
          <a:noFill/>
        </p:spPr>
        <p:txBody>
          <a:bodyPr wrap="none" lIns="45720" tIns="22860" rIns="45720" bIns="22860" rtlCol="0" anchor="ctr" anchorCtr="0">
            <a:spAutoFit/>
          </a:bodyPr>
          <a:lstStyle/>
          <a:p>
            <a:pPr algn="ctr"/>
            <a:r>
              <a:rPr lang="en-US" sz="2000" dirty="0">
                <a:solidFill>
                  <a:schemeClr val="bg1"/>
                </a:solidFill>
                <a:latin typeface="Impact" panose="020B0806030902050204" pitchFamily="34" charset="0"/>
                <a:ea typeface="Poppins SemiBold" charset="0"/>
                <a:cs typeface="Poppins SemiBold" charset="0"/>
              </a:rPr>
              <a:t>LAUNCH</a:t>
            </a:r>
          </a:p>
        </p:txBody>
      </p:sp>
      <p:sp>
        <p:nvSpPr>
          <p:cNvPr id="17" name="Subtitle 2"/>
          <p:cNvSpPr txBox="1"/>
          <p:nvPr/>
        </p:nvSpPr>
        <p:spPr>
          <a:xfrm>
            <a:off x="8602005" y="4606431"/>
            <a:ext cx="2179639" cy="593467"/>
          </a:xfrm>
          <a:prstGeom prst="rect">
            <a:avLst/>
          </a:prstGeom>
        </p:spPr>
        <p:txBody>
          <a:bodyPr vert="horz" wrap="square" lIns="108745" tIns="54373" rIns="108745" bIns="54373" rtlCol="0">
            <a:spAutoFit/>
          </a:bodyPr>
          <a:lstStyle>
            <a:defPPr>
              <a:defRPr lang="zh-CN"/>
            </a:defPPr>
            <a:lvl1pPr indent="0" algn="ctr" defTabSz="1087120">
              <a:lnSpc>
                <a:spcPts val="2020"/>
              </a:lnSpc>
              <a:spcBef>
                <a:spcPct val="20000"/>
              </a:spcBef>
              <a:buFont typeface="Arial" panose="020B0604020202020204"/>
              <a:buNone/>
              <a:defRPr sz="1200">
                <a:latin typeface="Segoe UI" panose="020B0502040204020203" pitchFamily="34" charset="0"/>
                <a:ea typeface="Segoe UI" panose="020B0502040204020203" pitchFamily="34" charset="0"/>
                <a:cs typeface="Segoe UI" panose="020B0502040204020203" pitchFamily="34" charset="0"/>
              </a:defRPr>
            </a:lvl1pPr>
            <a:lvl2pPr marL="108775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2pPr>
            <a:lvl3pPr marL="217551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3pPr>
            <a:lvl4pPr marL="326263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4pPr>
            <a:lvl5pPr marL="435038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5pPr>
            <a:lvl6pPr marL="5438140" indent="0" algn="ctr" defTabSz="1087120">
              <a:spcBef>
                <a:spcPct val="20000"/>
              </a:spcBef>
              <a:buFont typeface="Arial" panose="020B0604020202020204"/>
              <a:buNone/>
              <a:defRPr sz="4800">
                <a:solidFill>
                  <a:schemeClr val="tx1">
                    <a:tint val="75000"/>
                  </a:schemeClr>
                </a:solidFill>
              </a:defRPr>
            </a:lvl6pPr>
            <a:lvl7pPr marL="6525895" indent="0" algn="ctr" defTabSz="1087120">
              <a:spcBef>
                <a:spcPct val="20000"/>
              </a:spcBef>
              <a:buFont typeface="Arial" panose="020B0604020202020204"/>
              <a:buNone/>
              <a:defRPr sz="4800">
                <a:solidFill>
                  <a:schemeClr val="tx1">
                    <a:tint val="75000"/>
                  </a:schemeClr>
                </a:solidFill>
              </a:defRPr>
            </a:lvl7pPr>
            <a:lvl8pPr marL="7613650" indent="0" algn="ctr" defTabSz="1087120">
              <a:spcBef>
                <a:spcPct val="20000"/>
              </a:spcBef>
              <a:buFont typeface="Arial" panose="020B0604020202020204"/>
              <a:buNone/>
              <a:defRPr sz="4800">
                <a:solidFill>
                  <a:schemeClr val="tx1">
                    <a:tint val="75000"/>
                  </a:schemeClr>
                </a:solidFill>
              </a:defRPr>
            </a:lvl8pPr>
            <a:lvl9pPr marL="8701405" indent="0" algn="ctr" defTabSz="1087120">
              <a:spcBef>
                <a:spcPct val="20000"/>
              </a:spcBef>
              <a:buFont typeface="Arial" panose="020B0604020202020204"/>
              <a:buNone/>
              <a:defRPr sz="4800">
                <a:solidFill>
                  <a:schemeClr val="tx1">
                    <a:tint val="75000"/>
                  </a:schemeClr>
                </a:solidFill>
              </a:defRPr>
            </a:lvl9pPr>
          </a:lstStyle>
          <a:p>
            <a:r>
              <a:rPr lang="en-US" altLang="zh-CN" dirty="0">
                <a:solidFill>
                  <a:schemeClr val="bg1"/>
                </a:solidFill>
              </a:rPr>
              <a:t>One needs 3 things to be truly happy living in the</a:t>
            </a:r>
            <a:endParaRPr lang="zh-CN" altLang="en-US" dirty="0">
              <a:solidFill>
                <a:schemeClr val="bg1"/>
              </a:solidFill>
            </a:endParaRPr>
          </a:p>
        </p:txBody>
      </p:sp>
      <p:sp>
        <p:nvSpPr>
          <p:cNvPr id="18" name="Subtitle 2"/>
          <p:cNvSpPr txBox="1"/>
          <p:nvPr/>
        </p:nvSpPr>
        <p:spPr>
          <a:xfrm>
            <a:off x="6220872" y="4606431"/>
            <a:ext cx="2179639" cy="593467"/>
          </a:xfrm>
          <a:prstGeom prst="rect">
            <a:avLst/>
          </a:prstGeom>
        </p:spPr>
        <p:txBody>
          <a:bodyPr vert="horz" wrap="square" lIns="108745" tIns="54373" rIns="108745" bIns="54373" rtlCol="0">
            <a:spAutoFit/>
          </a:bodyPr>
          <a:lstStyle>
            <a:defPPr>
              <a:defRPr lang="zh-CN"/>
            </a:defPPr>
            <a:lvl1pPr indent="0" algn="ctr" defTabSz="1087120">
              <a:lnSpc>
                <a:spcPts val="2020"/>
              </a:lnSpc>
              <a:spcBef>
                <a:spcPct val="20000"/>
              </a:spcBef>
              <a:buFont typeface="Arial" panose="020B0604020202020204"/>
              <a:buNone/>
              <a:defRPr sz="1200">
                <a:latin typeface="Segoe UI" panose="020B0502040204020203" pitchFamily="34" charset="0"/>
                <a:ea typeface="Segoe UI" panose="020B0502040204020203" pitchFamily="34" charset="0"/>
                <a:cs typeface="Segoe UI" panose="020B0502040204020203" pitchFamily="34" charset="0"/>
              </a:defRPr>
            </a:lvl1pPr>
            <a:lvl2pPr marL="108775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2pPr>
            <a:lvl3pPr marL="217551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3pPr>
            <a:lvl4pPr marL="326263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4pPr>
            <a:lvl5pPr marL="435038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5pPr>
            <a:lvl6pPr marL="5438140" indent="0" algn="ctr" defTabSz="1087120">
              <a:spcBef>
                <a:spcPct val="20000"/>
              </a:spcBef>
              <a:buFont typeface="Arial" panose="020B0604020202020204"/>
              <a:buNone/>
              <a:defRPr sz="4800">
                <a:solidFill>
                  <a:schemeClr val="tx1">
                    <a:tint val="75000"/>
                  </a:schemeClr>
                </a:solidFill>
              </a:defRPr>
            </a:lvl6pPr>
            <a:lvl7pPr marL="6525895" indent="0" algn="ctr" defTabSz="1087120">
              <a:spcBef>
                <a:spcPct val="20000"/>
              </a:spcBef>
              <a:buFont typeface="Arial" panose="020B0604020202020204"/>
              <a:buNone/>
              <a:defRPr sz="4800">
                <a:solidFill>
                  <a:schemeClr val="tx1">
                    <a:tint val="75000"/>
                  </a:schemeClr>
                </a:solidFill>
              </a:defRPr>
            </a:lvl7pPr>
            <a:lvl8pPr marL="7613650" indent="0" algn="ctr" defTabSz="1087120">
              <a:spcBef>
                <a:spcPct val="20000"/>
              </a:spcBef>
              <a:buFont typeface="Arial" panose="020B0604020202020204"/>
              <a:buNone/>
              <a:defRPr sz="4800">
                <a:solidFill>
                  <a:schemeClr val="tx1">
                    <a:tint val="75000"/>
                  </a:schemeClr>
                </a:solidFill>
              </a:defRPr>
            </a:lvl8pPr>
            <a:lvl9pPr marL="8701405" indent="0" algn="ctr" defTabSz="1087120">
              <a:spcBef>
                <a:spcPct val="20000"/>
              </a:spcBef>
              <a:buFont typeface="Arial" panose="020B0604020202020204"/>
              <a:buNone/>
              <a:defRPr sz="4800">
                <a:solidFill>
                  <a:schemeClr val="tx1">
                    <a:tint val="75000"/>
                  </a:schemeClr>
                </a:solidFill>
              </a:defRPr>
            </a:lvl9pPr>
          </a:lstStyle>
          <a:p>
            <a:r>
              <a:rPr lang="en-US" altLang="zh-CN" dirty="0">
                <a:solidFill>
                  <a:schemeClr val="bg1"/>
                </a:solidFill>
              </a:rPr>
              <a:t>One needs 3 things to be truly happy living in the</a:t>
            </a:r>
            <a:endParaRPr lang="zh-CN" altLang="en-US" dirty="0">
              <a:solidFill>
                <a:schemeClr val="bg1"/>
              </a:solidFill>
            </a:endParaRPr>
          </a:p>
        </p:txBody>
      </p:sp>
      <p:sp>
        <p:nvSpPr>
          <p:cNvPr id="19" name="Subtitle 2"/>
          <p:cNvSpPr txBox="1"/>
          <p:nvPr/>
        </p:nvSpPr>
        <p:spPr>
          <a:xfrm>
            <a:off x="3839739" y="4606431"/>
            <a:ext cx="2179639" cy="593467"/>
          </a:xfrm>
          <a:prstGeom prst="rect">
            <a:avLst/>
          </a:prstGeom>
        </p:spPr>
        <p:txBody>
          <a:bodyPr vert="horz" wrap="square" lIns="108745" tIns="54373" rIns="108745" bIns="54373" rtlCol="0">
            <a:spAutoFit/>
          </a:bodyPr>
          <a:lstStyle>
            <a:defPPr>
              <a:defRPr lang="zh-CN"/>
            </a:defPPr>
            <a:lvl1pPr indent="0" algn="ctr" defTabSz="1087120">
              <a:lnSpc>
                <a:spcPts val="2020"/>
              </a:lnSpc>
              <a:spcBef>
                <a:spcPct val="20000"/>
              </a:spcBef>
              <a:buFont typeface="Arial" panose="020B0604020202020204"/>
              <a:buNone/>
              <a:defRPr sz="1200">
                <a:latin typeface="Segoe UI" panose="020B0502040204020203" pitchFamily="34" charset="0"/>
                <a:ea typeface="Segoe UI" panose="020B0502040204020203" pitchFamily="34" charset="0"/>
                <a:cs typeface="Segoe UI" panose="020B0502040204020203" pitchFamily="34" charset="0"/>
              </a:defRPr>
            </a:lvl1pPr>
            <a:lvl2pPr marL="108775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2pPr>
            <a:lvl3pPr marL="217551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3pPr>
            <a:lvl4pPr marL="326263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4pPr>
            <a:lvl5pPr marL="435038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5pPr>
            <a:lvl6pPr marL="5438140" indent="0" algn="ctr" defTabSz="1087120">
              <a:spcBef>
                <a:spcPct val="20000"/>
              </a:spcBef>
              <a:buFont typeface="Arial" panose="020B0604020202020204"/>
              <a:buNone/>
              <a:defRPr sz="4800">
                <a:solidFill>
                  <a:schemeClr val="tx1">
                    <a:tint val="75000"/>
                  </a:schemeClr>
                </a:solidFill>
              </a:defRPr>
            </a:lvl6pPr>
            <a:lvl7pPr marL="6525895" indent="0" algn="ctr" defTabSz="1087120">
              <a:spcBef>
                <a:spcPct val="20000"/>
              </a:spcBef>
              <a:buFont typeface="Arial" panose="020B0604020202020204"/>
              <a:buNone/>
              <a:defRPr sz="4800">
                <a:solidFill>
                  <a:schemeClr val="tx1">
                    <a:tint val="75000"/>
                  </a:schemeClr>
                </a:solidFill>
              </a:defRPr>
            </a:lvl7pPr>
            <a:lvl8pPr marL="7613650" indent="0" algn="ctr" defTabSz="1087120">
              <a:spcBef>
                <a:spcPct val="20000"/>
              </a:spcBef>
              <a:buFont typeface="Arial" panose="020B0604020202020204"/>
              <a:buNone/>
              <a:defRPr sz="4800">
                <a:solidFill>
                  <a:schemeClr val="tx1">
                    <a:tint val="75000"/>
                  </a:schemeClr>
                </a:solidFill>
              </a:defRPr>
            </a:lvl8pPr>
            <a:lvl9pPr marL="8701405" indent="0" algn="ctr" defTabSz="1087120">
              <a:spcBef>
                <a:spcPct val="20000"/>
              </a:spcBef>
              <a:buFont typeface="Arial" panose="020B0604020202020204"/>
              <a:buNone/>
              <a:defRPr sz="4800">
                <a:solidFill>
                  <a:schemeClr val="tx1">
                    <a:tint val="75000"/>
                  </a:schemeClr>
                </a:solidFill>
              </a:defRPr>
            </a:lvl9pPr>
          </a:lstStyle>
          <a:p>
            <a:r>
              <a:rPr lang="en-US" altLang="zh-CN" dirty="0">
                <a:solidFill>
                  <a:schemeClr val="bg1"/>
                </a:solidFill>
              </a:rPr>
              <a:t>One needs 3 things to be truly happy living in the</a:t>
            </a:r>
            <a:endParaRPr lang="zh-CN" altLang="en-US" dirty="0">
              <a:solidFill>
                <a:schemeClr val="bg1"/>
              </a:solidFill>
            </a:endParaRPr>
          </a:p>
        </p:txBody>
      </p:sp>
      <p:sp>
        <p:nvSpPr>
          <p:cNvPr id="20" name="Subtitle 2"/>
          <p:cNvSpPr txBox="1"/>
          <p:nvPr/>
        </p:nvSpPr>
        <p:spPr>
          <a:xfrm>
            <a:off x="1458605" y="4606431"/>
            <a:ext cx="2179639" cy="593467"/>
          </a:xfrm>
          <a:prstGeom prst="rect">
            <a:avLst/>
          </a:prstGeom>
        </p:spPr>
        <p:txBody>
          <a:bodyPr vert="horz" wrap="square" lIns="108745" tIns="54373" rIns="108745" bIns="54373" rtlCol="0">
            <a:spAutoFit/>
          </a:bodyPr>
          <a:lstStyle>
            <a:defPPr>
              <a:defRPr lang="zh-CN"/>
            </a:defPPr>
            <a:lvl1pPr indent="0" algn="ctr" defTabSz="1087120">
              <a:lnSpc>
                <a:spcPts val="2020"/>
              </a:lnSpc>
              <a:spcBef>
                <a:spcPct val="20000"/>
              </a:spcBef>
              <a:buFont typeface="Arial" panose="020B0604020202020204"/>
              <a:buNone/>
              <a:defRPr sz="1200">
                <a:latin typeface="Segoe UI" panose="020B0502040204020203" pitchFamily="34" charset="0"/>
                <a:ea typeface="Segoe UI" panose="020B0502040204020203" pitchFamily="34" charset="0"/>
                <a:cs typeface="Segoe UI" panose="020B0502040204020203" pitchFamily="34" charset="0"/>
              </a:defRPr>
            </a:lvl1pPr>
            <a:lvl2pPr marL="108775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2pPr>
            <a:lvl3pPr marL="217551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3pPr>
            <a:lvl4pPr marL="326263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4pPr>
            <a:lvl5pPr marL="435038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5pPr>
            <a:lvl6pPr marL="5438140" indent="0" algn="ctr" defTabSz="1087120">
              <a:spcBef>
                <a:spcPct val="20000"/>
              </a:spcBef>
              <a:buFont typeface="Arial" panose="020B0604020202020204"/>
              <a:buNone/>
              <a:defRPr sz="4800">
                <a:solidFill>
                  <a:schemeClr val="tx1">
                    <a:tint val="75000"/>
                  </a:schemeClr>
                </a:solidFill>
              </a:defRPr>
            </a:lvl6pPr>
            <a:lvl7pPr marL="6525895" indent="0" algn="ctr" defTabSz="1087120">
              <a:spcBef>
                <a:spcPct val="20000"/>
              </a:spcBef>
              <a:buFont typeface="Arial" panose="020B0604020202020204"/>
              <a:buNone/>
              <a:defRPr sz="4800">
                <a:solidFill>
                  <a:schemeClr val="tx1">
                    <a:tint val="75000"/>
                  </a:schemeClr>
                </a:solidFill>
              </a:defRPr>
            </a:lvl7pPr>
            <a:lvl8pPr marL="7613650" indent="0" algn="ctr" defTabSz="1087120">
              <a:spcBef>
                <a:spcPct val="20000"/>
              </a:spcBef>
              <a:buFont typeface="Arial" panose="020B0604020202020204"/>
              <a:buNone/>
              <a:defRPr sz="4800">
                <a:solidFill>
                  <a:schemeClr val="tx1">
                    <a:tint val="75000"/>
                  </a:schemeClr>
                </a:solidFill>
              </a:defRPr>
            </a:lvl8pPr>
            <a:lvl9pPr marL="8701405" indent="0" algn="ctr" defTabSz="1087120">
              <a:spcBef>
                <a:spcPct val="20000"/>
              </a:spcBef>
              <a:buFont typeface="Arial" panose="020B0604020202020204"/>
              <a:buNone/>
              <a:defRPr sz="4800">
                <a:solidFill>
                  <a:schemeClr val="tx1">
                    <a:tint val="75000"/>
                  </a:schemeClr>
                </a:solidFill>
              </a:defRPr>
            </a:lvl9pPr>
          </a:lstStyle>
          <a:p>
            <a:r>
              <a:rPr lang="en-US" altLang="zh-CN" dirty="0">
                <a:solidFill>
                  <a:schemeClr val="bg1"/>
                </a:solidFill>
              </a:rPr>
              <a:t>One needs 3 things to be truly happy living in the</a:t>
            </a:r>
            <a:endParaRPr lang="zh-CN" altLang="en-US" dirty="0">
              <a:solidFill>
                <a:schemeClr val="bg1"/>
              </a:solidFill>
            </a:endParaRPr>
          </a:p>
        </p:txBody>
      </p:sp>
      <p:sp>
        <p:nvSpPr>
          <p:cNvPr id="21" name="TextBox 18"/>
          <p:cNvSpPr txBox="1"/>
          <p:nvPr/>
        </p:nvSpPr>
        <p:spPr>
          <a:xfrm>
            <a:off x="3891338" y="861769"/>
            <a:ext cx="4391499" cy="923330"/>
          </a:xfrm>
          <a:prstGeom prst="rect">
            <a:avLst/>
          </a:prstGeom>
          <a:noFill/>
        </p:spPr>
        <p:txBody>
          <a:bodyPr wrap="square" rtlCol="0">
            <a:spAutoFit/>
          </a:bodyPr>
          <a:lstStyle/>
          <a:p>
            <a:pPr algn="ctr"/>
            <a:r>
              <a:rPr lang="zh-CN" altLang="en-US" sz="5400" dirty="0">
                <a:solidFill>
                  <a:schemeClr val="bg1"/>
                </a:solidFill>
                <a:effectLst>
                  <a:outerShdw blurRad="254000" sx="105000" sy="105000" algn="ctr" rotWithShape="0">
                    <a:prstClr val="black">
                      <a:alpha val="40000"/>
                    </a:prstClr>
                  </a:outerShdw>
                </a:effectLst>
                <a:latin typeface="方正兰亭黑简体" panose="02000000000000000000" pitchFamily="2" charset="-122"/>
                <a:ea typeface="方正兰亭黑简体" panose="02000000000000000000" pitchFamily="2" charset="-122"/>
              </a:rPr>
              <a:t>此处添加标题</a:t>
            </a:r>
          </a:p>
        </p:txBody>
      </p:sp>
    </p:spTree>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childTnLst>
                          </p:cTn>
                        </p:par>
                        <p:par>
                          <p:cTn id="12" fill="hold">
                            <p:stCondLst>
                              <p:cond delay="0"/>
                            </p:stCondLst>
                            <p:childTnLst>
                              <p:par>
                                <p:cTn id="13" presetID="21" presetClass="entr" presetSubtype="3"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3)">
                                      <p:cBhvr>
                                        <p:cTn id="15" dur="1750"/>
                                        <p:tgtEl>
                                          <p:spTgt spid="8"/>
                                        </p:tgtEl>
                                      </p:cBhvr>
                                    </p:animEffect>
                                  </p:childTnLst>
                                </p:cTn>
                              </p:par>
                              <p:par>
                                <p:cTn id="16" presetID="21" presetClass="entr" presetSubtype="3" fill="hold" grpId="0" nodeType="with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wheel(3)">
                                      <p:cBhvr>
                                        <p:cTn id="18" dur="1750"/>
                                        <p:tgtEl>
                                          <p:spTgt spid="7"/>
                                        </p:tgtEl>
                                      </p:cBhvr>
                                    </p:animEffect>
                                  </p:childTnLst>
                                </p:cTn>
                              </p:par>
                              <p:par>
                                <p:cTn id="19" presetID="21" presetClass="entr" presetSubtype="3" fill="hold" grpId="0" nodeType="withEffect">
                                  <p:stCondLst>
                                    <p:cond delay="1000"/>
                                  </p:stCondLst>
                                  <p:childTnLst>
                                    <p:set>
                                      <p:cBhvr>
                                        <p:cTn id="20" dur="1" fill="hold">
                                          <p:stCondLst>
                                            <p:cond delay="0"/>
                                          </p:stCondLst>
                                        </p:cTn>
                                        <p:tgtEl>
                                          <p:spTgt spid="6"/>
                                        </p:tgtEl>
                                        <p:attrNameLst>
                                          <p:attrName>style.visibility</p:attrName>
                                        </p:attrNameLst>
                                      </p:cBhvr>
                                      <p:to>
                                        <p:strVal val="visible"/>
                                      </p:to>
                                    </p:set>
                                    <p:animEffect transition="in" filter="wheel(3)">
                                      <p:cBhvr>
                                        <p:cTn id="21" dur="1750"/>
                                        <p:tgtEl>
                                          <p:spTgt spid="6"/>
                                        </p:tgtEl>
                                      </p:cBhvr>
                                    </p:animEffect>
                                  </p:childTnLst>
                                </p:cTn>
                              </p:par>
                              <p:par>
                                <p:cTn id="22" presetID="21" presetClass="entr" presetSubtype="3" fill="hold" grpId="0" nodeType="withEffect">
                                  <p:stCondLst>
                                    <p:cond delay="1500"/>
                                  </p:stCondLst>
                                  <p:childTnLst>
                                    <p:set>
                                      <p:cBhvr>
                                        <p:cTn id="23" dur="1" fill="hold">
                                          <p:stCondLst>
                                            <p:cond delay="0"/>
                                          </p:stCondLst>
                                        </p:cTn>
                                        <p:tgtEl>
                                          <p:spTgt spid="5"/>
                                        </p:tgtEl>
                                        <p:attrNameLst>
                                          <p:attrName>style.visibility</p:attrName>
                                        </p:attrNameLst>
                                      </p:cBhvr>
                                      <p:to>
                                        <p:strVal val="visible"/>
                                      </p:to>
                                    </p:set>
                                    <p:animEffect transition="in" filter="wheel(3)">
                                      <p:cBhvr>
                                        <p:cTn id="24" dur="1750"/>
                                        <p:tgtEl>
                                          <p:spTgt spid="5"/>
                                        </p:tgtEl>
                                      </p:cBhvr>
                                    </p:animEffect>
                                  </p:childTnLst>
                                </p:cTn>
                              </p:par>
                              <p:par>
                                <p:cTn id="25" presetID="42" presetClass="entr" presetSubtype="0" fill="hold" grpId="0" nodeType="withEffect">
                                  <p:stCondLst>
                                    <p:cond delay="75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25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75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25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grpId="0" nodeType="withEffect">
                                  <p:stCondLst>
                                    <p:cond delay="25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par>
                                <p:cTn id="61" presetID="10" presetClass="entr" presetSubtype="0" fill="hold" grpId="0" nodeType="withEffect">
                                  <p:stCondLst>
                                    <p:cond delay="50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10" presetClass="entr" presetSubtype="0" fill="hold" grpId="0" nodeType="withEffect">
                                  <p:stCondLst>
                                    <p:cond delay="75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10" presetClass="entr" presetSubtype="0" fill="hold" grpId="0" nodeType="withEffect">
                                  <p:stCondLst>
                                    <p:cond delay="75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tx1">
              <a:lumMod val="95000"/>
              <a:lumOff val="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50497" y="1133475"/>
            <a:ext cx="6254750" cy="2295525"/>
          </a:xfrm>
          <a:prstGeom prst="rect">
            <a:avLst/>
          </a:prstGeom>
          <a:solidFill>
            <a:schemeClr val="bg1"/>
          </a:solidFill>
          <a:ln>
            <a:noFill/>
          </a:ln>
          <a:effectLst>
            <a:outerShdw blurRad="355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3077029"/>
            <a:ext cx="7504798" cy="3780971"/>
          </a:xfrm>
          <a:prstGeom prst="rect">
            <a:avLst/>
          </a:prstGeom>
          <a:blipFill dpi="0" rotWithShape="1">
            <a:blip r:embed="rId4" cstate="screen"/>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509907" y="-18345"/>
            <a:ext cx="4682092" cy="4371567"/>
          </a:xfrm>
          <a:prstGeom prst="rect">
            <a:avLst/>
          </a:prstGeom>
          <a:blipFill dpi="0" rotWithShape="1">
            <a:blip r:embed="rId5" cstate="screen"/>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Shape 1120"/>
          <p:cNvSpPr/>
          <p:nvPr/>
        </p:nvSpPr>
        <p:spPr>
          <a:xfrm>
            <a:off x="8386234" y="4832799"/>
            <a:ext cx="2275801" cy="841256"/>
          </a:xfrm>
          <a:prstGeom prst="rect">
            <a:avLst/>
          </a:prstGeom>
          <a:ln w="12700">
            <a:miter lim="400000"/>
          </a:ln>
        </p:spPr>
        <p:txBody>
          <a:bodyPr wrap="square" lIns="50800" tIns="50800" rIns="50800" bIns="50800" anchor="ctr">
            <a:spAutoFit/>
          </a:bodyPr>
          <a:lstStyle>
            <a:lvl1pPr>
              <a:lnSpc>
                <a:spcPct val="100000"/>
              </a:lnSpc>
              <a:defRPr sz="3400">
                <a:solidFill>
                  <a:srgbClr val="FFFFFF"/>
                </a:solidFill>
                <a:latin typeface="+mj-lt"/>
                <a:ea typeface="+mj-ea"/>
                <a:cs typeface="+mj-cs"/>
                <a:sym typeface="Montserrat-Regular"/>
              </a:defRPr>
            </a:lvl1pPr>
          </a:lstStyle>
          <a:p>
            <a:r>
              <a:rPr lang="zh-CN" altLang="en-US" sz="2400" dirty="0">
                <a:solidFill>
                  <a:schemeClr val="bg1"/>
                </a:solidFill>
                <a:latin typeface="方正兰亭黑简体" panose="02000000000000000000" pitchFamily="2" charset="-122"/>
                <a:ea typeface="方正兰亭黑简体" panose="02000000000000000000" pitchFamily="2" charset="-122"/>
                <a:cs typeface="+mn-ea"/>
                <a:sym typeface="+mn-lt"/>
              </a:rPr>
              <a:t>请在此处</a:t>
            </a:r>
            <a:endParaRPr lang="en-US" altLang="zh-CN" sz="2400" dirty="0">
              <a:solidFill>
                <a:schemeClr val="bg1"/>
              </a:solidFill>
              <a:latin typeface="方正兰亭黑简体" panose="02000000000000000000" pitchFamily="2" charset="-122"/>
              <a:ea typeface="方正兰亭黑简体" panose="02000000000000000000" pitchFamily="2" charset="-122"/>
              <a:cs typeface="+mn-ea"/>
              <a:sym typeface="+mn-lt"/>
            </a:endParaRPr>
          </a:p>
          <a:p>
            <a:r>
              <a:rPr lang="zh-CN" altLang="en-US" sz="2400" dirty="0">
                <a:solidFill>
                  <a:schemeClr val="bg1"/>
                </a:solidFill>
                <a:latin typeface="方正兰亭黑简体" panose="02000000000000000000" pitchFamily="2" charset="-122"/>
                <a:ea typeface="方正兰亭黑简体" panose="02000000000000000000" pitchFamily="2" charset="-122"/>
                <a:cs typeface="+mn-ea"/>
                <a:sym typeface="+mn-lt"/>
              </a:rPr>
              <a:t>添加您的标题</a:t>
            </a:r>
            <a:endParaRPr sz="2400" dirty="0">
              <a:solidFill>
                <a:schemeClr val="bg1"/>
              </a:solidFill>
              <a:latin typeface="方正兰亭黑简体" panose="02000000000000000000" pitchFamily="2" charset="-122"/>
              <a:ea typeface="方正兰亭黑简体" panose="02000000000000000000" pitchFamily="2" charset="-122"/>
              <a:cs typeface="+mn-ea"/>
              <a:sym typeface="+mn-lt"/>
            </a:endParaRPr>
          </a:p>
        </p:txBody>
      </p:sp>
      <p:sp>
        <p:nvSpPr>
          <p:cNvPr id="12" name="TextBox 13"/>
          <p:cNvSpPr txBox="1"/>
          <p:nvPr/>
        </p:nvSpPr>
        <p:spPr>
          <a:xfrm>
            <a:off x="1584616" y="1540876"/>
            <a:ext cx="5324184" cy="1223861"/>
          </a:xfrm>
          <a:prstGeom prst="rect">
            <a:avLst/>
          </a:prstGeom>
          <a:noFill/>
        </p:spPr>
        <p:txBody>
          <a:bodyPr wrap="square" rtlCol="0">
            <a:spAutoFit/>
          </a:bodyPr>
          <a:lstStyle>
            <a:defPPr>
              <a:defRPr lang="zh-CN"/>
            </a:defPPr>
            <a:lvl1pPr>
              <a:lnSpc>
                <a:spcPct val="150000"/>
              </a:lnSpc>
              <a:defRPr sz="1200">
                <a:latin typeface="Segoe UI" panose="020B0502040204020203" pitchFamily="34" charset="0"/>
                <a:ea typeface="Ping Hei" panose="02010800040101010101" pitchFamily="2" charset="-122"/>
                <a:cs typeface="Segoe UI" panose="020B0502040204020203" pitchFamily="34" charset="0"/>
              </a:defRPr>
            </a:lvl1pPr>
          </a:lstStyle>
          <a:p>
            <a:pPr>
              <a:lnSpc>
                <a:spcPts val="1800"/>
              </a:lnSpc>
            </a:pPr>
            <a:r>
              <a:rPr lang="en-US" altLang="zh-CN" dirty="0">
                <a:solidFill>
                  <a:schemeClr val="tx1">
                    <a:lumMod val="95000"/>
                    <a:lumOff val="5000"/>
                  </a:schemeClr>
                </a:solidFill>
                <a:latin typeface="Source Sans Pro" charset="0"/>
                <a:ea typeface="Source Sans Pro" charset="0"/>
                <a:cs typeface="Source Sans Pro" charset="0"/>
              </a:rPr>
              <a:t>Investment generally results in acquiring an asset, also called an investment. If the asset is available at a price worth investing, it is normally expected either to generate income, or to appreciate in value, so that it can be sold at a higher price invest Investment generally results in acquiring an asset, also called investment. </a:t>
            </a:r>
          </a:p>
        </p:txBody>
      </p:sp>
      <p:sp>
        <p:nvSpPr>
          <p:cNvPr id="15" name="PA_矩形 8"/>
          <p:cNvSpPr/>
          <p:nvPr>
            <p:custDataLst>
              <p:tags r:id="rId1"/>
            </p:custDataLst>
          </p:nvPr>
        </p:nvSpPr>
        <p:spPr>
          <a:xfrm>
            <a:off x="8195989" y="4643084"/>
            <a:ext cx="3211882" cy="1220687"/>
          </a:xfrm>
          <a:prstGeom prst="rect">
            <a:avLst/>
          </a:prstGeom>
          <a:noFill/>
          <a:ln w="25400">
            <a:solidFill>
              <a:srgbClr val="C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14:presetBounceEnd="56000">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14:bounceEnd="56000">
                                          <p:cBhvr additive="base">
                                            <p:cTn id="16" dur="750" fill="hold"/>
                                            <p:tgtEl>
                                              <p:spTgt spid="15"/>
                                            </p:tgtEl>
                                            <p:attrNameLst>
                                              <p:attrName>ppt_x</p:attrName>
                                            </p:attrNameLst>
                                          </p:cBhvr>
                                          <p:tavLst>
                                            <p:tav tm="0">
                                              <p:val>
                                                <p:strVal val="1+#ppt_w/2"/>
                                              </p:val>
                                            </p:tav>
                                            <p:tav tm="100000">
                                              <p:val>
                                                <p:strVal val="#ppt_x"/>
                                              </p:val>
                                            </p:tav>
                                          </p:tavLst>
                                        </p:anim>
                                        <p:anim calcmode="lin" valueType="num" p14:bounceEnd="56000">
                                          <p:cBhvr additive="base">
                                            <p:cTn id="17" dur="750" fill="hold"/>
                                            <p:tgtEl>
                                              <p:spTgt spid="15"/>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000"/>
                                </p:stCondLst>
                                <p:childTnLst>
                                  <p:par>
                                    <p:cTn id="23" presetID="2" presetClass="entr" presetSubtype="1"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750" fill="hold"/>
                                            <p:tgtEl>
                                              <p:spTgt spid="3"/>
                                            </p:tgtEl>
                                            <p:attrNameLst>
                                              <p:attrName>ppt_x</p:attrName>
                                            </p:attrNameLst>
                                          </p:cBhvr>
                                          <p:tavLst>
                                            <p:tav tm="0">
                                              <p:val>
                                                <p:strVal val="#ppt_x"/>
                                              </p:val>
                                            </p:tav>
                                            <p:tav tm="100000">
                                              <p:val>
                                                <p:strVal val="#ppt_x"/>
                                              </p:val>
                                            </p:tav>
                                          </p:tavLst>
                                        </p:anim>
                                        <p:anim calcmode="lin" valueType="num">
                                          <p:cBhvr additive="base">
                                            <p:cTn id="26" dur="750" fill="hold"/>
                                            <p:tgtEl>
                                              <p:spTgt spid="3"/>
                                            </p:tgtEl>
                                            <p:attrNameLst>
                                              <p:attrName>ppt_y</p:attrName>
                                            </p:attrNameLst>
                                          </p:cBhvr>
                                          <p:tavLst>
                                            <p:tav tm="0">
                                              <p:val>
                                                <p:strVal val="0-#ppt_h/2"/>
                                              </p:val>
                                            </p:tav>
                                            <p:tav tm="100000">
                                              <p:val>
                                                <p:strVal val="#ppt_y"/>
                                              </p:val>
                                            </p:tav>
                                          </p:tavLst>
                                        </p:anim>
                                      </p:childTnLst>
                                    </p:cTn>
                                  </p:par>
                                  <p:par>
                                    <p:cTn id="27" presetID="10" presetClass="entr" presetSubtype="0" fill="hold" grpId="0" nodeType="withEffect">
                                      <p:stCondLst>
                                        <p:cond delay="10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750" fill="hold"/>
                                            <p:tgtEl>
                                              <p:spTgt spid="15"/>
                                            </p:tgtEl>
                                            <p:attrNameLst>
                                              <p:attrName>ppt_x</p:attrName>
                                            </p:attrNameLst>
                                          </p:cBhvr>
                                          <p:tavLst>
                                            <p:tav tm="0">
                                              <p:val>
                                                <p:strVal val="1+#ppt_w/2"/>
                                              </p:val>
                                            </p:tav>
                                            <p:tav tm="100000">
                                              <p:val>
                                                <p:strVal val="#ppt_x"/>
                                              </p:val>
                                            </p:tav>
                                          </p:tavLst>
                                        </p:anim>
                                        <p:anim calcmode="lin" valueType="num">
                                          <p:cBhvr additive="base">
                                            <p:cTn id="17" dur="750" fill="hold"/>
                                            <p:tgtEl>
                                              <p:spTgt spid="15"/>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000"/>
                                </p:stCondLst>
                                <p:childTnLst>
                                  <p:par>
                                    <p:cTn id="23" presetID="2" presetClass="entr" presetSubtype="1"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750" fill="hold"/>
                                            <p:tgtEl>
                                              <p:spTgt spid="3"/>
                                            </p:tgtEl>
                                            <p:attrNameLst>
                                              <p:attrName>ppt_x</p:attrName>
                                            </p:attrNameLst>
                                          </p:cBhvr>
                                          <p:tavLst>
                                            <p:tav tm="0">
                                              <p:val>
                                                <p:strVal val="#ppt_x"/>
                                              </p:val>
                                            </p:tav>
                                            <p:tav tm="100000">
                                              <p:val>
                                                <p:strVal val="#ppt_x"/>
                                              </p:val>
                                            </p:tav>
                                          </p:tavLst>
                                        </p:anim>
                                        <p:anim calcmode="lin" valueType="num">
                                          <p:cBhvr additive="base">
                                            <p:cTn id="26" dur="750" fill="hold"/>
                                            <p:tgtEl>
                                              <p:spTgt spid="3"/>
                                            </p:tgtEl>
                                            <p:attrNameLst>
                                              <p:attrName>ppt_y</p:attrName>
                                            </p:attrNameLst>
                                          </p:cBhvr>
                                          <p:tavLst>
                                            <p:tav tm="0">
                                              <p:val>
                                                <p:strVal val="0-#ppt_h/2"/>
                                              </p:val>
                                            </p:tav>
                                            <p:tav tm="100000">
                                              <p:val>
                                                <p:strVal val="#ppt_y"/>
                                              </p:val>
                                            </p:tav>
                                          </p:tavLst>
                                        </p:anim>
                                      </p:childTnLst>
                                    </p:cTn>
                                  </p:par>
                                  <p:par>
                                    <p:cTn id="27" presetID="10" presetClass="entr" presetSubtype="0" fill="hold" grpId="0" nodeType="withEffect">
                                      <p:stCondLst>
                                        <p:cond delay="10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p:bldP spid="15"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tx1">
              <a:lumMod val="95000"/>
              <a:lumOff val="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PA_文本框 2"/>
          <p:cNvSpPr txBox="1"/>
          <p:nvPr>
            <p:custDataLst>
              <p:tags r:id="rId1"/>
            </p:custDataLst>
          </p:nvPr>
        </p:nvSpPr>
        <p:spPr>
          <a:xfrm>
            <a:off x="4256284" y="1655301"/>
            <a:ext cx="3573266" cy="3527223"/>
          </a:xfrm>
          <a:custGeom>
            <a:avLst/>
            <a:gdLst>
              <a:gd name="connsiteX0" fmla="*/ 0 w 1796852"/>
              <a:gd name="connsiteY0" fmla="*/ 0 h 1775487"/>
              <a:gd name="connsiteX1" fmla="*/ 1796852 w 1796852"/>
              <a:gd name="connsiteY1" fmla="*/ 0 h 1775487"/>
              <a:gd name="connsiteX2" fmla="*/ 1796852 w 1796852"/>
              <a:gd name="connsiteY2" fmla="*/ 1773699 h 1775487"/>
              <a:gd name="connsiteX3" fmla="*/ 1274863 w 1796852"/>
              <a:gd name="connsiteY3" fmla="*/ 1773699 h 1775487"/>
              <a:gd name="connsiteX4" fmla="*/ 1274863 w 1796852"/>
              <a:gd name="connsiteY4" fmla="*/ 1726456 h 1775487"/>
              <a:gd name="connsiteX5" fmla="*/ 1748992 w 1796852"/>
              <a:gd name="connsiteY5" fmla="*/ 1726456 h 1775487"/>
              <a:gd name="connsiteX6" fmla="*/ 1748992 w 1796852"/>
              <a:gd name="connsiteY6" fmla="*/ 47242 h 1775487"/>
              <a:gd name="connsiteX7" fmla="*/ 47859 w 1796852"/>
              <a:gd name="connsiteY7" fmla="*/ 47242 h 1775487"/>
              <a:gd name="connsiteX8" fmla="*/ 47859 w 1796852"/>
              <a:gd name="connsiteY8" fmla="*/ 1726456 h 1775487"/>
              <a:gd name="connsiteX9" fmla="*/ 832676 w 1796852"/>
              <a:gd name="connsiteY9" fmla="*/ 1726456 h 1775487"/>
              <a:gd name="connsiteX10" fmla="*/ 814000 w 1796852"/>
              <a:gd name="connsiteY10" fmla="*/ 1716428 h 1775487"/>
              <a:gd name="connsiteX11" fmla="*/ 761552 w 1796852"/>
              <a:gd name="connsiteY11" fmla="*/ 1672603 h 1775487"/>
              <a:gd name="connsiteX12" fmla="*/ 657491 w 1796852"/>
              <a:gd name="connsiteY12" fmla="*/ 1414559 h 1775487"/>
              <a:gd name="connsiteX13" fmla="*/ 797918 w 1796852"/>
              <a:gd name="connsiteY13" fmla="*/ 1642915 h 1775487"/>
              <a:gd name="connsiteX14" fmla="*/ 951318 w 1796852"/>
              <a:gd name="connsiteY14" fmla="*/ 1725426 h 1775487"/>
              <a:gd name="connsiteX15" fmla="*/ 961472 w 1796852"/>
              <a:gd name="connsiteY15" fmla="*/ 1726456 h 1775487"/>
              <a:gd name="connsiteX16" fmla="*/ 1061113 w 1796852"/>
              <a:gd name="connsiteY16" fmla="*/ 1726456 h 1775487"/>
              <a:gd name="connsiteX17" fmla="*/ 1077054 w 1796852"/>
              <a:gd name="connsiteY17" fmla="*/ 1724577 h 1775487"/>
              <a:gd name="connsiteX18" fmla="*/ 1234315 w 1796852"/>
              <a:gd name="connsiteY18" fmla="*/ 1638532 h 1775487"/>
              <a:gd name="connsiteX19" fmla="*/ 1328737 w 1796852"/>
              <a:gd name="connsiteY19" fmla="*/ 1421572 h 1775487"/>
              <a:gd name="connsiteX20" fmla="*/ 1233877 w 1796852"/>
              <a:gd name="connsiteY20" fmla="*/ 1196941 h 1775487"/>
              <a:gd name="connsiteX21" fmla="*/ 995743 w 1796852"/>
              <a:gd name="connsiteY21" fmla="*/ 1107746 h 1775487"/>
              <a:gd name="connsiteX22" fmla="*/ 932649 w 1796852"/>
              <a:gd name="connsiteY22" fmla="*/ 1107746 h 1775487"/>
              <a:gd name="connsiteX23" fmla="*/ 932649 w 1796852"/>
              <a:gd name="connsiteY23" fmla="*/ 1064150 h 1775487"/>
              <a:gd name="connsiteX24" fmla="*/ 993990 w 1796852"/>
              <a:gd name="connsiteY24" fmla="*/ 1064150 h 1775487"/>
              <a:gd name="connsiteX25" fmla="*/ 1181956 w 1796852"/>
              <a:gd name="connsiteY25" fmla="*/ 1001903 h 1775487"/>
              <a:gd name="connsiteX26" fmla="*/ 1251622 w 1796852"/>
              <a:gd name="connsiteY26" fmla="*/ 834448 h 1775487"/>
              <a:gd name="connsiteX27" fmla="*/ 1185681 w 1796852"/>
              <a:gd name="connsiteY27" fmla="*/ 673351 h 1775487"/>
              <a:gd name="connsiteX28" fmla="*/ 1023784 w 1796852"/>
              <a:gd name="connsiteY28" fmla="*/ 608255 h 1775487"/>
              <a:gd name="connsiteX29" fmla="*/ 866708 w 1796852"/>
              <a:gd name="connsiteY29" fmla="*/ 670282 h 1775487"/>
              <a:gd name="connsiteX30" fmla="*/ 797699 w 1796852"/>
              <a:gd name="connsiteY30" fmla="*/ 830941 h 1775487"/>
              <a:gd name="connsiteX31" fmla="*/ 748626 w 1796852"/>
              <a:gd name="connsiteY31" fmla="*/ 830941 h 1775487"/>
              <a:gd name="connsiteX32" fmla="*/ 832970 w 1796852"/>
              <a:gd name="connsiteY32" fmla="*/ 639936 h 1775487"/>
              <a:gd name="connsiteX33" fmla="*/ 1018527 w 1796852"/>
              <a:gd name="connsiteY33" fmla="*/ 564659 h 1775487"/>
              <a:gd name="connsiteX34" fmla="*/ 1214927 w 1796852"/>
              <a:gd name="connsiteY34" fmla="*/ 645415 h 1775487"/>
              <a:gd name="connsiteX35" fmla="*/ 1296971 w 1796852"/>
              <a:gd name="connsiteY35" fmla="*/ 837955 h 1775487"/>
              <a:gd name="connsiteX36" fmla="*/ 1252389 w 1796852"/>
              <a:gd name="connsiteY36" fmla="*/ 988958 h 1775487"/>
              <a:gd name="connsiteX37" fmla="*/ 1134198 w 1796852"/>
              <a:gd name="connsiteY37" fmla="*/ 1083333 h 1775487"/>
              <a:gd name="connsiteX38" fmla="*/ 1311479 w 1796852"/>
              <a:gd name="connsiteY38" fmla="*/ 1211202 h 1775487"/>
              <a:gd name="connsiteX39" fmla="*/ 1375838 w 1796852"/>
              <a:gd name="connsiteY39" fmla="*/ 1412806 h 1775487"/>
              <a:gd name="connsiteX40" fmla="*/ 1267943 w 1796852"/>
              <a:gd name="connsiteY40" fmla="*/ 1668439 h 1775487"/>
              <a:gd name="connsiteX41" fmla="*/ 1084819 w 1796852"/>
              <a:gd name="connsiteY41" fmla="*/ 1767261 h 1775487"/>
              <a:gd name="connsiteX42" fmla="*/ 1062383 w 1796852"/>
              <a:gd name="connsiteY42" fmla="*/ 1769779 h 1775487"/>
              <a:gd name="connsiteX43" fmla="*/ 1062383 w 1796852"/>
              <a:gd name="connsiteY43" fmla="*/ 1773699 h 1775487"/>
              <a:gd name="connsiteX44" fmla="*/ 1027449 w 1796852"/>
              <a:gd name="connsiteY44" fmla="*/ 1773699 h 1775487"/>
              <a:gd name="connsiteX45" fmla="*/ 1011516 w 1796852"/>
              <a:gd name="connsiteY45" fmla="*/ 1775487 h 1775487"/>
              <a:gd name="connsiteX46" fmla="*/ 994489 w 1796852"/>
              <a:gd name="connsiteY46" fmla="*/ 1773699 h 1775487"/>
              <a:gd name="connsiteX47" fmla="*/ 0 w 1796852"/>
              <a:gd name="connsiteY47" fmla="*/ 1773699 h 1775487"/>
              <a:gd name="connsiteX48" fmla="*/ 0 w 1796852"/>
              <a:gd name="connsiteY48" fmla="*/ 0 h 1775487"/>
              <a:gd name="connsiteX0-1" fmla="*/ 0 w 1796852"/>
              <a:gd name="connsiteY0-2" fmla="*/ 0 h 1775487"/>
              <a:gd name="connsiteX1-3" fmla="*/ 1796852 w 1796852"/>
              <a:gd name="connsiteY1-4" fmla="*/ 0 h 1775487"/>
              <a:gd name="connsiteX2-5" fmla="*/ 1796852 w 1796852"/>
              <a:gd name="connsiteY2-6" fmla="*/ 1773699 h 1775487"/>
              <a:gd name="connsiteX3-7" fmla="*/ 1274863 w 1796852"/>
              <a:gd name="connsiteY3-8" fmla="*/ 1773699 h 1775487"/>
              <a:gd name="connsiteX4-9" fmla="*/ 1274863 w 1796852"/>
              <a:gd name="connsiteY4-10" fmla="*/ 1726456 h 1775487"/>
              <a:gd name="connsiteX5-11" fmla="*/ 1748992 w 1796852"/>
              <a:gd name="connsiteY5-12" fmla="*/ 1726456 h 1775487"/>
              <a:gd name="connsiteX6-13" fmla="*/ 1748992 w 1796852"/>
              <a:gd name="connsiteY6-14" fmla="*/ 47242 h 1775487"/>
              <a:gd name="connsiteX7-15" fmla="*/ 47859 w 1796852"/>
              <a:gd name="connsiteY7-16" fmla="*/ 47242 h 1775487"/>
              <a:gd name="connsiteX8-17" fmla="*/ 47859 w 1796852"/>
              <a:gd name="connsiteY8-18" fmla="*/ 1726456 h 1775487"/>
              <a:gd name="connsiteX9-19" fmla="*/ 832676 w 1796852"/>
              <a:gd name="connsiteY9-20" fmla="*/ 1726456 h 1775487"/>
              <a:gd name="connsiteX10-21" fmla="*/ 814000 w 1796852"/>
              <a:gd name="connsiteY10-22" fmla="*/ 1716428 h 1775487"/>
              <a:gd name="connsiteX11-23" fmla="*/ 761552 w 1796852"/>
              <a:gd name="connsiteY11-24" fmla="*/ 1672603 h 1775487"/>
              <a:gd name="connsiteX12-25" fmla="*/ 797918 w 1796852"/>
              <a:gd name="connsiteY12-26" fmla="*/ 1642915 h 1775487"/>
              <a:gd name="connsiteX13-27" fmla="*/ 951318 w 1796852"/>
              <a:gd name="connsiteY13-28" fmla="*/ 1725426 h 1775487"/>
              <a:gd name="connsiteX14-29" fmla="*/ 961472 w 1796852"/>
              <a:gd name="connsiteY14-30" fmla="*/ 1726456 h 1775487"/>
              <a:gd name="connsiteX15-31" fmla="*/ 1061113 w 1796852"/>
              <a:gd name="connsiteY15-32" fmla="*/ 1726456 h 1775487"/>
              <a:gd name="connsiteX16-33" fmla="*/ 1077054 w 1796852"/>
              <a:gd name="connsiteY16-34" fmla="*/ 1724577 h 1775487"/>
              <a:gd name="connsiteX17-35" fmla="*/ 1234315 w 1796852"/>
              <a:gd name="connsiteY17-36" fmla="*/ 1638532 h 1775487"/>
              <a:gd name="connsiteX18-37" fmla="*/ 1328737 w 1796852"/>
              <a:gd name="connsiteY18-38" fmla="*/ 1421572 h 1775487"/>
              <a:gd name="connsiteX19-39" fmla="*/ 1233877 w 1796852"/>
              <a:gd name="connsiteY19-40" fmla="*/ 1196941 h 1775487"/>
              <a:gd name="connsiteX20-41" fmla="*/ 995743 w 1796852"/>
              <a:gd name="connsiteY20-42" fmla="*/ 1107746 h 1775487"/>
              <a:gd name="connsiteX21-43" fmla="*/ 932649 w 1796852"/>
              <a:gd name="connsiteY21-44" fmla="*/ 1107746 h 1775487"/>
              <a:gd name="connsiteX22-45" fmla="*/ 932649 w 1796852"/>
              <a:gd name="connsiteY22-46" fmla="*/ 1064150 h 1775487"/>
              <a:gd name="connsiteX23-47" fmla="*/ 993990 w 1796852"/>
              <a:gd name="connsiteY23-48" fmla="*/ 1064150 h 1775487"/>
              <a:gd name="connsiteX24-49" fmla="*/ 1181956 w 1796852"/>
              <a:gd name="connsiteY24-50" fmla="*/ 1001903 h 1775487"/>
              <a:gd name="connsiteX25-51" fmla="*/ 1251622 w 1796852"/>
              <a:gd name="connsiteY25-52" fmla="*/ 834448 h 1775487"/>
              <a:gd name="connsiteX26-53" fmla="*/ 1185681 w 1796852"/>
              <a:gd name="connsiteY26-54" fmla="*/ 673351 h 1775487"/>
              <a:gd name="connsiteX27-55" fmla="*/ 1023784 w 1796852"/>
              <a:gd name="connsiteY27-56" fmla="*/ 608255 h 1775487"/>
              <a:gd name="connsiteX28-57" fmla="*/ 866708 w 1796852"/>
              <a:gd name="connsiteY28-58" fmla="*/ 670282 h 1775487"/>
              <a:gd name="connsiteX29-59" fmla="*/ 797699 w 1796852"/>
              <a:gd name="connsiteY29-60" fmla="*/ 830941 h 1775487"/>
              <a:gd name="connsiteX30-61" fmla="*/ 748626 w 1796852"/>
              <a:gd name="connsiteY30-62" fmla="*/ 830941 h 1775487"/>
              <a:gd name="connsiteX31-63" fmla="*/ 832970 w 1796852"/>
              <a:gd name="connsiteY31-64" fmla="*/ 639936 h 1775487"/>
              <a:gd name="connsiteX32-65" fmla="*/ 1018527 w 1796852"/>
              <a:gd name="connsiteY32-66" fmla="*/ 564659 h 1775487"/>
              <a:gd name="connsiteX33-67" fmla="*/ 1214927 w 1796852"/>
              <a:gd name="connsiteY33-68" fmla="*/ 645415 h 1775487"/>
              <a:gd name="connsiteX34-69" fmla="*/ 1296971 w 1796852"/>
              <a:gd name="connsiteY34-70" fmla="*/ 837955 h 1775487"/>
              <a:gd name="connsiteX35-71" fmla="*/ 1252389 w 1796852"/>
              <a:gd name="connsiteY35-72" fmla="*/ 988958 h 1775487"/>
              <a:gd name="connsiteX36-73" fmla="*/ 1134198 w 1796852"/>
              <a:gd name="connsiteY36-74" fmla="*/ 1083333 h 1775487"/>
              <a:gd name="connsiteX37-75" fmla="*/ 1311479 w 1796852"/>
              <a:gd name="connsiteY37-76" fmla="*/ 1211202 h 1775487"/>
              <a:gd name="connsiteX38-77" fmla="*/ 1375838 w 1796852"/>
              <a:gd name="connsiteY38-78" fmla="*/ 1412806 h 1775487"/>
              <a:gd name="connsiteX39-79" fmla="*/ 1267943 w 1796852"/>
              <a:gd name="connsiteY39-80" fmla="*/ 1668439 h 1775487"/>
              <a:gd name="connsiteX40-81" fmla="*/ 1084819 w 1796852"/>
              <a:gd name="connsiteY40-82" fmla="*/ 1767261 h 1775487"/>
              <a:gd name="connsiteX41-83" fmla="*/ 1062383 w 1796852"/>
              <a:gd name="connsiteY41-84" fmla="*/ 1769779 h 1775487"/>
              <a:gd name="connsiteX42-85" fmla="*/ 1062383 w 1796852"/>
              <a:gd name="connsiteY42-86" fmla="*/ 1773699 h 1775487"/>
              <a:gd name="connsiteX43-87" fmla="*/ 1027449 w 1796852"/>
              <a:gd name="connsiteY43-88" fmla="*/ 1773699 h 1775487"/>
              <a:gd name="connsiteX44-89" fmla="*/ 1011516 w 1796852"/>
              <a:gd name="connsiteY44-90" fmla="*/ 1775487 h 1775487"/>
              <a:gd name="connsiteX45-91" fmla="*/ 994489 w 1796852"/>
              <a:gd name="connsiteY45-92" fmla="*/ 1773699 h 1775487"/>
              <a:gd name="connsiteX46-93" fmla="*/ 0 w 1796852"/>
              <a:gd name="connsiteY46-94" fmla="*/ 1773699 h 1775487"/>
              <a:gd name="connsiteX47-95" fmla="*/ 0 w 1796852"/>
              <a:gd name="connsiteY47-96" fmla="*/ 0 h 1775487"/>
              <a:gd name="connsiteX0-97" fmla="*/ 0 w 1796852"/>
              <a:gd name="connsiteY0-98" fmla="*/ 0 h 1775487"/>
              <a:gd name="connsiteX1-99" fmla="*/ 1796852 w 1796852"/>
              <a:gd name="connsiteY1-100" fmla="*/ 0 h 1775487"/>
              <a:gd name="connsiteX2-101" fmla="*/ 1796852 w 1796852"/>
              <a:gd name="connsiteY2-102" fmla="*/ 1773699 h 1775487"/>
              <a:gd name="connsiteX3-103" fmla="*/ 1274863 w 1796852"/>
              <a:gd name="connsiteY3-104" fmla="*/ 1773699 h 1775487"/>
              <a:gd name="connsiteX4-105" fmla="*/ 1274863 w 1796852"/>
              <a:gd name="connsiteY4-106" fmla="*/ 1726456 h 1775487"/>
              <a:gd name="connsiteX5-107" fmla="*/ 1748992 w 1796852"/>
              <a:gd name="connsiteY5-108" fmla="*/ 1726456 h 1775487"/>
              <a:gd name="connsiteX6-109" fmla="*/ 1748992 w 1796852"/>
              <a:gd name="connsiteY6-110" fmla="*/ 47242 h 1775487"/>
              <a:gd name="connsiteX7-111" fmla="*/ 47859 w 1796852"/>
              <a:gd name="connsiteY7-112" fmla="*/ 47242 h 1775487"/>
              <a:gd name="connsiteX8-113" fmla="*/ 47859 w 1796852"/>
              <a:gd name="connsiteY8-114" fmla="*/ 1726456 h 1775487"/>
              <a:gd name="connsiteX9-115" fmla="*/ 832676 w 1796852"/>
              <a:gd name="connsiteY9-116" fmla="*/ 1726456 h 1775487"/>
              <a:gd name="connsiteX10-117" fmla="*/ 814000 w 1796852"/>
              <a:gd name="connsiteY10-118" fmla="*/ 1716428 h 1775487"/>
              <a:gd name="connsiteX11-119" fmla="*/ 761552 w 1796852"/>
              <a:gd name="connsiteY11-120" fmla="*/ 1672603 h 1775487"/>
              <a:gd name="connsiteX12-121" fmla="*/ 951318 w 1796852"/>
              <a:gd name="connsiteY12-122" fmla="*/ 1725426 h 1775487"/>
              <a:gd name="connsiteX13-123" fmla="*/ 961472 w 1796852"/>
              <a:gd name="connsiteY13-124" fmla="*/ 1726456 h 1775487"/>
              <a:gd name="connsiteX14-125" fmla="*/ 1061113 w 1796852"/>
              <a:gd name="connsiteY14-126" fmla="*/ 1726456 h 1775487"/>
              <a:gd name="connsiteX15-127" fmla="*/ 1077054 w 1796852"/>
              <a:gd name="connsiteY15-128" fmla="*/ 1724577 h 1775487"/>
              <a:gd name="connsiteX16-129" fmla="*/ 1234315 w 1796852"/>
              <a:gd name="connsiteY16-130" fmla="*/ 1638532 h 1775487"/>
              <a:gd name="connsiteX17-131" fmla="*/ 1328737 w 1796852"/>
              <a:gd name="connsiteY17-132" fmla="*/ 1421572 h 1775487"/>
              <a:gd name="connsiteX18-133" fmla="*/ 1233877 w 1796852"/>
              <a:gd name="connsiteY18-134" fmla="*/ 1196941 h 1775487"/>
              <a:gd name="connsiteX19-135" fmla="*/ 995743 w 1796852"/>
              <a:gd name="connsiteY19-136" fmla="*/ 1107746 h 1775487"/>
              <a:gd name="connsiteX20-137" fmla="*/ 932649 w 1796852"/>
              <a:gd name="connsiteY20-138" fmla="*/ 1107746 h 1775487"/>
              <a:gd name="connsiteX21-139" fmla="*/ 932649 w 1796852"/>
              <a:gd name="connsiteY21-140" fmla="*/ 1064150 h 1775487"/>
              <a:gd name="connsiteX22-141" fmla="*/ 993990 w 1796852"/>
              <a:gd name="connsiteY22-142" fmla="*/ 1064150 h 1775487"/>
              <a:gd name="connsiteX23-143" fmla="*/ 1181956 w 1796852"/>
              <a:gd name="connsiteY23-144" fmla="*/ 1001903 h 1775487"/>
              <a:gd name="connsiteX24-145" fmla="*/ 1251622 w 1796852"/>
              <a:gd name="connsiteY24-146" fmla="*/ 834448 h 1775487"/>
              <a:gd name="connsiteX25-147" fmla="*/ 1185681 w 1796852"/>
              <a:gd name="connsiteY25-148" fmla="*/ 673351 h 1775487"/>
              <a:gd name="connsiteX26-149" fmla="*/ 1023784 w 1796852"/>
              <a:gd name="connsiteY26-150" fmla="*/ 608255 h 1775487"/>
              <a:gd name="connsiteX27-151" fmla="*/ 866708 w 1796852"/>
              <a:gd name="connsiteY27-152" fmla="*/ 670282 h 1775487"/>
              <a:gd name="connsiteX28-153" fmla="*/ 797699 w 1796852"/>
              <a:gd name="connsiteY28-154" fmla="*/ 830941 h 1775487"/>
              <a:gd name="connsiteX29-155" fmla="*/ 748626 w 1796852"/>
              <a:gd name="connsiteY29-156" fmla="*/ 830941 h 1775487"/>
              <a:gd name="connsiteX30-157" fmla="*/ 832970 w 1796852"/>
              <a:gd name="connsiteY30-158" fmla="*/ 639936 h 1775487"/>
              <a:gd name="connsiteX31-159" fmla="*/ 1018527 w 1796852"/>
              <a:gd name="connsiteY31-160" fmla="*/ 564659 h 1775487"/>
              <a:gd name="connsiteX32-161" fmla="*/ 1214927 w 1796852"/>
              <a:gd name="connsiteY32-162" fmla="*/ 645415 h 1775487"/>
              <a:gd name="connsiteX33-163" fmla="*/ 1296971 w 1796852"/>
              <a:gd name="connsiteY33-164" fmla="*/ 837955 h 1775487"/>
              <a:gd name="connsiteX34-165" fmla="*/ 1252389 w 1796852"/>
              <a:gd name="connsiteY34-166" fmla="*/ 988958 h 1775487"/>
              <a:gd name="connsiteX35-167" fmla="*/ 1134198 w 1796852"/>
              <a:gd name="connsiteY35-168" fmla="*/ 1083333 h 1775487"/>
              <a:gd name="connsiteX36-169" fmla="*/ 1311479 w 1796852"/>
              <a:gd name="connsiteY36-170" fmla="*/ 1211202 h 1775487"/>
              <a:gd name="connsiteX37-171" fmla="*/ 1375838 w 1796852"/>
              <a:gd name="connsiteY37-172" fmla="*/ 1412806 h 1775487"/>
              <a:gd name="connsiteX38-173" fmla="*/ 1267943 w 1796852"/>
              <a:gd name="connsiteY38-174" fmla="*/ 1668439 h 1775487"/>
              <a:gd name="connsiteX39-175" fmla="*/ 1084819 w 1796852"/>
              <a:gd name="connsiteY39-176" fmla="*/ 1767261 h 1775487"/>
              <a:gd name="connsiteX40-177" fmla="*/ 1062383 w 1796852"/>
              <a:gd name="connsiteY40-178" fmla="*/ 1769779 h 1775487"/>
              <a:gd name="connsiteX41-179" fmla="*/ 1062383 w 1796852"/>
              <a:gd name="connsiteY41-180" fmla="*/ 1773699 h 1775487"/>
              <a:gd name="connsiteX42-181" fmla="*/ 1027449 w 1796852"/>
              <a:gd name="connsiteY42-182" fmla="*/ 1773699 h 1775487"/>
              <a:gd name="connsiteX43-183" fmla="*/ 1011516 w 1796852"/>
              <a:gd name="connsiteY43-184" fmla="*/ 1775487 h 1775487"/>
              <a:gd name="connsiteX44-185" fmla="*/ 994489 w 1796852"/>
              <a:gd name="connsiteY44-186" fmla="*/ 1773699 h 1775487"/>
              <a:gd name="connsiteX45-187" fmla="*/ 0 w 1796852"/>
              <a:gd name="connsiteY45-188" fmla="*/ 1773699 h 1775487"/>
              <a:gd name="connsiteX46-189" fmla="*/ 0 w 1796852"/>
              <a:gd name="connsiteY46-190" fmla="*/ 0 h 1775487"/>
              <a:gd name="connsiteX0-191" fmla="*/ 0 w 1796852"/>
              <a:gd name="connsiteY0-192" fmla="*/ 0 h 1775487"/>
              <a:gd name="connsiteX1-193" fmla="*/ 1796852 w 1796852"/>
              <a:gd name="connsiteY1-194" fmla="*/ 0 h 1775487"/>
              <a:gd name="connsiteX2-195" fmla="*/ 1796852 w 1796852"/>
              <a:gd name="connsiteY2-196" fmla="*/ 1773699 h 1775487"/>
              <a:gd name="connsiteX3-197" fmla="*/ 1274863 w 1796852"/>
              <a:gd name="connsiteY3-198" fmla="*/ 1773699 h 1775487"/>
              <a:gd name="connsiteX4-199" fmla="*/ 1274863 w 1796852"/>
              <a:gd name="connsiteY4-200" fmla="*/ 1726456 h 1775487"/>
              <a:gd name="connsiteX5-201" fmla="*/ 1748992 w 1796852"/>
              <a:gd name="connsiteY5-202" fmla="*/ 1726456 h 1775487"/>
              <a:gd name="connsiteX6-203" fmla="*/ 1748992 w 1796852"/>
              <a:gd name="connsiteY6-204" fmla="*/ 47242 h 1775487"/>
              <a:gd name="connsiteX7-205" fmla="*/ 47859 w 1796852"/>
              <a:gd name="connsiteY7-206" fmla="*/ 47242 h 1775487"/>
              <a:gd name="connsiteX8-207" fmla="*/ 47859 w 1796852"/>
              <a:gd name="connsiteY8-208" fmla="*/ 1726456 h 1775487"/>
              <a:gd name="connsiteX9-209" fmla="*/ 832676 w 1796852"/>
              <a:gd name="connsiteY9-210" fmla="*/ 1726456 h 1775487"/>
              <a:gd name="connsiteX10-211" fmla="*/ 814000 w 1796852"/>
              <a:gd name="connsiteY10-212" fmla="*/ 1716428 h 1775487"/>
              <a:gd name="connsiteX11-213" fmla="*/ 951318 w 1796852"/>
              <a:gd name="connsiteY11-214" fmla="*/ 1725426 h 1775487"/>
              <a:gd name="connsiteX12-215" fmla="*/ 961472 w 1796852"/>
              <a:gd name="connsiteY12-216" fmla="*/ 1726456 h 1775487"/>
              <a:gd name="connsiteX13-217" fmla="*/ 1061113 w 1796852"/>
              <a:gd name="connsiteY13-218" fmla="*/ 1726456 h 1775487"/>
              <a:gd name="connsiteX14-219" fmla="*/ 1077054 w 1796852"/>
              <a:gd name="connsiteY14-220" fmla="*/ 1724577 h 1775487"/>
              <a:gd name="connsiteX15-221" fmla="*/ 1234315 w 1796852"/>
              <a:gd name="connsiteY15-222" fmla="*/ 1638532 h 1775487"/>
              <a:gd name="connsiteX16-223" fmla="*/ 1328737 w 1796852"/>
              <a:gd name="connsiteY16-224" fmla="*/ 1421572 h 1775487"/>
              <a:gd name="connsiteX17-225" fmla="*/ 1233877 w 1796852"/>
              <a:gd name="connsiteY17-226" fmla="*/ 1196941 h 1775487"/>
              <a:gd name="connsiteX18-227" fmla="*/ 995743 w 1796852"/>
              <a:gd name="connsiteY18-228" fmla="*/ 1107746 h 1775487"/>
              <a:gd name="connsiteX19-229" fmla="*/ 932649 w 1796852"/>
              <a:gd name="connsiteY19-230" fmla="*/ 1107746 h 1775487"/>
              <a:gd name="connsiteX20-231" fmla="*/ 932649 w 1796852"/>
              <a:gd name="connsiteY20-232" fmla="*/ 1064150 h 1775487"/>
              <a:gd name="connsiteX21-233" fmla="*/ 993990 w 1796852"/>
              <a:gd name="connsiteY21-234" fmla="*/ 1064150 h 1775487"/>
              <a:gd name="connsiteX22-235" fmla="*/ 1181956 w 1796852"/>
              <a:gd name="connsiteY22-236" fmla="*/ 1001903 h 1775487"/>
              <a:gd name="connsiteX23-237" fmla="*/ 1251622 w 1796852"/>
              <a:gd name="connsiteY23-238" fmla="*/ 834448 h 1775487"/>
              <a:gd name="connsiteX24-239" fmla="*/ 1185681 w 1796852"/>
              <a:gd name="connsiteY24-240" fmla="*/ 673351 h 1775487"/>
              <a:gd name="connsiteX25-241" fmla="*/ 1023784 w 1796852"/>
              <a:gd name="connsiteY25-242" fmla="*/ 608255 h 1775487"/>
              <a:gd name="connsiteX26-243" fmla="*/ 866708 w 1796852"/>
              <a:gd name="connsiteY26-244" fmla="*/ 670282 h 1775487"/>
              <a:gd name="connsiteX27-245" fmla="*/ 797699 w 1796852"/>
              <a:gd name="connsiteY27-246" fmla="*/ 830941 h 1775487"/>
              <a:gd name="connsiteX28-247" fmla="*/ 748626 w 1796852"/>
              <a:gd name="connsiteY28-248" fmla="*/ 830941 h 1775487"/>
              <a:gd name="connsiteX29-249" fmla="*/ 832970 w 1796852"/>
              <a:gd name="connsiteY29-250" fmla="*/ 639936 h 1775487"/>
              <a:gd name="connsiteX30-251" fmla="*/ 1018527 w 1796852"/>
              <a:gd name="connsiteY30-252" fmla="*/ 564659 h 1775487"/>
              <a:gd name="connsiteX31-253" fmla="*/ 1214927 w 1796852"/>
              <a:gd name="connsiteY31-254" fmla="*/ 645415 h 1775487"/>
              <a:gd name="connsiteX32-255" fmla="*/ 1296971 w 1796852"/>
              <a:gd name="connsiteY32-256" fmla="*/ 837955 h 1775487"/>
              <a:gd name="connsiteX33-257" fmla="*/ 1252389 w 1796852"/>
              <a:gd name="connsiteY33-258" fmla="*/ 988958 h 1775487"/>
              <a:gd name="connsiteX34-259" fmla="*/ 1134198 w 1796852"/>
              <a:gd name="connsiteY34-260" fmla="*/ 1083333 h 1775487"/>
              <a:gd name="connsiteX35-261" fmla="*/ 1311479 w 1796852"/>
              <a:gd name="connsiteY35-262" fmla="*/ 1211202 h 1775487"/>
              <a:gd name="connsiteX36-263" fmla="*/ 1375838 w 1796852"/>
              <a:gd name="connsiteY36-264" fmla="*/ 1412806 h 1775487"/>
              <a:gd name="connsiteX37-265" fmla="*/ 1267943 w 1796852"/>
              <a:gd name="connsiteY37-266" fmla="*/ 1668439 h 1775487"/>
              <a:gd name="connsiteX38-267" fmla="*/ 1084819 w 1796852"/>
              <a:gd name="connsiteY38-268" fmla="*/ 1767261 h 1775487"/>
              <a:gd name="connsiteX39-269" fmla="*/ 1062383 w 1796852"/>
              <a:gd name="connsiteY39-270" fmla="*/ 1769779 h 1775487"/>
              <a:gd name="connsiteX40-271" fmla="*/ 1062383 w 1796852"/>
              <a:gd name="connsiteY40-272" fmla="*/ 1773699 h 1775487"/>
              <a:gd name="connsiteX41-273" fmla="*/ 1027449 w 1796852"/>
              <a:gd name="connsiteY41-274" fmla="*/ 1773699 h 1775487"/>
              <a:gd name="connsiteX42-275" fmla="*/ 1011516 w 1796852"/>
              <a:gd name="connsiteY42-276" fmla="*/ 1775487 h 1775487"/>
              <a:gd name="connsiteX43-277" fmla="*/ 994489 w 1796852"/>
              <a:gd name="connsiteY43-278" fmla="*/ 1773699 h 1775487"/>
              <a:gd name="connsiteX44-279" fmla="*/ 0 w 1796852"/>
              <a:gd name="connsiteY44-280" fmla="*/ 1773699 h 1775487"/>
              <a:gd name="connsiteX45-281" fmla="*/ 0 w 1796852"/>
              <a:gd name="connsiteY45-282" fmla="*/ 0 h 1775487"/>
              <a:gd name="connsiteX0-283" fmla="*/ 0 w 1796852"/>
              <a:gd name="connsiteY0-284" fmla="*/ 0 h 1775487"/>
              <a:gd name="connsiteX1-285" fmla="*/ 1796852 w 1796852"/>
              <a:gd name="connsiteY1-286" fmla="*/ 0 h 1775487"/>
              <a:gd name="connsiteX2-287" fmla="*/ 1796852 w 1796852"/>
              <a:gd name="connsiteY2-288" fmla="*/ 1773699 h 1775487"/>
              <a:gd name="connsiteX3-289" fmla="*/ 1274863 w 1796852"/>
              <a:gd name="connsiteY3-290" fmla="*/ 1773699 h 1775487"/>
              <a:gd name="connsiteX4-291" fmla="*/ 1274863 w 1796852"/>
              <a:gd name="connsiteY4-292" fmla="*/ 1726456 h 1775487"/>
              <a:gd name="connsiteX5-293" fmla="*/ 1748992 w 1796852"/>
              <a:gd name="connsiteY5-294" fmla="*/ 1726456 h 1775487"/>
              <a:gd name="connsiteX6-295" fmla="*/ 1748992 w 1796852"/>
              <a:gd name="connsiteY6-296" fmla="*/ 47242 h 1775487"/>
              <a:gd name="connsiteX7-297" fmla="*/ 47859 w 1796852"/>
              <a:gd name="connsiteY7-298" fmla="*/ 47242 h 1775487"/>
              <a:gd name="connsiteX8-299" fmla="*/ 47859 w 1796852"/>
              <a:gd name="connsiteY8-300" fmla="*/ 1726456 h 1775487"/>
              <a:gd name="connsiteX9-301" fmla="*/ 832676 w 1796852"/>
              <a:gd name="connsiteY9-302" fmla="*/ 1726456 h 1775487"/>
              <a:gd name="connsiteX10-303" fmla="*/ 951318 w 1796852"/>
              <a:gd name="connsiteY10-304" fmla="*/ 1725426 h 1775487"/>
              <a:gd name="connsiteX11-305" fmla="*/ 961472 w 1796852"/>
              <a:gd name="connsiteY11-306" fmla="*/ 1726456 h 1775487"/>
              <a:gd name="connsiteX12-307" fmla="*/ 1061113 w 1796852"/>
              <a:gd name="connsiteY12-308" fmla="*/ 1726456 h 1775487"/>
              <a:gd name="connsiteX13-309" fmla="*/ 1077054 w 1796852"/>
              <a:gd name="connsiteY13-310" fmla="*/ 1724577 h 1775487"/>
              <a:gd name="connsiteX14-311" fmla="*/ 1234315 w 1796852"/>
              <a:gd name="connsiteY14-312" fmla="*/ 1638532 h 1775487"/>
              <a:gd name="connsiteX15-313" fmla="*/ 1328737 w 1796852"/>
              <a:gd name="connsiteY15-314" fmla="*/ 1421572 h 1775487"/>
              <a:gd name="connsiteX16-315" fmla="*/ 1233877 w 1796852"/>
              <a:gd name="connsiteY16-316" fmla="*/ 1196941 h 1775487"/>
              <a:gd name="connsiteX17-317" fmla="*/ 995743 w 1796852"/>
              <a:gd name="connsiteY17-318" fmla="*/ 1107746 h 1775487"/>
              <a:gd name="connsiteX18-319" fmla="*/ 932649 w 1796852"/>
              <a:gd name="connsiteY18-320" fmla="*/ 1107746 h 1775487"/>
              <a:gd name="connsiteX19-321" fmla="*/ 932649 w 1796852"/>
              <a:gd name="connsiteY19-322" fmla="*/ 1064150 h 1775487"/>
              <a:gd name="connsiteX20-323" fmla="*/ 993990 w 1796852"/>
              <a:gd name="connsiteY20-324" fmla="*/ 1064150 h 1775487"/>
              <a:gd name="connsiteX21-325" fmla="*/ 1181956 w 1796852"/>
              <a:gd name="connsiteY21-326" fmla="*/ 1001903 h 1775487"/>
              <a:gd name="connsiteX22-327" fmla="*/ 1251622 w 1796852"/>
              <a:gd name="connsiteY22-328" fmla="*/ 834448 h 1775487"/>
              <a:gd name="connsiteX23-329" fmla="*/ 1185681 w 1796852"/>
              <a:gd name="connsiteY23-330" fmla="*/ 673351 h 1775487"/>
              <a:gd name="connsiteX24-331" fmla="*/ 1023784 w 1796852"/>
              <a:gd name="connsiteY24-332" fmla="*/ 608255 h 1775487"/>
              <a:gd name="connsiteX25-333" fmla="*/ 866708 w 1796852"/>
              <a:gd name="connsiteY25-334" fmla="*/ 670282 h 1775487"/>
              <a:gd name="connsiteX26-335" fmla="*/ 797699 w 1796852"/>
              <a:gd name="connsiteY26-336" fmla="*/ 830941 h 1775487"/>
              <a:gd name="connsiteX27-337" fmla="*/ 748626 w 1796852"/>
              <a:gd name="connsiteY27-338" fmla="*/ 830941 h 1775487"/>
              <a:gd name="connsiteX28-339" fmla="*/ 832970 w 1796852"/>
              <a:gd name="connsiteY28-340" fmla="*/ 639936 h 1775487"/>
              <a:gd name="connsiteX29-341" fmla="*/ 1018527 w 1796852"/>
              <a:gd name="connsiteY29-342" fmla="*/ 564659 h 1775487"/>
              <a:gd name="connsiteX30-343" fmla="*/ 1214927 w 1796852"/>
              <a:gd name="connsiteY30-344" fmla="*/ 645415 h 1775487"/>
              <a:gd name="connsiteX31-345" fmla="*/ 1296971 w 1796852"/>
              <a:gd name="connsiteY31-346" fmla="*/ 837955 h 1775487"/>
              <a:gd name="connsiteX32-347" fmla="*/ 1252389 w 1796852"/>
              <a:gd name="connsiteY32-348" fmla="*/ 988958 h 1775487"/>
              <a:gd name="connsiteX33-349" fmla="*/ 1134198 w 1796852"/>
              <a:gd name="connsiteY33-350" fmla="*/ 1083333 h 1775487"/>
              <a:gd name="connsiteX34-351" fmla="*/ 1311479 w 1796852"/>
              <a:gd name="connsiteY34-352" fmla="*/ 1211202 h 1775487"/>
              <a:gd name="connsiteX35-353" fmla="*/ 1375838 w 1796852"/>
              <a:gd name="connsiteY35-354" fmla="*/ 1412806 h 1775487"/>
              <a:gd name="connsiteX36-355" fmla="*/ 1267943 w 1796852"/>
              <a:gd name="connsiteY36-356" fmla="*/ 1668439 h 1775487"/>
              <a:gd name="connsiteX37-357" fmla="*/ 1084819 w 1796852"/>
              <a:gd name="connsiteY37-358" fmla="*/ 1767261 h 1775487"/>
              <a:gd name="connsiteX38-359" fmla="*/ 1062383 w 1796852"/>
              <a:gd name="connsiteY38-360" fmla="*/ 1769779 h 1775487"/>
              <a:gd name="connsiteX39-361" fmla="*/ 1062383 w 1796852"/>
              <a:gd name="connsiteY39-362" fmla="*/ 1773699 h 1775487"/>
              <a:gd name="connsiteX40-363" fmla="*/ 1027449 w 1796852"/>
              <a:gd name="connsiteY40-364" fmla="*/ 1773699 h 1775487"/>
              <a:gd name="connsiteX41-365" fmla="*/ 1011516 w 1796852"/>
              <a:gd name="connsiteY41-366" fmla="*/ 1775487 h 1775487"/>
              <a:gd name="connsiteX42-367" fmla="*/ 994489 w 1796852"/>
              <a:gd name="connsiteY42-368" fmla="*/ 1773699 h 1775487"/>
              <a:gd name="connsiteX43-369" fmla="*/ 0 w 1796852"/>
              <a:gd name="connsiteY43-370" fmla="*/ 1773699 h 1775487"/>
              <a:gd name="connsiteX44-371" fmla="*/ 0 w 1796852"/>
              <a:gd name="connsiteY44-372" fmla="*/ 0 h 1775487"/>
              <a:gd name="connsiteX0-373" fmla="*/ 0 w 1796852"/>
              <a:gd name="connsiteY0-374" fmla="*/ 0 h 1775487"/>
              <a:gd name="connsiteX1-375" fmla="*/ 1796852 w 1796852"/>
              <a:gd name="connsiteY1-376" fmla="*/ 0 h 1775487"/>
              <a:gd name="connsiteX2-377" fmla="*/ 1796852 w 1796852"/>
              <a:gd name="connsiteY2-378" fmla="*/ 1773699 h 1775487"/>
              <a:gd name="connsiteX3-379" fmla="*/ 1274863 w 1796852"/>
              <a:gd name="connsiteY3-380" fmla="*/ 1773699 h 1775487"/>
              <a:gd name="connsiteX4-381" fmla="*/ 1274863 w 1796852"/>
              <a:gd name="connsiteY4-382" fmla="*/ 1726456 h 1775487"/>
              <a:gd name="connsiteX5-383" fmla="*/ 1748992 w 1796852"/>
              <a:gd name="connsiteY5-384" fmla="*/ 1726456 h 1775487"/>
              <a:gd name="connsiteX6-385" fmla="*/ 1748992 w 1796852"/>
              <a:gd name="connsiteY6-386" fmla="*/ 47242 h 1775487"/>
              <a:gd name="connsiteX7-387" fmla="*/ 47859 w 1796852"/>
              <a:gd name="connsiteY7-388" fmla="*/ 47242 h 1775487"/>
              <a:gd name="connsiteX8-389" fmla="*/ 47859 w 1796852"/>
              <a:gd name="connsiteY8-390" fmla="*/ 1726456 h 1775487"/>
              <a:gd name="connsiteX9-391" fmla="*/ 951318 w 1796852"/>
              <a:gd name="connsiteY9-392" fmla="*/ 1725426 h 1775487"/>
              <a:gd name="connsiteX10-393" fmla="*/ 961472 w 1796852"/>
              <a:gd name="connsiteY10-394" fmla="*/ 1726456 h 1775487"/>
              <a:gd name="connsiteX11-395" fmla="*/ 1061113 w 1796852"/>
              <a:gd name="connsiteY11-396" fmla="*/ 1726456 h 1775487"/>
              <a:gd name="connsiteX12-397" fmla="*/ 1077054 w 1796852"/>
              <a:gd name="connsiteY12-398" fmla="*/ 1724577 h 1775487"/>
              <a:gd name="connsiteX13-399" fmla="*/ 1234315 w 1796852"/>
              <a:gd name="connsiteY13-400" fmla="*/ 1638532 h 1775487"/>
              <a:gd name="connsiteX14-401" fmla="*/ 1328737 w 1796852"/>
              <a:gd name="connsiteY14-402" fmla="*/ 1421572 h 1775487"/>
              <a:gd name="connsiteX15-403" fmla="*/ 1233877 w 1796852"/>
              <a:gd name="connsiteY15-404" fmla="*/ 1196941 h 1775487"/>
              <a:gd name="connsiteX16-405" fmla="*/ 995743 w 1796852"/>
              <a:gd name="connsiteY16-406" fmla="*/ 1107746 h 1775487"/>
              <a:gd name="connsiteX17-407" fmla="*/ 932649 w 1796852"/>
              <a:gd name="connsiteY17-408" fmla="*/ 1107746 h 1775487"/>
              <a:gd name="connsiteX18-409" fmla="*/ 932649 w 1796852"/>
              <a:gd name="connsiteY18-410" fmla="*/ 1064150 h 1775487"/>
              <a:gd name="connsiteX19-411" fmla="*/ 993990 w 1796852"/>
              <a:gd name="connsiteY19-412" fmla="*/ 1064150 h 1775487"/>
              <a:gd name="connsiteX20-413" fmla="*/ 1181956 w 1796852"/>
              <a:gd name="connsiteY20-414" fmla="*/ 1001903 h 1775487"/>
              <a:gd name="connsiteX21-415" fmla="*/ 1251622 w 1796852"/>
              <a:gd name="connsiteY21-416" fmla="*/ 834448 h 1775487"/>
              <a:gd name="connsiteX22-417" fmla="*/ 1185681 w 1796852"/>
              <a:gd name="connsiteY22-418" fmla="*/ 673351 h 1775487"/>
              <a:gd name="connsiteX23-419" fmla="*/ 1023784 w 1796852"/>
              <a:gd name="connsiteY23-420" fmla="*/ 608255 h 1775487"/>
              <a:gd name="connsiteX24-421" fmla="*/ 866708 w 1796852"/>
              <a:gd name="connsiteY24-422" fmla="*/ 670282 h 1775487"/>
              <a:gd name="connsiteX25-423" fmla="*/ 797699 w 1796852"/>
              <a:gd name="connsiteY25-424" fmla="*/ 830941 h 1775487"/>
              <a:gd name="connsiteX26-425" fmla="*/ 748626 w 1796852"/>
              <a:gd name="connsiteY26-426" fmla="*/ 830941 h 1775487"/>
              <a:gd name="connsiteX27-427" fmla="*/ 832970 w 1796852"/>
              <a:gd name="connsiteY27-428" fmla="*/ 639936 h 1775487"/>
              <a:gd name="connsiteX28-429" fmla="*/ 1018527 w 1796852"/>
              <a:gd name="connsiteY28-430" fmla="*/ 564659 h 1775487"/>
              <a:gd name="connsiteX29-431" fmla="*/ 1214927 w 1796852"/>
              <a:gd name="connsiteY29-432" fmla="*/ 645415 h 1775487"/>
              <a:gd name="connsiteX30-433" fmla="*/ 1296971 w 1796852"/>
              <a:gd name="connsiteY30-434" fmla="*/ 837955 h 1775487"/>
              <a:gd name="connsiteX31-435" fmla="*/ 1252389 w 1796852"/>
              <a:gd name="connsiteY31-436" fmla="*/ 988958 h 1775487"/>
              <a:gd name="connsiteX32-437" fmla="*/ 1134198 w 1796852"/>
              <a:gd name="connsiteY32-438" fmla="*/ 1083333 h 1775487"/>
              <a:gd name="connsiteX33-439" fmla="*/ 1311479 w 1796852"/>
              <a:gd name="connsiteY33-440" fmla="*/ 1211202 h 1775487"/>
              <a:gd name="connsiteX34-441" fmla="*/ 1375838 w 1796852"/>
              <a:gd name="connsiteY34-442" fmla="*/ 1412806 h 1775487"/>
              <a:gd name="connsiteX35-443" fmla="*/ 1267943 w 1796852"/>
              <a:gd name="connsiteY35-444" fmla="*/ 1668439 h 1775487"/>
              <a:gd name="connsiteX36-445" fmla="*/ 1084819 w 1796852"/>
              <a:gd name="connsiteY36-446" fmla="*/ 1767261 h 1775487"/>
              <a:gd name="connsiteX37-447" fmla="*/ 1062383 w 1796852"/>
              <a:gd name="connsiteY37-448" fmla="*/ 1769779 h 1775487"/>
              <a:gd name="connsiteX38-449" fmla="*/ 1062383 w 1796852"/>
              <a:gd name="connsiteY38-450" fmla="*/ 1773699 h 1775487"/>
              <a:gd name="connsiteX39-451" fmla="*/ 1027449 w 1796852"/>
              <a:gd name="connsiteY39-452" fmla="*/ 1773699 h 1775487"/>
              <a:gd name="connsiteX40-453" fmla="*/ 1011516 w 1796852"/>
              <a:gd name="connsiteY40-454" fmla="*/ 1775487 h 1775487"/>
              <a:gd name="connsiteX41-455" fmla="*/ 994489 w 1796852"/>
              <a:gd name="connsiteY41-456" fmla="*/ 1773699 h 1775487"/>
              <a:gd name="connsiteX42-457" fmla="*/ 0 w 1796852"/>
              <a:gd name="connsiteY42-458" fmla="*/ 1773699 h 1775487"/>
              <a:gd name="connsiteX43-459" fmla="*/ 0 w 1796852"/>
              <a:gd name="connsiteY43-460" fmla="*/ 0 h 1775487"/>
              <a:gd name="connsiteX0-461" fmla="*/ 0 w 1796852"/>
              <a:gd name="connsiteY0-462" fmla="*/ 0 h 1775487"/>
              <a:gd name="connsiteX1-463" fmla="*/ 1796852 w 1796852"/>
              <a:gd name="connsiteY1-464" fmla="*/ 0 h 1775487"/>
              <a:gd name="connsiteX2-465" fmla="*/ 1796852 w 1796852"/>
              <a:gd name="connsiteY2-466" fmla="*/ 1773699 h 1775487"/>
              <a:gd name="connsiteX3-467" fmla="*/ 1274863 w 1796852"/>
              <a:gd name="connsiteY3-468" fmla="*/ 1773699 h 1775487"/>
              <a:gd name="connsiteX4-469" fmla="*/ 1274863 w 1796852"/>
              <a:gd name="connsiteY4-470" fmla="*/ 1726456 h 1775487"/>
              <a:gd name="connsiteX5-471" fmla="*/ 1748992 w 1796852"/>
              <a:gd name="connsiteY5-472" fmla="*/ 1726456 h 1775487"/>
              <a:gd name="connsiteX6-473" fmla="*/ 1748992 w 1796852"/>
              <a:gd name="connsiteY6-474" fmla="*/ 47242 h 1775487"/>
              <a:gd name="connsiteX7-475" fmla="*/ 47859 w 1796852"/>
              <a:gd name="connsiteY7-476" fmla="*/ 47242 h 1775487"/>
              <a:gd name="connsiteX8-477" fmla="*/ 47859 w 1796852"/>
              <a:gd name="connsiteY8-478" fmla="*/ 1726456 h 1775487"/>
              <a:gd name="connsiteX9-479" fmla="*/ 951318 w 1796852"/>
              <a:gd name="connsiteY9-480" fmla="*/ 1725426 h 1775487"/>
              <a:gd name="connsiteX10-481" fmla="*/ 1061113 w 1796852"/>
              <a:gd name="connsiteY10-482" fmla="*/ 1726456 h 1775487"/>
              <a:gd name="connsiteX11-483" fmla="*/ 1077054 w 1796852"/>
              <a:gd name="connsiteY11-484" fmla="*/ 1724577 h 1775487"/>
              <a:gd name="connsiteX12-485" fmla="*/ 1234315 w 1796852"/>
              <a:gd name="connsiteY12-486" fmla="*/ 1638532 h 1775487"/>
              <a:gd name="connsiteX13-487" fmla="*/ 1328737 w 1796852"/>
              <a:gd name="connsiteY13-488" fmla="*/ 1421572 h 1775487"/>
              <a:gd name="connsiteX14-489" fmla="*/ 1233877 w 1796852"/>
              <a:gd name="connsiteY14-490" fmla="*/ 1196941 h 1775487"/>
              <a:gd name="connsiteX15-491" fmla="*/ 995743 w 1796852"/>
              <a:gd name="connsiteY15-492" fmla="*/ 1107746 h 1775487"/>
              <a:gd name="connsiteX16-493" fmla="*/ 932649 w 1796852"/>
              <a:gd name="connsiteY16-494" fmla="*/ 1107746 h 1775487"/>
              <a:gd name="connsiteX17-495" fmla="*/ 932649 w 1796852"/>
              <a:gd name="connsiteY17-496" fmla="*/ 1064150 h 1775487"/>
              <a:gd name="connsiteX18-497" fmla="*/ 993990 w 1796852"/>
              <a:gd name="connsiteY18-498" fmla="*/ 1064150 h 1775487"/>
              <a:gd name="connsiteX19-499" fmla="*/ 1181956 w 1796852"/>
              <a:gd name="connsiteY19-500" fmla="*/ 1001903 h 1775487"/>
              <a:gd name="connsiteX20-501" fmla="*/ 1251622 w 1796852"/>
              <a:gd name="connsiteY20-502" fmla="*/ 834448 h 1775487"/>
              <a:gd name="connsiteX21-503" fmla="*/ 1185681 w 1796852"/>
              <a:gd name="connsiteY21-504" fmla="*/ 673351 h 1775487"/>
              <a:gd name="connsiteX22-505" fmla="*/ 1023784 w 1796852"/>
              <a:gd name="connsiteY22-506" fmla="*/ 608255 h 1775487"/>
              <a:gd name="connsiteX23-507" fmla="*/ 866708 w 1796852"/>
              <a:gd name="connsiteY23-508" fmla="*/ 670282 h 1775487"/>
              <a:gd name="connsiteX24-509" fmla="*/ 797699 w 1796852"/>
              <a:gd name="connsiteY24-510" fmla="*/ 830941 h 1775487"/>
              <a:gd name="connsiteX25-511" fmla="*/ 748626 w 1796852"/>
              <a:gd name="connsiteY25-512" fmla="*/ 830941 h 1775487"/>
              <a:gd name="connsiteX26-513" fmla="*/ 832970 w 1796852"/>
              <a:gd name="connsiteY26-514" fmla="*/ 639936 h 1775487"/>
              <a:gd name="connsiteX27-515" fmla="*/ 1018527 w 1796852"/>
              <a:gd name="connsiteY27-516" fmla="*/ 564659 h 1775487"/>
              <a:gd name="connsiteX28-517" fmla="*/ 1214927 w 1796852"/>
              <a:gd name="connsiteY28-518" fmla="*/ 645415 h 1775487"/>
              <a:gd name="connsiteX29-519" fmla="*/ 1296971 w 1796852"/>
              <a:gd name="connsiteY29-520" fmla="*/ 837955 h 1775487"/>
              <a:gd name="connsiteX30-521" fmla="*/ 1252389 w 1796852"/>
              <a:gd name="connsiteY30-522" fmla="*/ 988958 h 1775487"/>
              <a:gd name="connsiteX31-523" fmla="*/ 1134198 w 1796852"/>
              <a:gd name="connsiteY31-524" fmla="*/ 1083333 h 1775487"/>
              <a:gd name="connsiteX32-525" fmla="*/ 1311479 w 1796852"/>
              <a:gd name="connsiteY32-526" fmla="*/ 1211202 h 1775487"/>
              <a:gd name="connsiteX33-527" fmla="*/ 1375838 w 1796852"/>
              <a:gd name="connsiteY33-528" fmla="*/ 1412806 h 1775487"/>
              <a:gd name="connsiteX34-529" fmla="*/ 1267943 w 1796852"/>
              <a:gd name="connsiteY34-530" fmla="*/ 1668439 h 1775487"/>
              <a:gd name="connsiteX35-531" fmla="*/ 1084819 w 1796852"/>
              <a:gd name="connsiteY35-532" fmla="*/ 1767261 h 1775487"/>
              <a:gd name="connsiteX36-533" fmla="*/ 1062383 w 1796852"/>
              <a:gd name="connsiteY36-534" fmla="*/ 1769779 h 1775487"/>
              <a:gd name="connsiteX37-535" fmla="*/ 1062383 w 1796852"/>
              <a:gd name="connsiteY37-536" fmla="*/ 1773699 h 1775487"/>
              <a:gd name="connsiteX38-537" fmla="*/ 1027449 w 1796852"/>
              <a:gd name="connsiteY38-538" fmla="*/ 1773699 h 1775487"/>
              <a:gd name="connsiteX39-539" fmla="*/ 1011516 w 1796852"/>
              <a:gd name="connsiteY39-540" fmla="*/ 1775487 h 1775487"/>
              <a:gd name="connsiteX40-541" fmla="*/ 994489 w 1796852"/>
              <a:gd name="connsiteY40-542" fmla="*/ 1773699 h 1775487"/>
              <a:gd name="connsiteX41-543" fmla="*/ 0 w 1796852"/>
              <a:gd name="connsiteY41-544" fmla="*/ 1773699 h 1775487"/>
              <a:gd name="connsiteX42-545" fmla="*/ 0 w 1796852"/>
              <a:gd name="connsiteY42-546" fmla="*/ 0 h 1775487"/>
              <a:gd name="connsiteX0-547" fmla="*/ 0 w 1796852"/>
              <a:gd name="connsiteY0-548" fmla="*/ 0 h 1775487"/>
              <a:gd name="connsiteX1-549" fmla="*/ 1796852 w 1796852"/>
              <a:gd name="connsiteY1-550" fmla="*/ 0 h 1775487"/>
              <a:gd name="connsiteX2-551" fmla="*/ 1796852 w 1796852"/>
              <a:gd name="connsiteY2-552" fmla="*/ 1773699 h 1775487"/>
              <a:gd name="connsiteX3-553" fmla="*/ 1274863 w 1796852"/>
              <a:gd name="connsiteY3-554" fmla="*/ 1773699 h 1775487"/>
              <a:gd name="connsiteX4-555" fmla="*/ 1274863 w 1796852"/>
              <a:gd name="connsiteY4-556" fmla="*/ 1726456 h 1775487"/>
              <a:gd name="connsiteX5-557" fmla="*/ 1748992 w 1796852"/>
              <a:gd name="connsiteY5-558" fmla="*/ 1726456 h 1775487"/>
              <a:gd name="connsiteX6-559" fmla="*/ 1748992 w 1796852"/>
              <a:gd name="connsiteY6-560" fmla="*/ 47242 h 1775487"/>
              <a:gd name="connsiteX7-561" fmla="*/ 47859 w 1796852"/>
              <a:gd name="connsiteY7-562" fmla="*/ 47242 h 1775487"/>
              <a:gd name="connsiteX8-563" fmla="*/ 47859 w 1796852"/>
              <a:gd name="connsiteY8-564" fmla="*/ 1726456 h 1775487"/>
              <a:gd name="connsiteX9-565" fmla="*/ 1061113 w 1796852"/>
              <a:gd name="connsiteY9-566" fmla="*/ 1726456 h 1775487"/>
              <a:gd name="connsiteX10-567" fmla="*/ 1077054 w 1796852"/>
              <a:gd name="connsiteY10-568" fmla="*/ 1724577 h 1775487"/>
              <a:gd name="connsiteX11-569" fmla="*/ 1234315 w 1796852"/>
              <a:gd name="connsiteY11-570" fmla="*/ 1638532 h 1775487"/>
              <a:gd name="connsiteX12-571" fmla="*/ 1328737 w 1796852"/>
              <a:gd name="connsiteY12-572" fmla="*/ 1421572 h 1775487"/>
              <a:gd name="connsiteX13-573" fmla="*/ 1233877 w 1796852"/>
              <a:gd name="connsiteY13-574" fmla="*/ 1196941 h 1775487"/>
              <a:gd name="connsiteX14-575" fmla="*/ 995743 w 1796852"/>
              <a:gd name="connsiteY14-576" fmla="*/ 1107746 h 1775487"/>
              <a:gd name="connsiteX15-577" fmla="*/ 932649 w 1796852"/>
              <a:gd name="connsiteY15-578" fmla="*/ 1107746 h 1775487"/>
              <a:gd name="connsiteX16-579" fmla="*/ 932649 w 1796852"/>
              <a:gd name="connsiteY16-580" fmla="*/ 1064150 h 1775487"/>
              <a:gd name="connsiteX17-581" fmla="*/ 993990 w 1796852"/>
              <a:gd name="connsiteY17-582" fmla="*/ 1064150 h 1775487"/>
              <a:gd name="connsiteX18-583" fmla="*/ 1181956 w 1796852"/>
              <a:gd name="connsiteY18-584" fmla="*/ 1001903 h 1775487"/>
              <a:gd name="connsiteX19-585" fmla="*/ 1251622 w 1796852"/>
              <a:gd name="connsiteY19-586" fmla="*/ 834448 h 1775487"/>
              <a:gd name="connsiteX20-587" fmla="*/ 1185681 w 1796852"/>
              <a:gd name="connsiteY20-588" fmla="*/ 673351 h 1775487"/>
              <a:gd name="connsiteX21-589" fmla="*/ 1023784 w 1796852"/>
              <a:gd name="connsiteY21-590" fmla="*/ 608255 h 1775487"/>
              <a:gd name="connsiteX22-591" fmla="*/ 866708 w 1796852"/>
              <a:gd name="connsiteY22-592" fmla="*/ 670282 h 1775487"/>
              <a:gd name="connsiteX23-593" fmla="*/ 797699 w 1796852"/>
              <a:gd name="connsiteY23-594" fmla="*/ 830941 h 1775487"/>
              <a:gd name="connsiteX24-595" fmla="*/ 748626 w 1796852"/>
              <a:gd name="connsiteY24-596" fmla="*/ 830941 h 1775487"/>
              <a:gd name="connsiteX25-597" fmla="*/ 832970 w 1796852"/>
              <a:gd name="connsiteY25-598" fmla="*/ 639936 h 1775487"/>
              <a:gd name="connsiteX26-599" fmla="*/ 1018527 w 1796852"/>
              <a:gd name="connsiteY26-600" fmla="*/ 564659 h 1775487"/>
              <a:gd name="connsiteX27-601" fmla="*/ 1214927 w 1796852"/>
              <a:gd name="connsiteY27-602" fmla="*/ 645415 h 1775487"/>
              <a:gd name="connsiteX28-603" fmla="*/ 1296971 w 1796852"/>
              <a:gd name="connsiteY28-604" fmla="*/ 837955 h 1775487"/>
              <a:gd name="connsiteX29-605" fmla="*/ 1252389 w 1796852"/>
              <a:gd name="connsiteY29-606" fmla="*/ 988958 h 1775487"/>
              <a:gd name="connsiteX30-607" fmla="*/ 1134198 w 1796852"/>
              <a:gd name="connsiteY30-608" fmla="*/ 1083333 h 1775487"/>
              <a:gd name="connsiteX31-609" fmla="*/ 1311479 w 1796852"/>
              <a:gd name="connsiteY31-610" fmla="*/ 1211202 h 1775487"/>
              <a:gd name="connsiteX32-611" fmla="*/ 1375838 w 1796852"/>
              <a:gd name="connsiteY32-612" fmla="*/ 1412806 h 1775487"/>
              <a:gd name="connsiteX33-613" fmla="*/ 1267943 w 1796852"/>
              <a:gd name="connsiteY33-614" fmla="*/ 1668439 h 1775487"/>
              <a:gd name="connsiteX34-615" fmla="*/ 1084819 w 1796852"/>
              <a:gd name="connsiteY34-616" fmla="*/ 1767261 h 1775487"/>
              <a:gd name="connsiteX35-617" fmla="*/ 1062383 w 1796852"/>
              <a:gd name="connsiteY35-618" fmla="*/ 1769779 h 1775487"/>
              <a:gd name="connsiteX36-619" fmla="*/ 1062383 w 1796852"/>
              <a:gd name="connsiteY36-620" fmla="*/ 1773699 h 1775487"/>
              <a:gd name="connsiteX37-621" fmla="*/ 1027449 w 1796852"/>
              <a:gd name="connsiteY37-622" fmla="*/ 1773699 h 1775487"/>
              <a:gd name="connsiteX38-623" fmla="*/ 1011516 w 1796852"/>
              <a:gd name="connsiteY38-624" fmla="*/ 1775487 h 1775487"/>
              <a:gd name="connsiteX39-625" fmla="*/ 994489 w 1796852"/>
              <a:gd name="connsiteY39-626" fmla="*/ 1773699 h 1775487"/>
              <a:gd name="connsiteX40-627" fmla="*/ 0 w 1796852"/>
              <a:gd name="connsiteY40-628" fmla="*/ 1773699 h 1775487"/>
              <a:gd name="connsiteX41-629" fmla="*/ 0 w 1796852"/>
              <a:gd name="connsiteY41-630" fmla="*/ 0 h 1775487"/>
              <a:gd name="connsiteX0-631" fmla="*/ 0 w 1796852"/>
              <a:gd name="connsiteY0-632" fmla="*/ 0 h 1773699"/>
              <a:gd name="connsiteX1-633" fmla="*/ 1796852 w 1796852"/>
              <a:gd name="connsiteY1-634" fmla="*/ 0 h 1773699"/>
              <a:gd name="connsiteX2-635" fmla="*/ 1796852 w 1796852"/>
              <a:gd name="connsiteY2-636" fmla="*/ 1773699 h 1773699"/>
              <a:gd name="connsiteX3-637" fmla="*/ 1274863 w 1796852"/>
              <a:gd name="connsiteY3-638" fmla="*/ 1773699 h 1773699"/>
              <a:gd name="connsiteX4-639" fmla="*/ 1274863 w 1796852"/>
              <a:gd name="connsiteY4-640" fmla="*/ 1726456 h 1773699"/>
              <a:gd name="connsiteX5-641" fmla="*/ 1748992 w 1796852"/>
              <a:gd name="connsiteY5-642" fmla="*/ 1726456 h 1773699"/>
              <a:gd name="connsiteX6-643" fmla="*/ 1748992 w 1796852"/>
              <a:gd name="connsiteY6-644" fmla="*/ 47242 h 1773699"/>
              <a:gd name="connsiteX7-645" fmla="*/ 47859 w 1796852"/>
              <a:gd name="connsiteY7-646" fmla="*/ 47242 h 1773699"/>
              <a:gd name="connsiteX8-647" fmla="*/ 47859 w 1796852"/>
              <a:gd name="connsiteY8-648" fmla="*/ 1726456 h 1773699"/>
              <a:gd name="connsiteX9-649" fmla="*/ 1061113 w 1796852"/>
              <a:gd name="connsiteY9-650" fmla="*/ 1726456 h 1773699"/>
              <a:gd name="connsiteX10-651" fmla="*/ 1077054 w 1796852"/>
              <a:gd name="connsiteY10-652" fmla="*/ 1724577 h 1773699"/>
              <a:gd name="connsiteX11-653" fmla="*/ 1234315 w 1796852"/>
              <a:gd name="connsiteY11-654" fmla="*/ 1638532 h 1773699"/>
              <a:gd name="connsiteX12-655" fmla="*/ 1328737 w 1796852"/>
              <a:gd name="connsiteY12-656" fmla="*/ 1421572 h 1773699"/>
              <a:gd name="connsiteX13-657" fmla="*/ 1233877 w 1796852"/>
              <a:gd name="connsiteY13-658" fmla="*/ 1196941 h 1773699"/>
              <a:gd name="connsiteX14-659" fmla="*/ 995743 w 1796852"/>
              <a:gd name="connsiteY14-660" fmla="*/ 1107746 h 1773699"/>
              <a:gd name="connsiteX15-661" fmla="*/ 932649 w 1796852"/>
              <a:gd name="connsiteY15-662" fmla="*/ 1107746 h 1773699"/>
              <a:gd name="connsiteX16-663" fmla="*/ 932649 w 1796852"/>
              <a:gd name="connsiteY16-664" fmla="*/ 1064150 h 1773699"/>
              <a:gd name="connsiteX17-665" fmla="*/ 993990 w 1796852"/>
              <a:gd name="connsiteY17-666" fmla="*/ 1064150 h 1773699"/>
              <a:gd name="connsiteX18-667" fmla="*/ 1181956 w 1796852"/>
              <a:gd name="connsiteY18-668" fmla="*/ 1001903 h 1773699"/>
              <a:gd name="connsiteX19-669" fmla="*/ 1251622 w 1796852"/>
              <a:gd name="connsiteY19-670" fmla="*/ 834448 h 1773699"/>
              <a:gd name="connsiteX20-671" fmla="*/ 1185681 w 1796852"/>
              <a:gd name="connsiteY20-672" fmla="*/ 673351 h 1773699"/>
              <a:gd name="connsiteX21-673" fmla="*/ 1023784 w 1796852"/>
              <a:gd name="connsiteY21-674" fmla="*/ 608255 h 1773699"/>
              <a:gd name="connsiteX22-675" fmla="*/ 866708 w 1796852"/>
              <a:gd name="connsiteY22-676" fmla="*/ 670282 h 1773699"/>
              <a:gd name="connsiteX23-677" fmla="*/ 797699 w 1796852"/>
              <a:gd name="connsiteY23-678" fmla="*/ 830941 h 1773699"/>
              <a:gd name="connsiteX24-679" fmla="*/ 748626 w 1796852"/>
              <a:gd name="connsiteY24-680" fmla="*/ 830941 h 1773699"/>
              <a:gd name="connsiteX25-681" fmla="*/ 832970 w 1796852"/>
              <a:gd name="connsiteY25-682" fmla="*/ 639936 h 1773699"/>
              <a:gd name="connsiteX26-683" fmla="*/ 1018527 w 1796852"/>
              <a:gd name="connsiteY26-684" fmla="*/ 564659 h 1773699"/>
              <a:gd name="connsiteX27-685" fmla="*/ 1214927 w 1796852"/>
              <a:gd name="connsiteY27-686" fmla="*/ 645415 h 1773699"/>
              <a:gd name="connsiteX28-687" fmla="*/ 1296971 w 1796852"/>
              <a:gd name="connsiteY28-688" fmla="*/ 837955 h 1773699"/>
              <a:gd name="connsiteX29-689" fmla="*/ 1252389 w 1796852"/>
              <a:gd name="connsiteY29-690" fmla="*/ 988958 h 1773699"/>
              <a:gd name="connsiteX30-691" fmla="*/ 1134198 w 1796852"/>
              <a:gd name="connsiteY30-692" fmla="*/ 1083333 h 1773699"/>
              <a:gd name="connsiteX31-693" fmla="*/ 1311479 w 1796852"/>
              <a:gd name="connsiteY31-694" fmla="*/ 1211202 h 1773699"/>
              <a:gd name="connsiteX32-695" fmla="*/ 1375838 w 1796852"/>
              <a:gd name="connsiteY32-696" fmla="*/ 1412806 h 1773699"/>
              <a:gd name="connsiteX33-697" fmla="*/ 1267943 w 1796852"/>
              <a:gd name="connsiteY33-698" fmla="*/ 1668439 h 1773699"/>
              <a:gd name="connsiteX34-699" fmla="*/ 1084819 w 1796852"/>
              <a:gd name="connsiteY34-700" fmla="*/ 1767261 h 1773699"/>
              <a:gd name="connsiteX35-701" fmla="*/ 1062383 w 1796852"/>
              <a:gd name="connsiteY35-702" fmla="*/ 1769779 h 1773699"/>
              <a:gd name="connsiteX36-703" fmla="*/ 1062383 w 1796852"/>
              <a:gd name="connsiteY36-704" fmla="*/ 1773699 h 1773699"/>
              <a:gd name="connsiteX37-705" fmla="*/ 1027449 w 1796852"/>
              <a:gd name="connsiteY37-706" fmla="*/ 1773699 h 1773699"/>
              <a:gd name="connsiteX38-707" fmla="*/ 994489 w 1796852"/>
              <a:gd name="connsiteY38-708" fmla="*/ 1773699 h 1773699"/>
              <a:gd name="connsiteX39-709" fmla="*/ 0 w 1796852"/>
              <a:gd name="connsiteY39-710" fmla="*/ 1773699 h 1773699"/>
              <a:gd name="connsiteX40-711" fmla="*/ 0 w 1796852"/>
              <a:gd name="connsiteY40-712" fmla="*/ 0 h 1773699"/>
              <a:gd name="connsiteX0-713" fmla="*/ 0 w 1796852"/>
              <a:gd name="connsiteY0-714" fmla="*/ 0 h 1773699"/>
              <a:gd name="connsiteX1-715" fmla="*/ 1796852 w 1796852"/>
              <a:gd name="connsiteY1-716" fmla="*/ 0 h 1773699"/>
              <a:gd name="connsiteX2-717" fmla="*/ 1796852 w 1796852"/>
              <a:gd name="connsiteY2-718" fmla="*/ 1773699 h 1773699"/>
              <a:gd name="connsiteX3-719" fmla="*/ 1274863 w 1796852"/>
              <a:gd name="connsiteY3-720" fmla="*/ 1773699 h 1773699"/>
              <a:gd name="connsiteX4-721" fmla="*/ 1274863 w 1796852"/>
              <a:gd name="connsiteY4-722" fmla="*/ 1726456 h 1773699"/>
              <a:gd name="connsiteX5-723" fmla="*/ 1748992 w 1796852"/>
              <a:gd name="connsiteY5-724" fmla="*/ 1726456 h 1773699"/>
              <a:gd name="connsiteX6-725" fmla="*/ 1748992 w 1796852"/>
              <a:gd name="connsiteY6-726" fmla="*/ 47242 h 1773699"/>
              <a:gd name="connsiteX7-727" fmla="*/ 47859 w 1796852"/>
              <a:gd name="connsiteY7-728" fmla="*/ 47242 h 1773699"/>
              <a:gd name="connsiteX8-729" fmla="*/ 47859 w 1796852"/>
              <a:gd name="connsiteY8-730" fmla="*/ 1726456 h 1773699"/>
              <a:gd name="connsiteX9-731" fmla="*/ 1061113 w 1796852"/>
              <a:gd name="connsiteY9-732" fmla="*/ 1726456 h 1773699"/>
              <a:gd name="connsiteX10-733" fmla="*/ 1077054 w 1796852"/>
              <a:gd name="connsiteY10-734" fmla="*/ 1724577 h 1773699"/>
              <a:gd name="connsiteX11-735" fmla="*/ 1234315 w 1796852"/>
              <a:gd name="connsiteY11-736" fmla="*/ 1638532 h 1773699"/>
              <a:gd name="connsiteX12-737" fmla="*/ 1328737 w 1796852"/>
              <a:gd name="connsiteY12-738" fmla="*/ 1421572 h 1773699"/>
              <a:gd name="connsiteX13-739" fmla="*/ 1233877 w 1796852"/>
              <a:gd name="connsiteY13-740" fmla="*/ 1196941 h 1773699"/>
              <a:gd name="connsiteX14-741" fmla="*/ 995743 w 1796852"/>
              <a:gd name="connsiteY14-742" fmla="*/ 1107746 h 1773699"/>
              <a:gd name="connsiteX15-743" fmla="*/ 932649 w 1796852"/>
              <a:gd name="connsiteY15-744" fmla="*/ 1107746 h 1773699"/>
              <a:gd name="connsiteX16-745" fmla="*/ 932649 w 1796852"/>
              <a:gd name="connsiteY16-746" fmla="*/ 1064150 h 1773699"/>
              <a:gd name="connsiteX17-747" fmla="*/ 993990 w 1796852"/>
              <a:gd name="connsiteY17-748" fmla="*/ 1064150 h 1773699"/>
              <a:gd name="connsiteX18-749" fmla="*/ 1181956 w 1796852"/>
              <a:gd name="connsiteY18-750" fmla="*/ 1001903 h 1773699"/>
              <a:gd name="connsiteX19-751" fmla="*/ 1251622 w 1796852"/>
              <a:gd name="connsiteY19-752" fmla="*/ 834448 h 1773699"/>
              <a:gd name="connsiteX20-753" fmla="*/ 1185681 w 1796852"/>
              <a:gd name="connsiteY20-754" fmla="*/ 673351 h 1773699"/>
              <a:gd name="connsiteX21-755" fmla="*/ 1023784 w 1796852"/>
              <a:gd name="connsiteY21-756" fmla="*/ 608255 h 1773699"/>
              <a:gd name="connsiteX22-757" fmla="*/ 866708 w 1796852"/>
              <a:gd name="connsiteY22-758" fmla="*/ 670282 h 1773699"/>
              <a:gd name="connsiteX23-759" fmla="*/ 797699 w 1796852"/>
              <a:gd name="connsiteY23-760" fmla="*/ 830941 h 1773699"/>
              <a:gd name="connsiteX24-761" fmla="*/ 748626 w 1796852"/>
              <a:gd name="connsiteY24-762" fmla="*/ 830941 h 1773699"/>
              <a:gd name="connsiteX25-763" fmla="*/ 832970 w 1796852"/>
              <a:gd name="connsiteY25-764" fmla="*/ 639936 h 1773699"/>
              <a:gd name="connsiteX26-765" fmla="*/ 1018527 w 1796852"/>
              <a:gd name="connsiteY26-766" fmla="*/ 564659 h 1773699"/>
              <a:gd name="connsiteX27-767" fmla="*/ 1214927 w 1796852"/>
              <a:gd name="connsiteY27-768" fmla="*/ 645415 h 1773699"/>
              <a:gd name="connsiteX28-769" fmla="*/ 1296971 w 1796852"/>
              <a:gd name="connsiteY28-770" fmla="*/ 837955 h 1773699"/>
              <a:gd name="connsiteX29-771" fmla="*/ 1252389 w 1796852"/>
              <a:gd name="connsiteY29-772" fmla="*/ 988958 h 1773699"/>
              <a:gd name="connsiteX30-773" fmla="*/ 1134198 w 1796852"/>
              <a:gd name="connsiteY30-774" fmla="*/ 1083333 h 1773699"/>
              <a:gd name="connsiteX31-775" fmla="*/ 1311479 w 1796852"/>
              <a:gd name="connsiteY31-776" fmla="*/ 1211202 h 1773699"/>
              <a:gd name="connsiteX32-777" fmla="*/ 1375838 w 1796852"/>
              <a:gd name="connsiteY32-778" fmla="*/ 1412806 h 1773699"/>
              <a:gd name="connsiteX33-779" fmla="*/ 1267943 w 1796852"/>
              <a:gd name="connsiteY33-780" fmla="*/ 1668439 h 1773699"/>
              <a:gd name="connsiteX34-781" fmla="*/ 1084819 w 1796852"/>
              <a:gd name="connsiteY34-782" fmla="*/ 1767261 h 1773699"/>
              <a:gd name="connsiteX35-783" fmla="*/ 1062383 w 1796852"/>
              <a:gd name="connsiteY35-784" fmla="*/ 1769779 h 1773699"/>
              <a:gd name="connsiteX36-785" fmla="*/ 1062383 w 1796852"/>
              <a:gd name="connsiteY36-786" fmla="*/ 1773699 h 1773699"/>
              <a:gd name="connsiteX37-787" fmla="*/ 1027449 w 1796852"/>
              <a:gd name="connsiteY37-788" fmla="*/ 1773699 h 1773699"/>
              <a:gd name="connsiteX38-789" fmla="*/ 0 w 1796852"/>
              <a:gd name="connsiteY38-790" fmla="*/ 1773699 h 1773699"/>
              <a:gd name="connsiteX39-791" fmla="*/ 0 w 1796852"/>
              <a:gd name="connsiteY39-792" fmla="*/ 0 h 1773699"/>
              <a:gd name="connsiteX0-793" fmla="*/ 0 w 1796852"/>
              <a:gd name="connsiteY0-794" fmla="*/ 0 h 1773699"/>
              <a:gd name="connsiteX1-795" fmla="*/ 1796852 w 1796852"/>
              <a:gd name="connsiteY1-796" fmla="*/ 0 h 1773699"/>
              <a:gd name="connsiteX2-797" fmla="*/ 1796852 w 1796852"/>
              <a:gd name="connsiteY2-798" fmla="*/ 1773699 h 1773699"/>
              <a:gd name="connsiteX3-799" fmla="*/ 1274863 w 1796852"/>
              <a:gd name="connsiteY3-800" fmla="*/ 1773699 h 1773699"/>
              <a:gd name="connsiteX4-801" fmla="*/ 1274863 w 1796852"/>
              <a:gd name="connsiteY4-802" fmla="*/ 1726456 h 1773699"/>
              <a:gd name="connsiteX5-803" fmla="*/ 1748992 w 1796852"/>
              <a:gd name="connsiteY5-804" fmla="*/ 1726456 h 1773699"/>
              <a:gd name="connsiteX6-805" fmla="*/ 1748992 w 1796852"/>
              <a:gd name="connsiteY6-806" fmla="*/ 47242 h 1773699"/>
              <a:gd name="connsiteX7-807" fmla="*/ 47859 w 1796852"/>
              <a:gd name="connsiteY7-808" fmla="*/ 47242 h 1773699"/>
              <a:gd name="connsiteX8-809" fmla="*/ 47859 w 1796852"/>
              <a:gd name="connsiteY8-810" fmla="*/ 1726456 h 1773699"/>
              <a:gd name="connsiteX9-811" fmla="*/ 1061113 w 1796852"/>
              <a:gd name="connsiteY9-812" fmla="*/ 1726456 h 1773699"/>
              <a:gd name="connsiteX10-813" fmla="*/ 1077054 w 1796852"/>
              <a:gd name="connsiteY10-814" fmla="*/ 1724577 h 1773699"/>
              <a:gd name="connsiteX11-815" fmla="*/ 1234315 w 1796852"/>
              <a:gd name="connsiteY11-816" fmla="*/ 1638532 h 1773699"/>
              <a:gd name="connsiteX12-817" fmla="*/ 1328737 w 1796852"/>
              <a:gd name="connsiteY12-818" fmla="*/ 1421572 h 1773699"/>
              <a:gd name="connsiteX13-819" fmla="*/ 1233877 w 1796852"/>
              <a:gd name="connsiteY13-820" fmla="*/ 1196941 h 1773699"/>
              <a:gd name="connsiteX14-821" fmla="*/ 995743 w 1796852"/>
              <a:gd name="connsiteY14-822" fmla="*/ 1107746 h 1773699"/>
              <a:gd name="connsiteX15-823" fmla="*/ 932649 w 1796852"/>
              <a:gd name="connsiteY15-824" fmla="*/ 1107746 h 1773699"/>
              <a:gd name="connsiteX16-825" fmla="*/ 932649 w 1796852"/>
              <a:gd name="connsiteY16-826" fmla="*/ 1064150 h 1773699"/>
              <a:gd name="connsiteX17-827" fmla="*/ 993990 w 1796852"/>
              <a:gd name="connsiteY17-828" fmla="*/ 1064150 h 1773699"/>
              <a:gd name="connsiteX18-829" fmla="*/ 1181956 w 1796852"/>
              <a:gd name="connsiteY18-830" fmla="*/ 1001903 h 1773699"/>
              <a:gd name="connsiteX19-831" fmla="*/ 1251622 w 1796852"/>
              <a:gd name="connsiteY19-832" fmla="*/ 834448 h 1773699"/>
              <a:gd name="connsiteX20-833" fmla="*/ 1185681 w 1796852"/>
              <a:gd name="connsiteY20-834" fmla="*/ 673351 h 1773699"/>
              <a:gd name="connsiteX21-835" fmla="*/ 1023784 w 1796852"/>
              <a:gd name="connsiteY21-836" fmla="*/ 608255 h 1773699"/>
              <a:gd name="connsiteX22-837" fmla="*/ 866708 w 1796852"/>
              <a:gd name="connsiteY22-838" fmla="*/ 670282 h 1773699"/>
              <a:gd name="connsiteX23-839" fmla="*/ 797699 w 1796852"/>
              <a:gd name="connsiteY23-840" fmla="*/ 830941 h 1773699"/>
              <a:gd name="connsiteX24-841" fmla="*/ 748626 w 1796852"/>
              <a:gd name="connsiteY24-842" fmla="*/ 830941 h 1773699"/>
              <a:gd name="connsiteX25-843" fmla="*/ 832970 w 1796852"/>
              <a:gd name="connsiteY25-844" fmla="*/ 639936 h 1773699"/>
              <a:gd name="connsiteX26-845" fmla="*/ 1018527 w 1796852"/>
              <a:gd name="connsiteY26-846" fmla="*/ 564659 h 1773699"/>
              <a:gd name="connsiteX27-847" fmla="*/ 1214927 w 1796852"/>
              <a:gd name="connsiteY27-848" fmla="*/ 645415 h 1773699"/>
              <a:gd name="connsiteX28-849" fmla="*/ 1296971 w 1796852"/>
              <a:gd name="connsiteY28-850" fmla="*/ 837955 h 1773699"/>
              <a:gd name="connsiteX29-851" fmla="*/ 1252389 w 1796852"/>
              <a:gd name="connsiteY29-852" fmla="*/ 988958 h 1773699"/>
              <a:gd name="connsiteX30-853" fmla="*/ 1134198 w 1796852"/>
              <a:gd name="connsiteY30-854" fmla="*/ 1083333 h 1773699"/>
              <a:gd name="connsiteX31-855" fmla="*/ 1311479 w 1796852"/>
              <a:gd name="connsiteY31-856" fmla="*/ 1211202 h 1773699"/>
              <a:gd name="connsiteX32-857" fmla="*/ 1375838 w 1796852"/>
              <a:gd name="connsiteY32-858" fmla="*/ 1412806 h 1773699"/>
              <a:gd name="connsiteX33-859" fmla="*/ 1267943 w 1796852"/>
              <a:gd name="connsiteY33-860" fmla="*/ 1668439 h 1773699"/>
              <a:gd name="connsiteX34-861" fmla="*/ 1084819 w 1796852"/>
              <a:gd name="connsiteY34-862" fmla="*/ 1767261 h 1773699"/>
              <a:gd name="connsiteX35-863" fmla="*/ 1062383 w 1796852"/>
              <a:gd name="connsiteY35-864" fmla="*/ 1769779 h 1773699"/>
              <a:gd name="connsiteX36-865" fmla="*/ 1027449 w 1796852"/>
              <a:gd name="connsiteY36-866" fmla="*/ 1773699 h 1773699"/>
              <a:gd name="connsiteX37-867" fmla="*/ 0 w 1796852"/>
              <a:gd name="connsiteY37-868" fmla="*/ 1773699 h 1773699"/>
              <a:gd name="connsiteX38-869" fmla="*/ 0 w 1796852"/>
              <a:gd name="connsiteY38-870" fmla="*/ 0 h 1773699"/>
              <a:gd name="connsiteX0-871" fmla="*/ 0 w 1796852"/>
              <a:gd name="connsiteY0-872" fmla="*/ 0 h 1773699"/>
              <a:gd name="connsiteX1-873" fmla="*/ 1796852 w 1796852"/>
              <a:gd name="connsiteY1-874" fmla="*/ 0 h 1773699"/>
              <a:gd name="connsiteX2-875" fmla="*/ 1796852 w 1796852"/>
              <a:gd name="connsiteY2-876" fmla="*/ 1773699 h 1773699"/>
              <a:gd name="connsiteX3-877" fmla="*/ 1274863 w 1796852"/>
              <a:gd name="connsiteY3-878" fmla="*/ 1773699 h 1773699"/>
              <a:gd name="connsiteX4-879" fmla="*/ 1274863 w 1796852"/>
              <a:gd name="connsiteY4-880" fmla="*/ 1726456 h 1773699"/>
              <a:gd name="connsiteX5-881" fmla="*/ 1748992 w 1796852"/>
              <a:gd name="connsiteY5-882" fmla="*/ 1726456 h 1773699"/>
              <a:gd name="connsiteX6-883" fmla="*/ 1748992 w 1796852"/>
              <a:gd name="connsiteY6-884" fmla="*/ 47242 h 1773699"/>
              <a:gd name="connsiteX7-885" fmla="*/ 47859 w 1796852"/>
              <a:gd name="connsiteY7-886" fmla="*/ 47242 h 1773699"/>
              <a:gd name="connsiteX8-887" fmla="*/ 47859 w 1796852"/>
              <a:gd name="connsiteY8-888" fmla="*/ 1726456 h 1773699"/>
              <a:gd name="connsiteX9-889" fmla="*/ 1061113 w 1796852"/>
              <a:gd name="connsiteY9-890" fmla="*/ 1726456 h 1773699"/>
              <a:gd name="connsiteX10-891" fmla="*/ 1077054 w 1796852"/>
              <a:gd name="connsiteY10-892" fmla="*/ 1724577 h 1773699"/>
              <a:gd name="connsiteX11-893" fmla="*/ 1234315 w 1796852"/>
              <a:gd name="connsiteY11-894" fmla="*/ 1638532 h 1773699"/>
              <a:gd name="connsiteX12-895" fmla="*/ 1328737 w 1796852"/>
              <a:gd name="connsiteY12-896" fmla="*/ 1421572 h 1773699"/>
              <a:gd name="connsiteX13-897" fmla="*/ 1233877 w 1796852"/>
              <a:gd name="connsiteY13-898" fmla="*/ 1196941 h 1773699"/>
              <a:gd name="connsiteX14-899" fmla="*/ 995743 w 1796852"/>
              <a:gd name="connsiteY14-900" fmla="*/ 1107746 h 1773699"/>
              <a:gd name="connsiteX15-901" fmla="*/ 932649 w 1796852"/>
              <a:gd name="connsiteY15-902" fmla="*/ 1107746 h 1773699"/>
              <a:gd name="connsiteX16-903" fmla="*/ 932649 w 1796852"/>
              <a:gd name="connsiteY16-904" fmla="*/ 1064150 h 1773699"/>
              <a:gd name="connsiteX17-905" fmla="*/ 993990 w 1796852"/>
              <a:gd name="connsiteY17-906" fmla="*/ 1064150 h 1773699"/>
              <a:gd name="connsiteX18-907" fmla="*/ 1181956 w 1796852"/>
              <a:gd name="connsiteY18-908" fmla="*/ 1001903 h 1773699"/>
              <a:gd name="connsiteX19-909" fmla="*/ 1251622 w 1796852"/>
              <a:gd name="connsiteY19-910" fmla="*/ 834448 h 1773699"/>
              <a:gd name="connsiteX20-911" fmla="*/ 1185681 w 1796852"/>
              <a:gd name="connsiteY20-912" fmla="*/ 673351 h 1773699"/>
              <a:gd name="connsiteX21-913" fmla="*/ 1023784 w 1796852"/>
              <a:gd name="connsiteY21-914" fmla="*/ 608255 h 1773699"/>
              <a:gd name="connsiteX22-915" fmla="*/ 866708 w 1796852"/>
              <a:gd name="connsiteY22-916" fmla="*/ 670282 h 1773699"/>
              <a:gd name="connsiteX23-917" fmla="*/ 797699 w 1796852"/>
              <a:gd name="connsiteY23-918" fmla="*/ 830941 h 1773699"/>
              <a:gd name="connsiteX24-919" fmla="*/ 748626 w 1796852"/>
              <a:gd name="connsiteY24-920" fmla="*/ 830941 h 1773699"/>
              <a:gd name="connsiteX25-921" fmla="*/ 832970 w 1796852"/>
              <a:gd name="connsiteY25-922" fmla="*/ 639936 h 1773699"/>
              <a:gd name="connsiteX26-923" fmla="*/ 1018527 w 1796852"/>
              <a:gd name="connsiteY26-924" fmla="*/ 564659 h 1773699"/>
              <a:gd name="connsiteX27-925" fmla="*/ 1214927 w 1796852"/>
              <a:gd name="connsiteY27-926" fmla="*/ 645415 h 1773699"/>
              <a:gd name="connsiteX28-927" fmla="*/ 1296971 w 1796852"/>
              <a:gd name="connsiteY28-928" fmla="*/ 837955 h 1773699"/>
              <a:gd name="connsiteX29-929" fmla="*/ 1252389 w 1796852"/>
              <a:gd name="connsiteY29-930" fmla="*/ 988958 h 1773699"/>
              <a:gd name="connsiteX30-931" fmla="*/ 1134198 w 1796852"/>
              <a:gd name="connsiteY30-932" fmla="*/ 1083333 h 1773699"/>
              <a:gd name="connsiteX31-933" fmla="*/ 1311479 w 1796852"/>
              <a:gd name="connsiteY31-934" fmla="*/ 1211202 h 1773699"/>
              <a:gd name="connsiteX32-935" fmla="*/ 1375838 w 1796852"/>
              <a:gd name="connsiteY32-936" fmla="*/ 1412806 h 1773699"/>
              <a:gd name="connsiteX33-937" fmla="*/ 1267943 w 1796852"/>
              <a:gd name="connsiteY33-938" fmla="*/ 1668439 h 1773699"/>
              <a:gd name="connsiteX34-939" fmla="*/ 1084819 w 1796852"/>
              <a:gd name="connsiteY34-940" fmla="*/ 1767261 h 1773699"/>
              <a:gd name="connsiteX35-941" fmla="*/ 1027449 w 1796852"/>
              <a:gd name="connsiteY35-942" fmla="*/ 1773699 h 1773699"/>
              <a:gd name="connsiteX36-943" fmla="*/ 0 w 1796852"/>
              <a:gd name="connsiteY36-944" fmla="*/ 1773699 h 1773699"/>
              <a:gd name="connsiteX37-945" fmla="*/ 0 w 1796852"/>
              <a:gd name="connsiteY37-946" fmla="*/ 0 h 17736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Lst>
            <a:rect l="l" t="t" r="r" b="b"/>
            <a:pathLst>
              <a:path w="1796852" h="1773699">
                <a:moveTo>
                  <a:pt x="0" y="0"/>
                </a:moveTo>
                <a:lnTo>
                  <a:pt x="1796852" y="0"/>
                </a:lnTo>
                <a:lnTo>
                  <a:pt x="1796852" y="1773699"/>
                </a:lnTo>
                <a:lnTo>
                  <a:pt x="1274863" y="1773699"/>
                </a:lnTo>
                <a:lnTo>
                  <a:pt x="1274863" y="1726456"/>
                </a:lnTo>
                <a:lnTo>
                  <a:pt x="1748992" y="1726456"/>
                </a:lnTo>
                <a:lnTo>
                  <a:pt x="1748992" y="47242"/>
                </a:lnTo>
                <a:lnTo>
                  <a:pt x="47859" y="47242"/>
                </a:lnTo>
                <a:lnTo>
                  <a:pt x="47859" y="1726456"/>
                </a:lnTo>
                <a:lnTo>
                  <a:pt x="1061113" y="1726456"/>
                </a:lnTo>
                <a:lnTo>
                  <a:pt x="1077054" y="1724577"/>
                </a:lnTo>
                <a:cubicBezTo>
                  <a:pt x="1136683" y="1711921"/>
                  <a:pt x="1189104" y="1683239"/>
                  <a:pt x="1234315" y="1638532"/>
                </a:cubicBezTo>
                <a:cubicBezTo>
                  <a:pt x="1294597" y="1578923"/>
                  <a:pt x="1326071" y="1506603"/>
                  <a:pt x="1328737" y="1421572"/>
                </a:cubicBezTo>
                <a:cubicBezTo>
                  <a:pt x="1326801" y="1329492"/>
                  <a:pt x="1295181" y="1254615"/>
                  <a:pt x="1233877" y="1196941"/>
                </a:cubicBezTo>
                <a:cubicBezTo>
                  <a:pt x="1172573" y="1139268"/>
                  <a:pt x="1093194" y="1109536"/>
                  <a:pt x="995743" y="1107746"/>
                </a:cubicBezTo>
                <a:lnTo>
                  <a:pt x="932649" y="1107746"/>
                </a:lnTo>
                <a:lnTo>
                  <a:pt x="932649" y="1064150"/>
                </a:lnTo>
                <a:lnTo>
                  <a:pt x="993990" y="1064150"/>
                </a:lnTo>
                <a:cubicBezTo>
                  <a:pt x="1073733" y="1063347"/>
                  <a:pt x="1136389" y="1042597"/>
                  <a:pt x="1181956" y="1001903"/>
                </a:cubicBezTo>
                <a:cubicBezTo>
                  <a:pt x="1227524" y="961208"/>
                  <a:pt x="1250746" y="905390"/>
                  <a:pt x="1251622" y="834448"/>
                </a:cubicBezTo>
                <a:cubicBezTo>
                  <a:pt x="1250125" y="769022"/>
                  <a:pt x="1228145" y="715323"/>
                  <a:pt x="1185681" y="673351"/>
                </a:cubicBezTo>
                <a:cubicBezTo>
                  <a:pt x="1143217" y="631378"/>
                  <a:pt x="1089251" y="609680"/>
                  <a:pt x="1023784" y="608255"/>
                </a:cubicBezTo>
                <a:cubicBezTo>
                  <a:pt x="959705" y="609314"/>
                  <a:pt x="907346" y="629990"/>
                  <a:pt x="866708" y="670282"/>
                </a:cubicBezTo>
                <a:cubicBezTo>
                  <a:pt x="826069" y="710574"/>
                  <a:pt x="803066" y="764127"/>
                  <a:pt x="797699" y="830941"/>
                </a:cubicBezTo>
                <a:lnTo>
                  <a:pt x="748626" y="830941"/>
                </a:lnTo>
                <a:cubicBezTo>
                  <a:pt x="755381" y="752338"/>
                  <a:pt x="783496" y="688669"/>
                  <a:pt x="832970" y="639936"/>
                </a:cubicBezTo>
                <a:cubicBezTo>
                  <a:pt x="882444" y="591203"/>
                  <a:pt x="944297" y="566110"/>
                  <a:pt x="1018527" y="564659"/>
                </a:cubicBezTo>
                <a:cubicBezTo>
                  <a:pt x="1096837" y="566731"/>
                  <a:pt x="1162303" y="593650"/>
                  <a:pt x="1214927" y="645415"/>
                </a:cubicBezTo>
                <a:cubicBezTo>
                  <a:pt x="1267551" y="697181"/>
                  <a:pt x="1294899" y="761361"/>
                  <a:pt x="1296971" y="837955"/>
                </a:cubicBezTo>
                <a:cubicBezTo>
                  <a:pt x="1296323" y="894323"/>
                  <a:pt x="1281462" y="944657"/>
                  <a:pt x="1252389" y="988958"/>
                </a:cubicBezTo>
                <a:cubicBezTo>
                  <a:pt x="1223316" y="1033258"/>
                  <a:pt x="1183919" y="1064716"/>
                  <a:pt x="1134198" y="1083333"/>
                </a:cubicBezTo>
                <a:cubicBezTo>
                  <a:pt x="1210138" y="1111248"/>
                  <a:pt x="1269231" y="1153871"/>
                  <a:pt x="1311479" y="1211202"/>
                </a:cubicBezTo>
                <a:cubicBezTo>
                  <a:pt x="1353727" y="1268534"/>
                  <a:pt x="1375180" y="1335735"/>
                  <a:pt x="1375838" y="1412806"/>
                </a:cubicBezTo>
                <a:cubicBezTo>
                  <a:pt x="1373035" y="1514592"/>
                  <a:pt x="1337071" y="1599803"/>
                  <a:pt x="1267943" y="1668439"/>
                </a:cubicBezTo>
                <a:cubicBezTo>
                  <a:pt x="1216098" y="1719916"/>
                  <a:pt x="1155056" y="1752856"/>
                  <a:pt x="1084819" y="1767261"/>
                </a:cubicBezTo>
                <a:lnTo>
                  <a:pt x="1027449" y="1773699"/>
                </a:lnTo>
                <a:lnTo>
                  <a:pt x="0" y="1773699"/>
                </a:lnTo>
                <a:lnTo>
                  <a:pt x="0" y="0"/>
                </a:lnTo>
                <a:close/>
              </a:path>
            </a:pathLst>
          </a:custGeom>
          <a:solidFill>
            <a:srgbClr val="C4000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3800" dirty="0">
              <a:solidFill>
                <a:schemeClr val="bg1"/>
              </a:solidFill>
              <a:latin typeface="AvantGardeExtLitITC" pitchFamily="50" charset="0"/>
              <a:ea typeface="张海山锐线体2.00" panose="02000000000000000000" pitchFamily="2" charset="-122"/>
            </a:endParaRPr>
          </a:p>
        </p:txBody>
      </p:sp>
      <p:sp>
        <p:nvSpPr>
          <p:cNvPr id="23" name="PA_文本框 3"/>
          <p:cNvSpPr txBox="1"/>
          <p:nvPr>
            <p:custDataLst>
              <p:tags r:id="rId2"/>
            </p:custDataLst>
          </p:nvPr>
        </p:nvSpPr>
        <p:spPr>
          <a:xfrm>
            <a:off x="4357613" y="4630728"/>
            <a:ext cx="1140056" cy="523220"/>
          </a:xfrm>
          <a:prstGeom prst="rect">
            <a:avLst/>
          </a:prstGeom>
          <a:noFill/>
        </p:spPr>
        <p:txBody>
          <a:bodyPr wrap="none" rtlCol="0">
            <a:spAutoFit/>
          </a:bodyPr>
          <a:lstStyle/>
          <a:p>
            <a:r>
              <a:rPr lang="en-US" altLang="zh-CN" sz="2800" b="1" dirty="0">
                <a:solidFill>
                  <a:schemeClr val="bg1"/>
                </a:solidFill>
              </a:rPr>
              <a:t>THREE</a:t>
            </a:r>
            <a:endParaRPr lang="zh-CN" altLang="en-US" sz="2800" b="1" dirty="0">
              <a:solidFill>
                <a:schemeClr val="bg1"/>
              </a:solidFill>
            </a:endParaRPr>
          </a:p>
        </p:txBody>
      </p:sp>
      <p:sp>
        <p:nvSpPr>
          <p:cNvPr id="25" name="PA_文本框 5"/>
          <p:cNvSpPr txBox="1"/>
          <p:nvPr>
            <p:custDataLst>
              <p:tags r:id="rId3"/>
            </p:custDataLst>
          </p:nvPr>
        </p:nvSpPr>
        <p:spPr>
          <a:xfrm>
            <a:off x="4490714" y="2221271"/>
            <a:ext cx="3210571" cy="307777"/>
          </a:xfrm>
          <a:prstGeom prst="rect">
            <a:avLst/>
          </a:prstGeom>
          <a:noFill/>
        </p:spPr>
        <p:txBody>
          <a:bodyPr wrap="square" rtlCol="0">
            <a:spAutoFit/>
          </a:bodyPr>
          <a:lstStyle>
            <a:defPPr>
              <a:defRPr lang="en-US"/>
            </a:defPPr>
            <a:lvl1pPr>
              <a:defRPr sz="1100">
                <a:solidFill>
                  <a:schemeClr val="accent3"/>
                </a:solidFill>
                <a:latin typeface="+mj-ea"/>
                <a:ea typeface="+mj-ea"/>
              </a:defRPr>
            </a:lvl1pPr>
          </a:lstStyle>
          <a:p>
            <a:r>
              <a:rPr lang="zh-CN" altLang="en-US" sz="1400" dirty="0">
                <a:solidFill>
                  <a:schemeClr val="bg1"/>
                </a:solidFill>
                <a:latin typeface="方正兰亭黑简体" panose="02000000000000000000" pitchFamily="2" charset="-122"/>
                <a:ea typeface="方正兰亭黑简体" panose="02000000000000000000" pitchFamily="2" charset="-122"/>
              </a:rPr>
              <a:t>此处填写第三章标题</a:t>
            </a:r>
          </a:p>
        </p:txBody>
      </p:sp>
      <p:cxnSp>
        <p:nvCxnSpPr>
          <p:cNvPr id="26" name="PA_直接连接符 6"/>
          <p:cNvCxnSpPr/>
          <p:nvPr>
            <p:custDataLst>
              <p:tags r:id="rId4"/>
            </p:custDataLst>
          </p:nvPr>
        </p:nvCxnSpPr>
        <p:spPr>
          <a:xfrm>
            <a:off x="4630697" y="2551522"/>
            <a:ext cx="83010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37"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900" decel="100000" fill="hold"/>
                                        <p:tgtEl>
                                          <p:spTgt spid="2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dissolve">
                                      <p:cBhvr>
                                        <p:cTn id="20" dur="500"/>
                                        <p:tgtEl>
                                          <p:spTgt spid="25"/>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tx1">
              <a:lumMod val="95000"/>
              <a:lumOff val="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029200" y="1937882"/>
            <a:ext cx="7162800" cy="3305401"/>
          </a:xfrm>
          <a:prstGeom prst="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937883"/>
            <a:ext cx="4915729" cy="3305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35082" y="2653642"/>
            <a:ext cx="3983652" cy="1246495"/>
          </a:xfrm>
          <a:prstGeom prst="rect">
            <a:avLst/>
          </a:prstGeom>
          <a:noFill/>
        </p:spPr>
        <p:txBody>
          <a:bodyPr wrap="square" rtlCol="0">
            <a:spAutoFit/>
          </a:bodyPr>
          <a:lstStyle/>
          <a:p>
            <a:pPr>
              <a:spcBef>
                <a:spcPts val="600"/>
              </a:spcBef>
            </a:pPr>
            <a:r>
              <a:rPr lang="zh-CN" altLang="en-US" sz="2000" dirty="0">
                <a:solidFill>
                  <a:schemeClr val="bg1"/>
                </a:solidFill>
                <a:latin typeface="方正兰亭黑简体" panose="02000000000000000000" pitchFamily="2" charset="-122"/>
                <a:ea typeface="方正兰亭黑简体" panose="02000000000000000000" pitchFamily="2" charset="-122"/>
              </a:rPr>
              <a:t>此处添加标题</a:t>
            </a:r>
            <a:endParaRPr lang="en-US" altLang="zh-CN" sz="2000" dirty="0">
              <a:solidFill>
                <a:schemeClr val="bg1"/>
              </a:solidFill>
              <a:latin typeface="方正兰亭黑简体" panose="02000000000000000000" pitchFamily="2" charset="-122"/>
              <a:ea typeface="方正兰亭黑简体" panose="02000000000000000000" pitchFamily="2" charset="-122"/>
            </a:endParaRPr>
          </a:p>
          <a:p>
            <a:pPr>
              <a:spcBef>
                <a:spcPts val="600"/>
              </a:spcBef>
            </a:pPr>
            <a:r>
              <a:rPr lang="en-US" altLang="zh-CN" sz="1000" dirty="0">
                <a:solidFill>
                  <a:schemeClr val="bg1"/>
                </a:solidFill>
                <a:latin typeface="+mj-lt"/>
              </a:rPr>
              <a:t>There is someone that is coming or passing away in your life around the clock, so you may lose sight of those seen, and forget those remembered. There is gain and loss in your life, so you may catch sight of those unseen, and remember those forgotten. Nevertheless, doesn’t the unseen exist for sure? Will the remembered remain forever.</a:t>
            </a:r>
          </a:p>
        </p:txBody>
      </p:sp>
      <p:sp>
        <p:nvSpPr>
          <p:cNvPr id="7" name="TextBox 18"/>
          <p:cNvSpPr txBox="1"/>
          <p:nvPr/>
        </p:nvSpPr>
        <p:spPr>
          <a:xfrm>
            <a:off x="4607358" y="683695"/>
            <a:ext cx="2975697" cy="923330"/>
          </a:xfrm>
          <a:prstGeom prst="rect">
            <a:avLst/>
          </a:prstGeom>
          <a:noFill/>
        </p:spPr>
        <p:txBody>
          <a:bodyPr wrap="square" rtlCol="0">
            <a:spAutoFit/>
          </a:bodyPr>
          <a:lstStyle/>
          <a:p>
            <a:pPr algn="ctr"/>
            <a:r>
              <a:rPr lang="en-US" altLang="zh-CN" sz="5400" dirty="0">
                <a:solidFill>
                  <a:schemeClr val="bg1"/>
                </a:solidFill>
                <a:latin typeface="Impact" panose="020B0806030902050204" pitchFamily="34" charset="0"/>
              </a:rPr>
              <a:t>OUR TEAM</a:t>
            </a:r>
            <a:endParaRPr lang="zh-CN" altLang="en-US" sz="54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7"/>
                                        </p:tgtEl>
                                        <p:attrNameLst>
                                          <p:attrName>ppt_y</p:attrName>
                                        </p:attrNameLst>
                                      </p:cBhvr>
                                      <p:tavLst>
                                        <p:tav tm="0">
                                          <p:val>
                                            <p:strVal val="#ppt_y"/>
                                          </p:val>
                                        </p:tav>
                                        <p:tav tm="100000">
                                          <p:val>
                                            <p:strVal val="#ppt_y"/>
                                          </p:val>
                                        </p:tav>
                                      </p:tavLst>
                                    </p:anim>
                                    <p:anim calcmode="lin" valueType="num">
                                      <p:cBhvr>
                                        <p:cTn id="2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tx1">
              <a:lumMod val="95000"/>
              <a:lumOff val="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descr="e7d195523061f1c0cef09ac28eaae964ec9988a5cce77c8b8C1E4685C6E6B40CD7615480512384A61EE159C6FE0045D14B61E85D0A95589D558B81FFC809322ACC20DC2254D928200A3EA0841B8B18144DC47CBD04FCA384408AF03A26AFFDF192346722787A389DB6D6BE826066A063ECDC78A932AD2721B5CFDE870F76DE7C3CCE2B9A07730B5F"/>
          <p:cNvSpPr/>
          <p:nvPr/>
        </p:nvSpPr>
        <p:spPr>
          <a:xfrm>
            <a:off x="1144255" y="1670023"/>
            <a:ext cx="4857398" cy="800219"/>
          </a:xfrm>
          <a:prstGeom prst="rect">
            <a:avLst/>
          </a:prstGeom>
        </p:spPr>
        <p:txBody>
          <a:bodyPr wrap="square">
            <a:spAutoFit/>
          </a:bodyPr>
          <a:lstStyle/>
          <a:p>
            <a:pPr>
              <a:spcBef>
                <a:spcPts val="1200"/>
              </a:spcBef>
            </a:pPr>
            <a:r>
              <a:rPr lang="zh-CN" altLang="en-US" sz="24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此处填写姓名</a:t>
            </a:r>
            <a:endParaRPr lang="en-US" altLang="zh-CN" sz="24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a:p>
            <a:pPr>
              <a:spcBef>
                <a:spcPts val="1200"/>
              </a:spcBef>
            </a:pPr>
            <a:r>
              <a:rPr lang="en-US" altLang="zh-CN" sz="1200" i="1" dirty="0">
                <a:solidFill>
                  <a:schemeClr val="bg1"/>
                </a:solidFill>
                <a:latin typeface="+mj-lt"/>
                <a:ea typeface="Open Sans" panose="020B0606030504020204" pitchFamily="34" charset="0"/>
                <a:cs typeface="Open Sans" panose="020B0606030504020204" pitchFamily="34" charset="0"/>
              </a:rPr>
              <a:t>Chief Executive Officer</a:t>
            </a:r>
          </a:p>
        </p:txBody>
      </p:sp>
      <p:grpSp>
        <p:nvGrpSpPr>
          <p:cNvPr id="7" name="组合 6"/>
          <p:cNvGrpSpPr/>
          <p:nvPr/>
        </p:nvGrpSpPr>
        <p:grpSpPr>
          <a:xfrm>
            <a:off x="1144254" y="4557600"/>
            <a:ext cx="3999246" cy="335102"/>
            <a:chOff x="6471000" y="3810888"/>
            <a:chExt cx="4768500" cy="335102"/>
          </a:xfrm>
        </p:grpSpPr>
        <p:cxnSp>
          <p:nvCxnSpPr>
            <p:cNvPr id="8" name="直接连接符 7"/>
            <p:cNvCxnSpPr/>
            <p:nvPr/>
          </p:nvCxnSpPr>
          <p:spPr>
            <a:xfrm>
              <a:off x="6569577" y="4145990"/>
              <a:ext cx="466992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569577" y="4145990"/>
              <a:ext cx="409842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471000" y="3810888"/>
              <a:ext cx="1402080" cy="307777"/>
            </a:xfrm>
            <a:prstGeom prst="rect">
              <a:avLst/>
            </a:prstGeom>
            <a:noFill/>
          </p:spPr>
          <p:txBody>
            <a:bodyPr wrap="square" rtlCol="0">
              <a:spAutoFit/>
            </a:bodyPr>
            <a:lstStyle/>
            <a:p>
              <a:r>
                <a:rPr lang="en-US" altLang="zh-CN" sz="1400" dirty="0">
                  <a:solidFill>
                    <a:schemeClr val="bg1"/>
                  </a:solidFill>
                  <a:latin typeface="+mj-lt"/>
                </a:rPr>
                <a:t>Photoshop</a:t>
              </a:r>
              <a:endParaRPr lang="zh-CN" altLang="en-US" sz="1400" dirty="0">
                <a:solidFill>
                  <a:schemeClr val="bg1"/>
                </a:solidFill>
                <a:latin typeface="+mj-lt"/>
              </a:endParaRPr>
            </a:p>
          </p:txBody>
        </p:sp>
      </p:grpSp>
      <p:grpSp>
        <p:nvGrpSpPr>
          <p:cNvPr id="11" name="组合 10"/>
          <p:cNvGrpSpPr/>
          <p:nvPr/>
        </p:nvGrpSpPr>
        <p:grpSpPr>
          <a:xfrm>
            <a:off x="1144254" y="4984638"/>
            <a:ext cx="3999246" cy="335102"/>
            <a:chOff x="6471000" y="4490338"/>
            <a:chExt cx="4768500" cy="335102"/>
          </a:xfrm>
        </p:grpSpPr>
        <p:cxnSp>
          <p:nvCxnSpPr>
            <p:cNvPr id="12" name="直接连接符 11"/>
            <p:cNvCxnSpPr/>
            <p:nvPr/>
          </p:nvCxnSpPr>
          <p:spPr>
            <a:xfrm>
              <a:off x="6569577" y="4825440"/>
              <a:ext cx="466992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569577" y="4825440"/>
              <a:ext cx="3711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6471000" y="4490338"/>
              <a:ext cx="1402080" cy="307777"/>
            </a:xfrm>
            <a:prstGeom prst="rect">
              <a:avLst/>
            </a:prstGeom>
            <a:noFill/>
          </p:spPr>
          <p:txBody>
            <a:bodyPr wrap="square" rtlCol="0">
              <a:spAutoFit/>
            </a:bodyPr>
            <a:lstStyle/>
            <a:p>
              <a:r>
                <a:rPr lang="en-US" altLang="zh-CN" sz="1400" dirty="0">
                  <a:solidFill>
                    <a:schemeClr val="bg1"/>
                  </a:solidFill>
                  <a:latin typeface="+mj-lt"/>
                </a:rPr>
                <a:t>Illustrator</a:t>
              </a:r>
              <a:endParaRPr lang="zh-CN" altLang="en-US" sz="1400" dirty="0">
                <a:solidFill>
                  <a:schemeClr val="bg1"/>
                </a:solidFill>
                <a:latin typeface="+mj-lt"/>
              </a:endParaRPr>
            </a:p>
          </p:txBody>
        </p:sp>
      </p:grpSp>
      <p:grpSp>
        <p:nvGrpSpPr>
          <p:cNvPr id="15" name="组合 14"/>
          <p:cNvGrpSpPr/>
          <p:nvPr/>
        </p:nvGrpSpPr>
        <p:grpSpPr>
          <a:xfrm>
            <a:off x="1144254" y="5411675"/>
            <a:ext cx="3999246" cy="335102"/>
            <a:chOff x="6471000" y="5169788"/>
            <a:chExt cx="4768500" cy="335102"/>
          </a:xfrm>
        </p:grpSpPr>
        <p:cxnSp>
          <p:nvCxnSpPr>
            <p:cNvPr id="16" name="直接连接符 15"/>
            <p:cNvCxnSpPr/>
            <p:nvPr/>
          </p:nvCxnSpPr>
          <p:spPr>
            <a:xfrm>
              <a:off x="6569577" y="5504890"/>
              <a:ext cx="466992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569577" y="5504890"/>
              <a:ext cx="328562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6471000" y="5169788"/>
              <a:ext cx="1402080" cy="307777"/>
            </a:xfrm>
            <a:prstGeom prst="rect">
              <a:avLst/>
            </a:prstGeom>
            <a:noFill/>
          </p:spPr>
          <p:txBody>
            <a:bodyPr wrap="square" rtlCol="0">
              <a:spAutoFit/>
            </a:bodyPr>
            <a:lstStyle/>
            <a:p>
              <a:r>
                <a:rPr lang="en-US" altLang="zh-CN" sz="1400" dirty="0">
                  <a:solidFill>
                    <a:schemeClr val="bg1"/>
                  </a:solidFill>
                  <a:latin typeface="+mj-lt"/>
                </a:rPr>
                <a:t>PowerPoint</a:t>
              </a:r>
              <a:endParaRPr lang="zh-CN" altLang="en-US" sz="1400" dirty="0">
                <a:solidFill>
                  <a:schemeClr val="bg1"/>
                </a:solidFill>
                <a:latin typeface="+mj-lt"/>
              </a:endParaRPr>
            </a:p>
          </p:txBody>
        </p:sp>
      </p:grpSp>
      <p:sp>
        <p:nvSpPr>
          <p:cNvPr id="19" name="任意多边形 18"/>
          <p:cNvSpPr/>
          <p:nvPr/>
        </p:nvSpPr>
        <p:spPr bwMode="auto">
          <a:xfrm>
            <a:off x="1247937" y="2612812"/>
            <a:ext cx="383116"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0">
              <a:solidFill>
                <a:schemeClr val="bg1"/>
              </a:solidFill>
              <a:latin typeface="+mj-lt"/>
            </a:endParaRPr>
          </a:p>
        </p:txBody>
      </p:sp>
      <p:sp>
        <p:nvSpPr>
          <p:cNvPr id="20" name="矩形 19" descr="e7d195523061f1c0cef09ac28eaae964ec9988a5cce77c8b8C1E4685C6E6B40CD7615480512384A61EE159C6FE0045D14B61E85D0A95589D558B81FFC809322ACC20DC2254D928200A3EA0841B8B18144DC47CBD04FCA384408AF03A26AFFDF192346722787A389DB6D6BE826066A063ECDC78A932AD2721B5CFDE870F76DE7C3CCE2B9A07730B5F"/>
          <p:cNvSpPr/>
          <p:nvPr/>
        </p:nvSpPr>
        <p:spPr>
          <a:xfrm>
            <a:off x="1144255" y="2671258"/>
            <a:ext cx="4138946" cy="861774"/>
          </a:xfrm>
          <a:prstGeom prst="rect">
            <a:avLst/>
          </a:prstGeom>
        </p:spPr>
        <p:txBody>
          <a:bodyPr wrap="square">
            <a:spAutoFit/>
          </a:bodyPr>
          <a:lstStyle/>
          <a:p>
            <a:pPr>
              <a:spcBef>
                <a:spcPts val="1200"/>
              </a:spcBef>
            </a:pPr>
            <a:r>
              <a:rPr lang="en-US" altLang="zh-CN" sz="1000" dirty="0">
                <a:solidFill>
                  <a:schemeClr val="bg1"/>
                </a:solidFill>
                <a:latin typeface="+mj-lt"/>
              </a:rPr>
              <a:t>Remember what should be remembered, and forget what should be forgotten. Alter what is changeable, and accept what is mutable.</a:t>
            </a:r>
          </a:p>
          <a:p>
            <a:pPr>
              <a:spcBef>
                <a:spcPts val="1200"/>
              </a:spcBef>
            </a:pPr>
            <a:r>
              <a:rPr lang="en-US" altLang="zh-CN" sz="1000" dirty="0">
                <a:solidFill>
                  <a:schemeClr val="bg1"/>
                </a:solidFill>
                <a:latin typeface="+mj-lt"/>
              </a:rPr>
              <a:t>Your life only lasts for a few decades, so be sure that you don't leave any regrets. Laugh or cry as you like, and it‘s meaningless to oppress yourself.</a:t>
            </a:r>
          </a:p>
        </p:txBody>
      </p:sp>
      <p:sp>
        <p:nvSpPr>
          <p:cNvPr id="21" name="文本框 20"/>
          <p:cNvSpPr txBox="1"/>
          <p:nvPr/>
        </p:nvSpPr>
        <p:spPr>
          <a:xfrm>
            <a:off x="1144254" y="4107566"/>
            <a:ext cx="1048988" cy="338554"/>
          </a:xfrm>
          <a:prstGeom prst="rect">
            <a:avLst/>
          </a:prstGeom>
          <a:noFill/>
        </p:spPr>
        <p:txBody>
          <a:bodyPr wrap="square" rtlCol="0">
            <a:spAutoFit/>
          </a:bodyPr>
          <a:lstStyle/>
          <a:p>
            <a:r>
              <a:rPr lang="en-US" altLang="zh-CN" sz="1600" dirty="0">
                <a:solidFill>
                  <a:schemeClr val="bg1"/>
                </a:solidFill>
                <a:latin typeface="+mj-lt"/>
              </a:rPr>
              <a:t>Skills:</a:t>
            </a:r>
            <a:endParaRPr lang="zh-CN" altLang="en-US" sz="1600" dirty="0">
              <a:solidFill>
                <a:schemeClr val="bg1"/>
              </a:solidFill>
              <a:latin typeface="+mj-lt"/>
            </a:endParaRPr>
          </a:p>
        </p:txBody>
      </p:sp>
      <p:sp>
        <p:nvSpPr>
          <p:cNvPr id="22" name="矩形 21"/>
          <p:cNvSpPr/>
          <p:nvPr/>
        </p:nvSpPr>
        <p:spPr>
          <a:xfrm>
            <a:off x="6769100" y="1262743"/>
            <a:ext cx="5422900" cy="4891314"/>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1+#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par>
                          <p:cTn id="19" fill="hold">
                            <p:stCondLst>
                              <p:cond delay="1500"/>
                            </p:stCondLst>
                            <p:childTnLst>
                              <p:par>
                                <p:cTn id="20" presetID="50" presetClass="entr" presetSubtype="0" decel="10000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strVal val="#ppt_w+.3"/>
                                          </p:val>
                                        </p:tav>
                                        <p:tav tm="100000">
                                          <p:val>
                                            <p:strVal val="#ppt_w"/>
                                          </p:val>
                                        </p:tav>
                                      </p:tavLst>
                                    </p:anim>
                                    <p:anim calcmode="lin" valueType="num">
                                      <p:cBhvr>
                                        <p:cTn id="23" dur="1000" fill="hold"/>
                                        <p:tgtEl>
                                          <p:spTgt spid="21"/>
                                        </p:tgtEl>
                                        <p:attrNameLst>
                                          <p:attrName>ppt_h</p:attrName>
                                        </p:attrNameLst>
                                      </p:cBhvr>
                                      <p:tavLst>
                                        <p:tav tm="0">
                                          <p:val>
                                            <p:strVal val="#ppt_h"/>
                                          </p:val>
                                        </p:tav>
                                        <p:tav tm="100000">
                                          <p:val>
                                            <p:strVal val="#ppt_h"/>
                                          </p:val>
                                        </p:tav>
                                      </p:tavLst>
                                    </p:anim>
                                    <p:animEffect transition="in" filter="fade">
                                      <p:cBhvr>
                                        <p:cTn id="24" dur="1000"/>
                                        <p:tgtEl>
                                          <p:spTgt spid="21"/>
                                        </p:tgtEl>
                                      </p:cBhvr>
                                    </p:animEffect>
                                  </p:childTnLst>
                                </p:cTn>
                              </p:par>
                            </p:childTnLst>
                          </p:cTn>
                        </p:par>
                        <p:par>
                          <p:cTn id="25" fill="hold">
                            <p:stCondLst>
                              <p:cond delay="2500"/>
                            </p:stCondLst>
                            <p:childTnLst>
                              <p:par>
                                <p:cTn id="26" presetID="2" presetClass="entr" presetSubtype="2" decel="10000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000" fill="hold"/>
                                        <p:tgtEl>
                                          <p:spTgt spid="7"/>
                                        </p:tgtEl>
                                        <p:attrNameLst>
                                          <p:attrName>ppt_x</p:attrName>
                                        </p:attrNameLst>
                                      </p:cBhvr>
                                      <p:tavLst>
                                        <p:tav tm="0">
                                          <p:val>
                                            <p:strVal val="1+#ppt_w/2"/>
                                          </p:val>
                                        </p:tav>
                                        <p:tav tm="100000">
                                          <p:val>
                                            <p:strVal val="#ppt_x"/>
                                          </p:val>
                                        </p:tav>
                                      </p:tavLst>
                                    </p:anim>
                                    <p:anim calcmode="lin" valueType="num">
                                      <p:cBhvr additive="base">
                                        <p:cTn id="29" dur="10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2" decel="100000" fill="hold" nodeType="withEffect">
                                  <p:stCondLst>
                                    <p:cond delay="1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1000" fill="hold"/>
                                        <p:tgtEl>
                                          <p:spTgt spid="11"/>
                                        </p:tgtEl>
                                        <p:attrNameLst>
                                          <p:attrName>ppt_x</p:attrName>
                                        </p:attrNameLst>
                                      </p:cBhvr>
                                      <p:tavLst>
                                        <p:tav tm="0">
                                          <p:val>
                                            <p:strVal val="1+#ppt_w/2"/>
                                          </p:val>
                                        </p:tav>
                                        <p:tav tm="100000">
                                          <p:val>
                                            <p:strVal val="#ppt_x"/>
                                          </p:val>
                                        </p:tav>
                                      </p:tavLst>
                                    </p:anim>
                                    <p:anim calcmode="lin" valueType="num">
                                      <p:cBhvr additive="base">
                                        <p:cTn id="33" dur="10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2" decel="100000" fill="hold" nodeType="withEffect">
                                  <p:stCondLst>
                                    <p:cond delay="20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1000" fill="hold"/>
                                        <p:tgtEl>
                                          <p:spTgt spid="15"/>
                                        </p:tgtEl>
                                        <p:attrNameLst>
                                          <p:attrName>ppt_x</p:attrName>
                                        </p:attrNameLst>
                                      </p:cBhvr>
                                      <p:tavLst>
                                        <p:tav tm="0">
                                          <p:val>
                                            <p:strVal val="1+#ppt_w/2"/>
                                          </p:val>
                                        </p:tav>
                                        <p:tav tm="100000">
                                          <p:val>
                                            <p:strVal val="#ppt_x"/>
                                          </p:val>
                                        </p:tav>
                                      </p:tavLst>
                                    </p:anim>
                                    <p:anim calcmode="lin" valueType="num">
                                      <p:cBhvr additive="base">
                                        <p:cTn id="37"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p:bldP spid="21" grpId="0"/>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tx1">
              <a:lumMod val="95000"/>
              <a:lumOff val="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ubtitle 2"/>
          <p:cNvSpPr txBox="1"/>
          <p:nvPr/>
        </p:nvSpPr>
        <p:spPr>
          <a:xfrm>
            <a:off x="6893582" y="4114100"/>
            <a:ext cx="2107040" cy="943369"/>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325"/>
              </a:lnSpc>
            </a:pPr>
            <a:r>
              <a:rPr lang="en-US" sz="850" dirty="0">
                <a:solidFill>
                  <a:schemeClr val="bg1"/>
                </a:solidFill>
                <a:latin typeface="Source Sans Pro" charset="0"/>
                <a:ea typeface="Source Sans Pro" charset="0"/>
                <a:cs typeface="Source Sans Pro" charset="0"/>
              </a:rPr>
              <a:t>Investment generally results in acquiring an asset, also called an investment. If the asset is available at a price worth investing, it is normally expected</a:t>
            </a:r>
          </a:p>
        </p:txBody>
      </p:sp>
      <p:sp>
        <p:nvSpPr>
          <p:cNvPr id="19" name="TextBox 14"/>
          <p:cNvSpPr txBox="1"/>
          <p:nvPr/>
        </p:nvSpPr>
        <p:spPr>
          <a:xfrm>
            <a:off x="7495698" y="3545004"/>
            <a:ext cx="902811" cy="307777"/>
          </a:xfrm>
          <a:prstGeom prst="rect">
            <a:avLst/>
          </a:prstGeom>
          <a:noFill/>
        </p:spPr>
        <p:txBody>
          <a:bodyPr wrap="none" rtlCol="0" anchor="ctr" anchorCtr="0">
            <a:spAutoFit/>
          </a:bodyPr>
          <a:lstStyle/>
          <a:p>
            <a:pPr algn="ctr"/>
            <a:r>
              <a:rPr lang="zh-CN" altLang="en-US" sz="1400" dirty="0">
                <a:solidFill>
                  <a:schemeClr val="bg1"/>
                </a:solidFill>
                <a:latin typeface="方正兰亭黑简体" panose="02000000000000000000" pitchFamily="2" charset="-122"/>
                <a:ea typeface="方正兰亭黑简体" panose="02000000000000000000" pitchFamily="2" charset="-122"/>
                <a:cs typeface="Montserrat" charset="0"/>
              </a:rPr>
              <a:t>第二方面</a:t>
            </a:r>
            <a:endParaRPr lang="en-US" sz="1400" dirty="0">
              <a:solidFill>
                <a:schemeClr val="bg1"/>
              </a:solidFill>
              <a:latin typeface="方正兰亭黑简体" panose="02000000000000000000" pitchFamily="2" charset="-122"/>
              <a:ea typeface="方正兰亭黑简体" panose="02000000000000000000" pitchFamily="2" charset="-122"/>
              <a:cs typeface="Montserrat" charset="0"/>
            </a:endParaRPr>
          </a:p>
        </p:txBody>
      </p:sp>
      <p:sp>
        <p:nvSpPr>
          <p:cNvPr id="20" name="Subtitle 2"/>
          <p:cNvSpPr txBox="1"/>
          <p:nvPr/>
        </p:nvSpPr>
        <p:spPr>
          <a:xfrm>
            <a:off x="9351070" y="4114100"/>
            <a:ext cx="2107040" cy="943369"/>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325"/>
              </a:lnSpc>
            </a:pPr>
            <a:r>
              <a:rPr lang="en-US" sz="850" dirty="0">
                <a:solidFill>
                  <a:schemeClr val="bg1"/>
                </a:solidFill>
                <a:latin typeface="Source Sans Pro" charset="0"/>
                <a:ea typeface="Source Sans Pro" charset="0"/>
                <a:cs typeface="Source Sans Pro" charset="0"/>
              </a:rPr>
              <a:t>Investment generally results in acquiring an asset, also called an investment. If the asset is available at a price worth investing, it is normally expected</a:t>
            </a:r>
          </a:p>
        </p:txBody>
      </p:sp>
      <p:sp>
        <p:nvSpPr>
          <p:cNvPr id="21" name="TextBox 18"/>
          <p:cNvSpPr txBox="1"/>
          <p:nvPr/>
        </p:nvSpPr>
        <p:spPr>
          <a:xfrm>
            <a:off x="9953188" y="3545004"/>
            <a:ext cx="902811" cy="307777"/>
          </a:xfrm>
          <a:prstGeom prst="rect">
            <a:avLst/>
          </a:prstGeom>
          <a:noFill/>
        </p:spPr>
        <p:txBody>
          <a:bodyPr wrap="none" rtlCol="0" anchor="ctr" anchorCtr="0">
            <a:spAutoFit/>
          </a:bodyPr>
          <a:lstStyle/>
          <a:p>
            <a:pPr algn="ctr"/>
            <a:r>
              <a:rPr lang="zh-CN" altLang="en-US" sz="1400" dirty="0">
                <a:solidFill>
                  <a:schemeClr val="bg1"/>
                </a:solidFill>
                <a:latin typeface="方正兰亭黑简体" panose="02000000000000000000" pitchFamily="2" charset="-122"/>
                <a:ea typeface="方正兰亭黑简体" panose="02000000000000000000" pitchFamily="2" charset="-122"/>
                <a:cs typeface="Montserrat" charset="0"/>
              </a:rPr>
              <a:t>第三方面</a:t>
            </a:r>
            <a:endParaRPr lang="en-US" sz="1400" dirty="0">
              <a:solidFill>
                <a:schemeClr val="bg1"/>
              </a:solidFill>
              <a:latin typeface="方正兰亭黑简体" panose="02000000000000000000" pitchFamily="2" charset="-122"/>
              <a:ea typeface="方正兰亭黑简体" panose="02000000000000000000" pitchFamily="2" charset="-122"/>
              <a:cs typeface="Montserrat" charset="0"/>
            </a:endParaRPr>
          </a:p>
        </p:txBody>
      </p:sp>
      <p:sp>
        <p:nvSpPr>
          <p:cNvPr id="22" name="Subtitle 2"/>
          <p:cNvSpPr txBox="1"/>
          <p:nvPr/>
        </p:nvSpPr>
        <p:spPr>
          <a:xfrm>
            <a:off x="4451465" y="4114100"/>
            <a:ext cx="2107040" cy="943369"/>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325"/>
              </a:lnSpc>
            </a:pPr>
            <a:r>
              <a:rPr lang="en-US" sz="850" dirty="0">
                <a:solidFill>
                  <a:schemeClr val="bg1"/>
                </a:solidFill>
                <a:latin typeface="Source Sans Pro" charset="0"/>
                <a:ea typeface="Source Sans Pro" charset="0"/>
                <a:cs typeface="Source Sans Pro" charset="0"/>
              </a:rPr>
              <a:t>Investment generally results in acquiring an asset, also called an investment. If the asset is available at a price worth investing, it is normally expected</a:t>
            </a:r>
          </a:p>
        </p:txBody>
      </p:sp>
      <p:sp>
        <p:nvSpPr>
          <p:cNvPr id="23" name="TextBox 22"/>
          <p:cNvSpPr txBox="1"/>
          <p:nvPr/>
        </p:nvSpPr>
        <p:spPr>
          <a:xfrm>
            <a:off x="5053581" y="3545004"/>
            <a:ext cx="902811" cy="307777"/>
          </a:xfrm>
          <a:prstGeom prst="rect">
            <a:avLst/>
          </a:prstGeom>
          <a:noFill/>
        </p:spPr>
        <p:txBody>
          <a:bodyPr wrap="none" rtlCol="0" anchor="ctr" anchorCtr="0">
            <a:spAutoFit/>
          </a:bodyPr>
          <a:lstStyle/>
          <a:p>
            <a:pPr algn="ctr"/>
            <a:r>
              <a:rPr lang="zh-CN" altLang="en-US" sz="1400" dirty="0">
                <a:solidFill>
                  <a:schemeClr val="bg1"/>
                </a:solidFill>
                <a:latin typeface="方正兰亭黑简体" panose="02000000000000000000" pitchFamily="2" charset="-122"/>
                <a:ea typeface="方正兰亭黑简体" panose="02000000000000000000" pitchFamily="2" charset="-122"/>
                <a:cs typeface="Montserrat" charset="0"/>
              </a:rPr>
              <a:t>第一方面</a:t>
            </a:r>
            <a:endParaRPr lang="en-US" sz="1400" dirty="0">
              <a:solidFill>
                <a:schemeClr val="bg1"/>
              </a:solidFill>
              <a:latin typeface="方正兰亭黑简体" panose="02000000000000000000" pitchFamily="2" charset="-122"/>
              <a:ea typeface="方正兰亭黑简体" panose="02000000000000000000" pitchFamily="2" charset="-122"/>
              <a:cs typeface="Montserrat" charset="0"/>
            </a:endParaRPr>
          </a:p>
        </p:txBody>
      </p:sp>
      <p:grpSp>
        <p:nvGrpSpPr>
          <p:cNvPr id="24" name="组合 23"/>
          <p:cNvGrpSpPr/>
          <p:nvPr/>
        </p:nvGrpSpPr>
        <p:grpSpPr>
          <a:xfrm>
            <a:off x="4952186" y="2151987"/>
            <a:ext cx="1109396" cy="1109396"/>
            <a:chOff x="9901196" y="4303973"/>
            <a:chExt cx="2218791" cy="2218791"/>
          </a:xfrm>
        </p:grpSpPr>
        <p:sp>
          <p:nvSpPr>
            <p:cNvPr id="25" name="Oval 23"/>
            <p:cNvSpPr/>
            <p:nvPr/>
          </p:nvSpPr>
          <p:spPr>
            <a:xfrm>
              <a:off x="9901196" y="4303973"/>
              <a:ext cx="2218791" cy="221879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Shape 2563"/>
            <p:cNvSpPr/>
            <p:nvPr/>
          </p:nvSpPr>
          <p:spPr>
            <a:xfrm>
              <a:off x="10690125" y="5071355"/>
              <a:ext cx="684026" cy="684026"/>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grpSp>
        <p:nvGrpSpPr>
          <p:cNvPr id="27" name="组合 26"/>
          <p:cNvGrpSpPr/>
          <p:nvPr/>
        </p:nvGrpSpPr>
        <p:grpSpPr>
          <a:xfrm>
            <a:off x="7394303" y="2151987"/>
            <a:ext cx="1109396" cy="1109396"/>
            <a:chOff x="14785430" y="4303973"/>
            <a:chExt cx="2218791" cy="2218791"/>
          </a:xfrm>
        </p:grpSpPr>
        <p:sp>
          <p:nvSpPr>
            <p:cNvPr id="28" name="Oval 15"/>
            <p:cNvSpPr/>
            <p:nvPr/>
          </p:nvSpPr>
          <p:spPr>
            <a:xfrm>
              <a:off x="14785430" y="4303973"/>
              <a:ext cx="2218791" cy="221879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 name="Shape 2588"/>
            <p:cNvSpPr/>
            <p:nvPr/>
          </p:nvSpPr>
          <p:spPr>
            <a:xfrm>
              <a:off x="15581004" y="5133515"/>
              <a:ext cx="684024" cy="621866"/>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grpSp>
        <p:nvGrpSpPr>
          <p:cNvPr id="30" name="组合 29"/>
          <p:cNvGrpSpPr/>
          <p:nvPr/>
        </p:nvGrpSpPr>
        <p:grpSpPr>
          <a:xfrm>
            <a:off x="9851791" y="2151987"/>
            <a:ext cx="1109396" cy="1109396"/>
            <a:chOff x="19700407" y="4303973"/>
            <a:chExt cx="2218791" cy="2218791"/>
          </a:xfrm>
        </p:grpSpPr>
        <p:sp>
          <p:nvSpPr>
            <p:cNvPr id="31" name="Oval 19"/>
            <p:cNvSpPr/>
            <p:nvPr/>
          </p:nvSpPr>
          <p:spPr>
            <a:xfrm>
              <a:off x="19700407" y="4303973"/>
              <a:ext cx="2218791" cy="221879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Shape 2629"/>
            <p:cNvSpPr/>
            <p:nvPr/>
          </p:nvSpPr>
          <p:spPr>
            <a:xfrm>
              <a:off x="20489336" y="5071355"/>
              <a:ext cx="684218" cy="684026"/>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pic>
        <p:nvPicPr>
          <p:cNvPr id="33" name="Picture Placeholder 2"/>
          <p:cNvPicPr>
            <a:picLocks noChangeAspect="1"/>
          </p:cNvPicPr>
          <p:nvPr/>
        </p:nvPicPr>
        <p:blipFill rotWithShape="1">
          <a:blip r:embed="rId3" cstate="screen"/>
          <a:srcRect/>
          <a:stretch>
            <a:fillRect/>
          </a:stretch>
        </p:blipFill>
        <p:spPr>
          <a:xfrm>
            <a:off x="-4509" y="0"/>
            <a:ext cx="3741139"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heel(1)">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1" presetClass="entr" presetSubtype="1"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heel(1)">
                                      <p:cBhvr>
                                        <p:cTn id="25" dur="500"/>
                                        <p:tgtEl>
                                          <p:spTgt spid="27"/>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anim calcmode="lin" valueType="num">
                                      <p:cBhvr>
                                        <p:cTn id="34" dur="500" fill="hold"/>
                                        <p:tgtEl>
                                          <p:spTgt spid="18"/>
                                        </p:tgtEl>
                                        <p:attrNameLst>
                                          <p:attrName>ppt_x</p:attrName>
                                        </p:attrNameLst>
                                      </p:cBhvr>
                                      <p:tavLst>
                                        <p:tav tm="0">
                                          <p:val>
                                            <p:strVal val="#ppt_x"/>
                                          </p:val>
                                        </p:tav>
                                        <p:tav tm="100000">
                                          <p:val>
                                            <p:strVal val="#ppt_x"/>
                                          </p:val>
                                        </p:tav>
                                      </p:tavLst>
                                    </p:anim>
                                    <p:anim calcmode="lin" valueType="num">
                                      <p:cBhvr>
                                        <p:cTn id="35" dur="500" fill="hold"/>
                                        <p:tgtEl>
                                          <p:spTgt spid="18"/>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21" presetClass="entr" presetSubtype="1"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heel(1)">
                                      <p:cBhvr>
                                        <p:cTn id="39" dur="500"/>
                                        <p:tgtEl>
                                          <p:spTgt spid="30"/>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anim calcmode="lin" valueType="num">
                                      <p:cBhvr>
                                        <p:cTn id="48" dur="500" fill="hold"/>
                                        <p:tgtEl>
                                          <p:spTgt spid="20"/>
                                        </p:tgtEl>
                                        <p:attrNameLst>
                                          <p:attrName>ppt_x</p:attrName>
                                        </p:attrNameLst>
                                      </p:cBhvr>
                                      <p:tavLst>
                                        <p:tav tm="0">
                                          <p:val>
                                            <p:strVal val="#ppt_x"/>
                                          </p:val>
                                        </p:tav>
                                        <p:tav tm="100000">
                                          <p:val>
                                            <p:strVal val="#ppt_x"/>
                                          </p:val>
                                        </p:tav>
                                      </p:tavLst>
                                    </p:anim>
                                    <p:anim calcmode="lin" valueType="num">
                                      <p:cBhvr>
                                        <p:cTn id="4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tx1">
              <a:lumMod val="95000"/>
              <a:lumOff val="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7"/>
          <p:cNvGrpSpPr/>
          <p:nvPr/>
        </p:nvGrpSpPr>
        <p:grpSpPr bwMode="auto">
          <a:xfrm>
            <a:off x="1602282" y="810107"/>
            <a:ext cx="3753927" cy="1938105"/>
            <a:chOff x="2989865" y="365258"/>
            <a:chExt cx="2814868" cy="1453787"/>
          </a:xfrm>
        </p:grpSpPr>
        <p:sp>
          <p:nvSpPr>
            <p:cNvPr id="24" name="文本框 66"/>
            <p:cNvSpPr txBox="1">
              <a:spLocks noChangeArrowheads="1"/>
            </p:cNvSpPr>
            <p:nvPr/>
          </p:nvSpPr>
          <p:spPr bwMode="auto">
            <a:xfrm>
              <a:off x="2989865" y="1374629"/>
              <a:ext cx="2814868" cy="4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r" eaLnBrk="1" hangingPunct="1">
                <a:lnSpc>
                  <a:spcPts val="1400"/>
                </a:lnSpc>
                <a:defRPr sz="800">
                  <a:latin typeface="方正兰亭黑_GBK" panose="02000000000000000000" pitchFamily="2" charset="-122"/>
                  <a:ea typeface="方正兰亭黑_GBK" panose="02000000000000000000" pitchFamily="2" charset="-122"/>
                </a:defRPr>
              </a:lvl1pPr>
              <a:lvl2pPr marL="742950" indent="-285750"/>
              <a:lvl3pPr marL="1143000" indent="-228600"/>
              <a:lvl4pPr marL="1600200" indent="-228600"/>
              <a:lvl5pPr marL="2057400" indent="-228600"/>
              <a:lvl6pPr marL="2514600" indent="-228600" defTabSz="685800" eaLnBrk="0" fontAlgn="base" hangingPunct="0">
                <a:spcBef>
                  <a:spcPct val="0"/>
                </a:spcBef>
                <a:spcAft>
                  <a:spcPct val="0"/>
                </a:spcAft>
              </a:lvl6pPr>
              <a:lvl7pPr marL="2971800" indent="-228600" defTabSz="685800" eaLnBrk="0" fontAlgn="base" hangingPunct="0">
                <a:spcBef>
                  <a:spcPct val="0"/>
                </a:spcBef>
                <a:spcAft>
                  <a:spcPct val="0"/>
                </a:spcAft>
              </a:lvl7pPr>
              <a:lvl8pPr marL="3429000" indent="-228600" defTabSz="685800" eaLnBrk="0" fontAlgn="base" hangingPunct="0">
                <a:spcBef>
                  <a:spcPct val="0"/>
                </a:spcBef>
                <a:spcAft>
                  <a:spcPct val="0"/>
                </a:spcAft>
              </a:lvl8pPr>
              <a:lvl9pPr marL="3886200" indent="-228600" defTabSz="685800" eaLnBrk="0" fontAlgn="base" hangingPunct="0">
                <a:spcBef>
                  <a:spcPct val="0"/>
                </a:spcBef>
                <a:spcAft>
                  <a:spcPct val="0"/>
                </a:spcAft>
              </a:lvl9pPr>
            </a:lstStyle>
            <a:p>
              <a:pPr>
                <a:lnSpc>
                  <a:spcPts val="1325"/>
                </a:lnSpc>
              </a:pPr>
              <a:r>
                <a:rPr lang="en-US" altLang="zh-CN" sz="1100" dirty="0">
                  <a:solidFill>
                    <a:schemeClr val="bg1"/>
                  </a:solidFill>
                  <a:latin typeface="Source Sans Pro" charset="0"/>
                  <a:ea typeface="Source Sans Pro" charset="0"/>
                  <a:cs typeface="Source Sans Pro" charset="0"/>
                </a:rPr>
                <a:t>Investment generally results in acquiring an asset, also called an investment. If the asset is available at a price worth investing, it is normally expected</a:t>
              </a:r>
            </a:p>
          </p:txBody>
        </p:sp>
        <p:sp>
          <p:nvSpPr>
            <p:cNvPr id="25" name="文本框 13"/>
            <p:cNvSpPr txBox="1">
              <a:spLocks noChangeArrowheads="1"/>
            </p:cNvSpPr>
            <p:nvPr/>
          </p:nvSpPr>
          <p:spPr bwMode="auto">
            <a:xfrm>
              <a:off x="4137581" y="365258"/>
              <a:ext cx="1653624" cy="56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4265" dirty="0">
                  <a:solidFill>
                    <a:schemeClr val="bg1"/>
                  </a:solidFill>
                  <a:latin typeface="Helvetica" panose="020B0604020202020204" pitchFamily="34" charset="0"/>
                  <a:ea typeface="SimSun-ExtB" panose="02010609060101010101" pitchFamily="49" charset="-122"/>
                  <a:cs typeface="Arial" panose="020B0604020202020204" pitchFamily="34" charset="0"/>
                </a:rPr>
                <a:t>PART01</a:t>
              </a:r>
              <a:endParaRPr lang="zh-CN" altLang="en-US" sz="4265" dirty="0">
                <a:solidFill>
                  <a:schemeClr val="bg1"/>
                </a:solidFill>
                <a:latin typeface="Helvetica" panose="020B0604020202020204" pitchFamily="34" charset="0"/>
                <a:ea typeface="SimSun-ExtB" panose="02010609060101010101" pitchFamily="49" charset="-122"/>
                <a:cs typeface="Arial" panose="020B0604020202020204" pitchFamily="34" charset="0"/>
              </a:endParaRPr>
            </a:p>
          </p:txBody>
        </p:sp>
        <p:sp>
          <p:nvSpPr>
            <p:cNvPr id="26" name="文本框 66"/>
            <p:cNvSpPr txBox="1">
              <a:spLocks noChangeArrowheads="1"/>
            </p:cNvSpPr>
            <p:nvPr/>
          </p:nvSpPr>
          <p:spPr bwMode="auto">
            <a:xfrm>
              <a:off x="3724090" y="903140"/>
              <a:ext cx="1984751" cy="34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defRPr/>
              </a:pPr>
              <a:r>
                <a:rPr lang="zh-CN" altLang="en-US" sz="2400" dirty="0">
                  <a:solidFill>
                    <a:schemeClr val="bg1"/>
                  </a:solidFill>
                  <a:latin typeface="Helvetica" panose="020B0604020202020204" pitchFamily="34" charset="0"/>
                </a:rPr>
                <a:t>此处添加您的标题</a:t>
              </a:r>
            </a:p>
          </p:txBody>
        </p:sp>
        <p:sp>
          <p:nvSpPr>
            <p:cNvPr id="27" name="任意多边形 26"/>
            <p:cNvSpPr/>
            <p:nvPr/>
          </p:nvSpPr>
          <p:spPr>
            <a:xfrm>
              <a:off x="5356367" y="1286573"/>
              <a:ext cx="28727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endParaRPr>
            </a:p>
          </p:txBody>
        </p:sp>
      </p:grpSp>
      <p:sp>
        <p:nvSpPr>
          <p:cNvPr id="28" name="任意多边形 27"/>
          <p:cNvSpPr/>
          <p:nvPr/>
        </p:nvSpPr>
        <p:spPr>
          <a:xfrm>
            <a:off x="6235701" y="1"/>
            <a:ext cx="5956300" cy="3390900"/>
          </a:xfrm>
          <a:custGeom>
            <a:avLst/>
            <a:gdLst>
              <a:gd name="connsiteX0" fmla="*/ 0 w 4467225"/>
              <a:gd name="connsiteY0" fmla="*/ 0 h 2543175"/>
              <a:gd name="connsiteX1" fmla="*/ 4467225 w 4467225"/>
              <a:gd name="connsiteY1" fmla="*/ 0 h 2543175"/>
              <a:gd name="connsiteX2" fmla="*/ 4467225 w 4467225"/>
              <a:gd name="connsiteY2" fmla="*/ 2543175 h 2543175"/>
              <a:gd name="connsiteX3" fmla="*/ 0 w 4467225"/>
              <a:gd name="connsiteY3" fmla="*/ 2543175 h 2543175"/>
              <a:gd name="connsiteX4" fmla="*/ 0 w 4467225"/>
              <a:gd name="connsiteY4" fmla="*/ 1386931 h 2543175"/>
              <a:gd name="connsiteX5" fmla="*/ 198867 w 4467225"/>
              <a:gd name="connsiteY5" fmla="*/ 1271588 h 2543175"/>
              <a:gd name="connsiteX6" fmla="*/ 0 w 4467225"/>
              <a:gd name="connsiteY6" fmla="*/ 1156245 h 2543175"/>
              <a:gd name="connsiteX7" fmla="*/ 0 w 4467225"/>
              <a:gd name="connsiteY7" fmla="*/ 0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7225" h="2543175">
                <a:moveTo>
                  <a:pt x="0" y="0"/>
                </a:moveTo>
                <a:lnTo>
                  <a:pt x="4467225" y="0"/>
                </a:lnTo>
                <a:lnTo>
                  <a:pt x="4467225" y="2543175"/>
                </a:lnTo>
                <a:lnTo>
                  <a:pt x="0" y="2543175"/>
                </a:lnTo>
                <a:lnTo>
                  <a:pt x="0" y="1386931"/>
                </a:lnTo>
                <a:lnTo>
                  <a:pt x="198867" y="1271588"/>
                </a:lnTo>
                <a:lnTo>
                  <a:pt x="0" y="1156245"/>
                </a:lnTo>
                <a:lnTo>
                  <a:pt x="0" y="0"/>
                </a:lnTo>
                <a:close/>
              </a:path>
            </a:pathLst>
          </a:cu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endParaRPr>
          </a:p>
        </p:txBody>
      </p:sp>
      <p:sp>
        <p:nvSpPr>
          <p:cNvPr id="29" name="任意多边形 28"/>
          <p:cNvSpPr/>
          <p:nvPr/>
        </p:nvSpPr>
        <p:spPr>
          <a:xfrm rot="16200000">
            <a:off x="1390651" y="2000250"/>
            <a:ext cx="3454400" cy="6235700"/>
          </a:xfrm>
          <a:custGeom>
            <a:avLst/>
            <a:gdLst>
              <a:gd name="connsiteX0" fmla="*/ 2590802 w 2590802"/>
              <a:gd name="connsiteY0" fmla="*/ 0 h 4676776"/>
              <a:gd name="connsiteX1" fmla="*/ 2590802 w 2590802"/>
              <a:gd name="connsiteY1" fmla="*/ 4676776 h 4676776"/>
              <a:gd name="connsiteX2" fmla="*/ 1401458 w 2590802"/>
              <a:gd name="connsiteY2" fmla="*/ 4676776 h 4676776"/>
              <a:gd name="connsiteX3" fmla="*/ 1295401 w 2590802"/>
              <a:gd name="connsiteY3" fmla="*/ 4493919 h 4676776"/>
              <a:gd name="connsiteX4" fmla="*/ 1189344 w 2590802"/>
              <a:gd name="connsiteY4" fmla="*/ 4676776 h 4676776"/>
              <a:gd name="connsiteX5" fmla="*/ 0 w 2590802"/>
              <a:gd name="connsiteY5" fmla="*/ 4676776 h 4676776"/>
              <a:gd name="connsiteX6" fmla="*/ 1 w 2590802"/>
              <a:gd name="connsiteY6" fmla="*/ 0 h 4676776"/>
              <a:gd name="connsiteX7" fmla="*/ 2590802 w 2590802"/>
              <a:gd name="connsiteY7" fmla="*/ 0 h 467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2" h="4676776">
                <a:moveTo>
                  <a:pt x="2590802" y="0"/>
                </a:moveTo>
                <a:lnTo>
                  <a:pt x="2590802" y="4676776"/>
                </a:lnTo>
                <a:lnTo>
                  <a:pt x="1401458" y="4676776"/>
                </a:lnTo>
                <a:lnTo>
                  <a:pt x="1295401" y="4493919"/>
                </a:lnTo>
                <a:lnTo>
                  <a:pt x="1189344" y="4676776"/>
                </a:lnTo>
                <a:lnTo>
                  <a:pt x="0" y="4676776"/>
                </a:lnTo>
                <a:lnTo>
                  <a:pt x="1" y="0"/>
                </a:lnTo>
                <a:lnTo>
                  <a:pt x="2590802" y="0"/>
                </a:lnTo>
                <a:close/>
              </a:path>
            </a:pathLst>
          </a:custGeom>
          <a:blipFill dpi="0" rotWithShape="0">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endParaRPr>
          </a:p>
        </p:txBody>
      </p:sp>
      <p:grpSp>
        <p:nvGrpSpPr>
          <p:cNvPr id="30" name="组合 29"/>
          <p:cNvGrpSpPr/>
          <p:nvPr/>
        </p:nvGrpSpPr>
        <p:grpSpPr bwMode="auto">
          <a:xfrm>
            <a:off x="5395384" y="3810000"/>
            <a:ext cx="6441016" cy="2616200"/>
            <a:chOff x="4046335" y="2857499"/>
            <a:chExt cx="4830965" cy="1962150"/>
          </a:xfrm>
        </p:grpSpPr>
        <p:grpSp>
          <p:nvGrpSpPr>
            <p:cNvPr id="31" name="组合 6"/>
            <p:cNvGrpSpPr/>
            <p:nvPr/>
          </p:nvGrpSpPr>
          <p:grpSpPr bwMode="auto">
            <a:xfrm>
              <a:off x="5125880" y="3275012"/>
              <a:ext cx="3303726" cy="836465"/>
              <a:chOff x="5125880" y="3227387"/>
              <a:chExt cx="3303726" cy="836465"/>
            </a:xfrm>
          </p:grpSpPr>
          <p:sp>
            <p:nvSpPr>
              <p:cNvPr id="33" name="文本框 66"/>
              <p:cNvSpPr txBox="1">
                <a:spLocks noChangeArrowheads="1"/>
              </p:cNvSpPr>
              <p:nvPr/>
            </p:nvSpPr>
            <p:spPr bwMode="auto">
              <a:xfrm>
                <a:off x="5175094" y="3619499"/>
                <a:ext cx="3254512" cy="444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r" eaLnBrk="1" hangingPunct="1">
                  <a:lnSpc>
                    <a:spcPts val="1400"/>
                  </a:lnSpc>
                  <a:defRPr sz="800">
                    <a:latin typeface="方正兰亭黑_GBK" panose="02000000000000000000" pitchFamily="2" charset="-122"/>
                    <a:ea typeface="方正兰亭黑_GBK" panose="02000000000000000000" pitchFamily="2" charset="-122"/>
                  </a:defRPr>
                </a:lvl1pPr>
                <a:lvl2pPr marL="742950" indent="-285750"/>
                <a:lvl3pPr marL="1143000" indent="-228600"/>
                <a:lvl4pPr marL="1600200" indent="-228600"/>
                <a:lvl5pPr marL="2057400" indent="-228600"/>
                <a:lvl6pPr marL="2514600" indent="-228600" defTabSz="685800" eaLnBrk="0" fontAlgn="base" hangingPunct="0">
                  <a:spcBef>
                    <a:spcPct val="0"/>
                  </a:spcBef>
                  <a:spcAft>
                    <a:spcPct val="0"/>
                  </a:spcAft>
                </a:lvl6pPr>
                <a:lvl7pPr marL="2971800" indent="-228600" defTabSz="685800" eaLnBrk="0" fontAlgn="base" hangingPunct="0">
                  <a:spcBef>
                    <a:spcPct val="0"/>
                  </a:spcBef>
                  <a:spcAft>
                    <a:spcPct val="0"/>
                  </a:spcAft>
                </a:lvl7pPr>
                <a:lvl8pPr marL="3429000" indent="-228600" defTabSz="685800" eaLnBrk="0" fontAlgn="base" hangingPunct="0">
                  <a:spcBef>
                    <a:spcPct val="0"/>
                  </a:spcBef>
                  <a:spcAft>
                    <a:spcPct val="0"/>
                  </a:spcAft>
                </a:lvl8pPr>
                <a:lvl9pPr marL="3886200" indent="-228600" defTabSz="685800" eaLnBrk="0" fontAlgn="base" hangingPunct="0">
                  <a:spcBef>
                    <a:spcPct val="0"/>
                  </a:spcBef>
                  <a:spcAft>
                    <a:spcPct val="0"/>
                  </a:spcAft>
                </a:lvl9pPr>
              </a:lstStyle>
              <a:p>
                <a:pPr algn="l">
                  <a:lnSpc>
                    <a:spcPts val="1325"/>
                  </a:lnSpc>
                </a:pPr>
                <a:r>
                  <a:rPr lang="en-US" altLang="zh-CN" sz="1100" dirty="0">
                    <a:solidFill>
                      <a:schemeClr val="bg1"/>
                    </a:solidFill>
                    <a:latin typeface="Source Sans Pro" charset="0"/>
                    <a:ea typeface="Source Sans Pro" charset="0"/>
                    <a:cs typeface="Source Sans Pro" charset="0"/>
                  </a:rPr>
                  <a:t>Investment generally results in acquiring an asset, also called an investment. If the asset is available at a price worth investing, it is normally expected</a:t>
                </a:r>
              </a:p>
            </p:txBody>
          </p:sp>
          <p:sp>
            <p:nvSpPr>
              <p:cNvPr id="34" name="文本框 66"/>
              <p:cNvSpPr txBox="1">
                <a:spLocks noChangeArrowheads="1"/>
              </p:cNvSpPr>
              <p:nvPr/>
            </p:nvSpPr>
            <p:spPr bwMode="auto">
              <a:xfrm>
                <a:off x="5125880" y="3227387"/>
                <a:ext cx="221608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zh-CN" altLang="en-US" sz="2400" dirty="0">
                    <a:solidFill>
                      <a:schemeClr val="bg1"/>
                    </a:solidFill>
                    <a:latin typeface="Helvetica" panose="020B0604020202020204" pitchFamily="34" charset="0"/>
                  </a:rPr>
                  <a:t>此处请添加您的标题</a:t>
                </a:r>
              </a:p>
            </p:txBody>
          </p:sp>
        </p:grpSp>
        <p:sp>
          <p:nvSpPr>
            <p:cNvPr id="32" name="任意多边形 31"/>
            <p:cNvSpPr/>
            <p:nvPr/>
          </p:nvSpPr>
          <p:spPr>
            <a:xfrm>
              <a:off x="4046335" y="2857499"/>
              <a:ext cx="4830965" cy="1962150"/>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anchor="ctr"/>
            <a:lstStyle/>
            <a:p>
              <a:pPr algn="ctr">
                <a:defRPr/>
              </a:pPr>
              <a:endParaRPr lang="zh-CN" altLang="en-US" sz="240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0-#ppt_w/2"/>
                                          </p:val>
                                        </p:tav>
                                        <p:tav tm="100000">
                                          <p:val>
                                            <p:strVal val="#ppt_x"/>
                                          </p:val>
                                        </p:tav>
                                      </p:tavLst>
                                    </p:anim>
                                    <p:anim calcmode="lin" valueType="num">
                                      <p:cBhvr additive="base">
                                        <p:cTn id="8" dur="10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0-#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1+#ppt_w/2"/>
                                          </p:val>
                                        </p:tav>
                                        <p:tav tm="100000">
                                          <p:val>
                                            <p:strVal val="#ppt_x"/>
                                          </p:val>
                                        </p:tav>
                                      </p:tavLst>
                                    </p:anim>
                                    <p:anim calcmode="lin" valueType="num">
                                      <p:cBhvr additive="base">
                                        <p:cTn id="16" dur="100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1+#ppt_w/2"/>
                                          </p:val>
                                        </p:tav>
                                        <p:tav tm="100000">
                                          <p:val>
                                            <p:strVal val="#ppt_x"/>
                                          </p:val>
                                        </p:tav>
                                      </p:tavLst>
                                    </p:anim>
                                    <p:anim calcmode="lin" valueType="num">
                                      <p:cBhvr additive="base">
                                        <p:cTn id="20"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529"/>
            <a:ext cx="12192000" cy="6858000"/>
          </a:xfrm>
          <a:prstGeom prst="rect">
            <a:avLst/>
          </a:prstGeom>
          <a:solidFill>
            <a:schemeClr val="tx1">
              <a:lumMod val="95000"/>
              <a:lumOff val="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PA_文本框 2"/>
          <p:cNvSpPr txBox="1"/>
          <p:nvPr>
            <p:custDataLst>
              <p:tags r:id="rId1"/>
            </p:custDataLst>
          </p:nvPr>
        </p:nvSpPr>
        <p:spPr>
          <a:xfrm>
            <a:off x="4251021" y="1671343"/>
            <a:ext cx="3593567" cy="3510257"/>
          </a:xfrm>
          <a:custGeom>
            <a:avLst/>
            <a:gdLst>
              <a:gd name="connsiteX0" fmla="*/ 1314938 w 1796852"/>
              <a:gd name="connsiteY0" fmla="*/ 658807 h 1773699"/>
              <a:gd name="connsiteX1" fmla="*/ 759364 w 1796852"/>
              <a:gd name="connsiteY1" fmla="*/ 1502026 h 1773699"/>
              <a:gd name="connsiteX2" fmla="*/ 1314938 w 1796852"/>
              <a:gd name="connsiteY2" fmla="*/ 1502026 h 1773699"/>
              <a:gd name="connsiteX3" fmla="*/ 1314938 w 1796852"/>
              <a:gd name="connsiteY3" fmla="*/ 658807 h 1773699"/>
              <a:gd name="connsiteX4" fmla="*/ 0 w 1796852"/>
              <a:gd name="connsiteY4" fmla="*/ 0 h 1773699"/>
              <a:gd name="connsiteX5" fmla="*/ 1796852 w 1796852"/>
              <a:gd name="connsiteY5" fmla="*/ 0 h 1773699"/>
              <a:gd name="connsiteX6" fmla="*/ 1796852 w 1796852"/>
              <a:gd name="connsiteY6" fmla="*/ 1773699 h 1773699"/>
              <a:gd name="connsiteX7" fmla="*/ 1315429 w 1796852"/>
              <a:gd name="connsiteY7" fmla="*/ 1773699 h 1773699"/>
              <a:gd name="connsiteX8" fmla="*/ 1315429 w 1796852"/>
              <a:gd name="connsiteY8" fmla="*/ 1771708 h 1773699"/>
              <a:gd name="connsiteX9" fmla="*/ 1314938 w 1796852"/>
              <a:gd name="connsiteY9" fmla="*/ 1771708 h 1773699"/>
              <a:gd name="connsiteX10" fmla="*/ 1314938 w 1796852"/>
              <a:gd name="connsiteY10" fmla="*/ 1545622 h 1773699"/>
              <a:gd name="connsiteX11" fmla="*/ 703281 w 1796852"/>
              <a:gd name="connsiteY11" fmla="*/ 1545622 h 1773699"/>
              <a:gd name="connsiteX12" fmla="*/ 703281 w 1796852"/>
              <a:gd name="connsiteY12" fmla="*/ 1503770 h 1773699"/>
              <a:gd name="connsiteX13" fmla="*/ 1297412 w 1796852"/>
              <a:gd name="connsiteY13" fmla="*/ 602942 h 1773699"/>
              <a:gd name="connsiteX14" fmla="*/ 1362039 w 1796852"/>
              <a:gd name="connsiteY14" fmla="*/ 602942 h 1773699"/>
              <a:gd name="connsiteX15" fmla="*/ 1362039 w 1796852"/>
              <a:gd name="connsiteY15" fmla="*/ 1502026 h 1773699"/>
              <a:gd name="connsiteX16" fmla="*/ 1605198 w 1796852"/>
              <a:gd name="connsiteY16" fmla="*/ 1503951 h 1773699"/>
              <a:gd name="connsiteX17" fmla="*/ 1479463 w 1796852"/>
              <a:gd name="connsiteY17" fmla="*/ 1545622 h 1773699"/>
              <a:gd name="connsiteX18" fmla="*/ 1362039 w 1796852"/>
              <a:gd name="connsiteY18" fmla="*/ 1545622 h 1773699"/>
              <a:gd name="connsiteX19" fmla="*/ 1362039 w 1796852"/>
              <a:gd name="connsiteY19" fmla="*/ 1726456 h 1773699"/>
              <a:gd name="connsiteX20" fmla="*/ 1748992 w 1796852"/>
              <a:gd name="connsiteY20" fmla="*/ 1726456 h 1773699"/>
              <a:gd name="connsiteX21" fmla="*/ 1748992 w 1796852"/>
              <a:gd name="connsiteY21" fmla="*/ 47242 h 1773699"/>
              <a:gd name="connsiteX22" fmla="*/ 47859 w 1796852"/>
              <a:gd name="connsiteY22" fmla="*/ 47242 h 1773699"/>
              <a:gd name="connsiteX23" fmla="*/ 47859 w 1796852"/>
              <a:gd name="connsiteY23" fmla="*/ 1726456 h 1773699"/>
              <a:gd name="connsiteX24" fmla="*/ 1269710 w 1796852"/>
              <a:gd name="connsiteY24" fmla="*/ 1726456 h 1773699"/>
              <a:gd name="connsiteX25" fmla="*/ 1269710 w 1796852"/>
              <a:gd name="connsiteY25" fmla="*/ 1773699 h 1773699"/>
              <a:gd name="connsiteX26" fmla="*/ 0 w 1796852"/>
              <a:gd name="connsiteY26" fmla="*/ 1773699 h 1773699"/>
              <a:gd name="connsiteX27" fmla="*/ 0 w 1796852"/>
              <a:gd name="connsiteY27" fmla="*/ 0 h 1773699"/>
              <a:gd name="connsiteX0-1" fmla="*/ 1314938 w 1796852"/>
              <a:gd name="connsiteY0-2" fmla="*/ 658807 h 1773699"/>
              <a:gd name="connsiteX1-3" fmla="*/ 759364 w 1796852"/>
              <a:gd name="connsiteY1-4" fmla="*/ 1502026 h 1773699"/>
              <a:gd name="connsiteX2-5" fmla="*/ 1314938 w 1796852"/>
              <a:gd name="connsiteY2-6" fmla="*/ 1502026 h 1773699"/>
              <a:gd name="connsiteX3-7" fmla="*/ 1314938 w 1796852"/>
              <a:gd name="connsiteY3-8" fmla="*/ 658807 h 1773699"/>
              <a:gd name="connsiteX4-9" fmla="*/ 0 w 1796852"/>
              <a:gd name="connsiteY4-10" fmla="*/ 0 h 1773699"/>
              <a:gd name="connsiteX5-11" fmla="*/ 1796852 w 1796852"/>
              <a:gd name="connsiteY5-12" fmla="*/ 0 h 1773699"/>
              <a:gd name="connsiteX6-13" fmla="*/ 1796852 w 1796852"/>
              <a:gd name="connsiteY6-14" fmla="*/ 1773699 h 1773699"/>
              <a:gd name="connsiteX7-15" fmla="*/ 1315429 w 1796852"/>
              <a:gd name="connsiteY7-16" fmla="*/ 1773699 h 1773699"/>
              <a:gd name="connsiteX8-17" fmla="*/ 1315429 w 1796852"/>
              <a:gd name="connsiteY8-18" fmla="*/ 1771708 h 1773699"/>
              <a:gd name="connsiteX9-19" fmla="*/ 1314938 w 1796852"/>
              <a:gd name="connsiteY9-20" fmla="*/ 1771708 h 1773699"/>
              <a:gd name="connsiteX10-21" fmla="*/ 1314938 w 1796852"/>
              <a:gd name="connsiteY10-22" fmla="*/ 1545622 h 1773699"/>
              <a:gd name="connsiteX11-23" fmla="*/ 703281 w 1796852"/>
              <a:gd name="connsiteY11-24" fmla="*/ 1545622 h 1773699"/>
              <a:gd name="connsiteX12-25" fmla="*/ 703281 w 1796852"/>
              <a:gd name="connsiteY12-26" fmla="*/ 1503770 h 1773699"/>
              <a:gd name="connsiteX13-27" fmla="*/ 1297412 w 1796852"/>
              <a:gd name="connsiteY13-28" fmla="*/ 602942 h 1773699"/>
              <a:gd name="connsiteX14-29" fmla="*/ 1362039 w 1796852"/>
              <a:gd name="connsiteY14-30" fmla="*/ 602942 h 1773699"/>
              <a:gd name="connsiteX15-31" fmla="*/ 1362039 w 1796852"/>
              <a:gd name="connsiteY15-32" fmla="*/ 1502026 h 1773699"/>
              <a:gd name="connsiteX16-33" fmla="*/ 1605198 w 1796852"/>
              <a:gd name="connsiteY16-34" fmla="*/ 1503951 h 1773699"/>
              <a:gd name="connsiteX17-35" fmla="*/ 1605198 w 1796852"/>
              <a:gd name="connsiteY17-36" fmla="*/ 1545622 h 1773699"/>
              <a:gd name="connsiteX18-37" fmla="*/ 1362039 w 1796852"/>
              <a:gd name="connsiteY18-38" fmla="*/ 1545622 h 1773699"/>
              <a:gd name="connsiteX19-39" fmla="*/ 1362039 w 1796852"/>
              <a:gd name="connsiteY19-40" fmla="*/ 1726456 h 1773699"/>
              <a:gd name="connsiteX20-41" fmla="*/ 1748992 w 1796852"/>
              <a:gd name="connsiteY20-42" fmla="*/ 1726456 h 1773699"/>
              <a:gd name="connsiteX21-43" fmla="*/ 1748992 w 1796852"/>
              <a:gd name="connsiteY21-44" fmla="*/ 47242 h 1773699"/>
              <a:gd name="connsiteX22-45" fmla="*/ 47859 w 1796852"/>
              <a:gd name="connsiteY22-46" fmla="*/ 47242 h 1773699"/>
              <a:gd name="connsiteX23-47" fmla="*/ 47859 w 1796852"/>
              <a:gd name="connsiteY23-48" fmla="*/ 1726456 h 1773699"/>
              <a:gd name="connsiteX24-49" fmla="*/ 1269710 w 1796852"/>
              <a:gd name="connsiteY24-50" fmla="*/ 1726456 h 1773699"/>
              <a:gd name="connsiteX25-51" fmla="*/ 1269710 w 1796852"/>
              <a:gd name="connsiteY25-52" fmla="*/ 1773699 h 1773699"/>
              <a:gd name="connsiteX26-53" fmla="*/ 0 w 1796852"/>
              <a:gd name="connsiteY26-54" fmla="*/ 1773699 h 1773699"/>
              <a:gd name="connsiteX27-55" fmla="*/ 0 w 1796852"/>
              <a:gd name="connsiteY27-56" fmla="*/ 0 h 1773699"/>
              <a:gd name="connsiteX0-57" fmla="*/ 1314938 w 1796852"/>
              <a:gd name="connsiteY0-58" fmla="*/ 658807 h 1773699"/>
              <a:gd name="connsiteX1-59" fmla="*/ 759364 w 1796852"/>
              <a:gd name="connsiteY1-60" fmla="*/ 1502026 h 1773699"/>
              <a:gd name="connsiteX2-61" fmla="*/ 1314938 w 1796852"/>
              <a:gd name="connsiteY2-62" fmla="*/ 1502026 h 1773699"/>
              <a:gd name="connsiteX3-63" fmla="*/ 1314938 w 1796852"/>
              <a:gd name="connsiteY3-64" fmla="*/ 658807 h 1773699"/>
              <a:gd name="connsiteX4-65" fmla="*/ 0 w 1796852"/>
              <a:gd name="connsiteY4-66" fmla="*/ 0 h 1773699"/>
              <a:gd name="connsiteX5-67" fmla="*/ 1796852 w 1796852"/>
              <a:gd name="connsiteY5-68" fmla="*/ 0 h 1773699"/>
              <a:gd name="connsiteX6-69" fmla="*/ 1796852 w 1796852"/>
              <a:gd name="connsiteY6-70" fmla="*/ 1773699 h 1773699"/>
              <a:gd name="connsiteX7-71" fmla="*/ 1315429 w 1796852"/>
              <a:gd name="connsiteY7-72" fmla="*/ 1773699 h 1773699"/>
              <a:gd name="connsiteX8-73" fmla="*/ 1315429 w 1796852"/>
              <a:gd name="connsiteY8-74" fmla="*/ 1771708 h 1773699"/>
              <a:gd name="connsiteX9-75" fmla="*/ 1314938 w 1796852"/>
              <a:gd name="connsiteY9-76" fmla="*/ 1771708 h 1773699"/>
              <a:gd name="connsiteX10-77" fmla="*/ 1314938 w 1796852"/>
              <a:gd name="connsiteY10-78" fmla="*/ 1545622 h 1773699"/>
              <a:gd name="connsiteX11-79" fmla="*/ 703281 w 1796852"/>
              <a:gd name="connsiteY11-80" fmla="*/ 1545622 h 1773699"/>
              <a:gd name="connsiteX12-81" fmla="*/ 703281 w 1796852"/>
              <a:gd name="connsiteY12-82" fmla="*/ 1503770 h 1773699"/>
              <a:gd name="connsiteX13-83" fmla="*/ 1297412 w 1796852"/>
              <a:gd name="connsiteY13-84" fmla="*/ 602942 h 1773699"/>
              <a:gd name="connsiteX14-85" fmla="*/ 1362039 w 1796852"/>
              <a:gd name="connsiteY14-86" fmla="*/ 602942 h 1773699"/>
              <a:gd name="connsiteX15-87" fmla="*/ 1362039 w 1796852"/>
              <a:gd name="connsiteY15-88" fmla="*/ 1502026 h 1773699"/>
              <a:gd name="connsiteX16-89" fmla="*/ 1559888 w 1796852"/>
              <a:gd name="connsiteY16-90" fmla="*/ 1503951 h 1773699"/>
              <a:gd name="connsiteX17-91" fmla="*/ 1605198 w 1796852"/>
              <a:gd name="connsiteY17-92" fmla="*/ 1545622 h 1773699"/>
              <a:gd name="connsiteX18-93" fmla="*/ 1362039 w 1796852"/>
              <a:gd name="connsiteY18-94" fmla="*/ 1545622 h 1773699"/>
              <a:gd name="connsiteX19-95" fmla="*/ 1362039 w 1796852"/>
              <a:gd name="connsiteY19-96" fmla="*/ 1726456 h 1773699"/>
              <a:gd name="connsiteX20-97" fmla="*/ 1748992 w 1796852"/>
              <a:gd name="connsiteY20-98" fmla="*/ 1726456 h 1773699"/>
              <a:gd name="connsiteX21-99" fmla="*/ 1748992 w 1796852"/>
              <a:gd name="connsiteY21-100" fmla="*/ 47242 h 1773699"/>
              <a:gd name="connsiteX22-101" fmla="*/ 47859 w 1796852"/>
              <a:gd name="connsiteY22-102" fmla="*/ 47242 h 1773699"/>
              <a:gd name="connsiteX23-103" fmla="*/ 47859 w 1796852"/>
              <a:gd name="connsiteY23-104" fmla="*/ 1726456 h 1773699"/>
              <a:gd name="connsiteX24-105" fmla="*/ 1269710 w 1796852"/>
              <a:gd name="connsiteY24-106" fmla="*/ 1726456 h 1773699"/>
              <a:gd name="connsiteX25-107" fmla="*/ 1269710 w 1796852"/>
              <a:gd name="connsiteY25-108" fmla="*/ 1773699 h 1773699"/>
              <a:gd name="connsiteX26-109" fmla="*/ 0 w 1796852"/>
              <a:gd name="connsiteY26-110" fmla="*/ 1773699 h 1773699"/>
              <a:gd name="connsiteX27-111" fmla="*/ 0 w 1796852"/>
              <a:gd name="connsiteY27-112" fmla="*/ 0 h 1773699"/>
              <a:gd name="connsiteX0-113" fmla="*/ 1314938 w 1796852"/>
              <a:gd name="connsiteY0-114" fmla="*/ 658807 h 1773699"/>
              <a:gd name="connsiteX1-115" fmla="*/ 759364 w 1796852"/>
              <a:gd name="connsiteY1-116" fmla="*/ 1502026 h 1773699"/>
              <a:gd name="connsiteX2-117" fmla="*/ 1314938 w 1796852"/>
              <a:gd name="connsiteY2-118" fmla="*/ 1502026 h 1773699"/>
              <a:gd name="connsiteX3-119" fmla="*/ 1314938 w 1796852"/>
              <a:gd name="connsiteY3-120" fmla="*/ 658807 h 1773699"/>
              <a:gd name="connsiteX4-121" fmla="*/ 0 w 1796852"/>
              <a:gd name="connsiteY4-122" fmla="*/ 0 h 1773699"/>
              <a:gd name="connsiteX5-123" fmla="*/ 1796852 w 1796852"/>
              <a:gd name="connsiteY5-124" fmla="*/ 0 h 1773699"/>
              <a:gd name="connsiteX6-125" fmla="*/ 1796852 w 1796852"/>
              <a:gd name="connsiteY6-126" fmla="*/ 1773699 h 1773699"/>
              <a:gd name="connsiteX7-127" fmla="*/ 1315429 w 1796852"/>
              <a:gd name="connsiteY7-128" fmla="*/ 1773699 h 1773699"/>
              <a:gd name="connsiteX8-129" fmla="*/ 1315429 w 1796852"/>
              <a:gd name="connsiteY8-130" fmla="*/ 1771708 h 1773699"/>
              <a:gd name="connsiteX9-131" fmla="*/ 1314938 w 1796852"/>
              <a:gd name="connsiteY9-132" fmla="*/ 1771708 h 1773699"/>
              <a:gd name="connsiteX10-133" fmla="*/ 1314938 w 1796852"/>
              <a:gd name="connsiteY10-134" fmla="*/ 1545622 h 1773699"/>
              <a:gd name="connsiteX11-135" fmla="*/ 703281 w 1796852"/>
              <a:gd name="connsiteY11-136" fmla="*/ 1545622 h 1773699"/>
              <a:gd name="connsiteX12-137" fmla="*/ 703281 w 1796852"/>
              <a:gd name="connsiteY12-138" fmla="*/ 1503770 h 1773699"/>
              <a:gd name="connsiteX13-139" fmla="*/ 1297412 w 1796852"/>
              <a:gd name="connsiteY13-140" fmla="*/ 602942 h 1773699"/>
              <a:gd name="connsiteX14-141" fmla="*/ 1362039 w 1796852"/>
              <a:gd name="connsiteY14-142" fmla="*/ 602942 h 1773699"/>
              <a:gd name="connsiteX15-143" fmla="*/ 1362039 w 1796852"/>
              <a:gd name="connsiteY15-144" fmla="*/ 1502026 h 1773699"/>
              <a:gd name="connsiteX16-145" fmla="*/ 1559888 w 1796852"/>
              <a:gd name="connsiteY16-146" fmla="*/ 1503951 h 1773699"/>
              <a:gd name="connsiteX17-147" fmla="*/ 1564008 w 1796852"/>
              <a:gd name="connsiteY17-148" fmla="*/ 1543541 h 1773699"/>
              <a:gd name="connsiteX18-149" fmla="*/ 1362039 w 1796852"/>
              <a:gd name="connsiteY18-150" fmla="*/ 1545622 h 1773699"/>
              <a:gd name="connsiteX19-151" fmla="*/ 1362039 w 1796852"/>
              <a:gd name="connsiteY19-152" fmla="*/ 1726456 h 1773699"/>
              <a:gd name="connsiteX20-153" fmla="*/ 1748992 w 1796852"/>
              <a:gd name="connsiteY20-154" fmla="*/ 1726456 h 1773699"/>
              <a:gd name="connsiteX21-155" fmla="*/ 1748992 w 1796852"/>
              <a:gd name="connsiteY21-156" fmla="*/ 47242 h 1773699"/>
              <a:gd name="connsiteX22-157" fmla="*/ 47859 w 1796852"/>
              <a:gd name="connsiteY22-158" fmla="*/ 47242 h 1773699"/>
              <a:gd name="connsiteX23-159" fmla="*/ 47859 w 1796852"/>
              <a:gd name="connsiteY23-160" fmla="*/ 1726456 h 1773699"/>
              <a:gd name="connsiteX24-161" fmla="*/ 1269710 w 1796852"/>
              <a:gd name="connsiteY24-162" fmla="*/ 1726456 h 1773699"/>
              <a:gd name="connsiteX25-163" fmla="*/ 1269710 w 1796852"/>
              <a:gd name="connsiteY25-164" fmla="*/ 1773699 h 1773699"/>
              <a:gd name="connsiteX26-165" fmla="*/ 0 w 1796852"/>
              <a:gd name="connsiteY26-166" fmla="*/ 1773699 h 1773699"/>
              <a:gd name="connsiteX27-167" fmla="*/ 0 w 1796852"/>
              <a:gd name="connsiteY27-168" fmla="*/ 0 h 1773699"/>
              <a:gd name="connsiteX0-169" fmla="*/ 1314938 w 1796852"/>
              <a:gd name="connsiteY0-170" fmla="*/ 658807 h 1773699"/>
              <a:gd name="connsiteX1-171" fmla="*/ 759364 w 1796852"/>
              <a:gd name="connsiteY1-172" fmla="*/ 1502026 h 1773699"/>
              <a:gd name="connsiteX2-173" fmla="*/ 1314938 w 1796852"/>
              <a:gd name="connsiteY2-174" fmla="*/ 1502026 h 1773699"/>
              <a:gd name="connsiteX3-175" fmla="*/ 1314938 w 1796852"/>
              <a:gd name="connsiteY3-176" fmla="*/ 658807 h 1773699"/>
              <a:gd name="connsiteX4-177" fmla="*/ 0 w 1796852"/>
              <a:gd name="connsiteY4-178" fmla="*/ 0 h 1773699"/>
              <a:gd name="connsiteX5-179" fmla="*/ 1796852 w 1796852"/>
              <a:gd name="connsiteY5-180" fmla="*/ 0 h 1773699"/>
              <a:gd name="connsiteX6-181" fmla="*/ 1796852 w 1796852"/>
              <a:gd name="connsiteY6-182" fmla="*/ 1773699 h 1773699"/>
              <a:gd name="connsiteX7-183" fmla="*/ 1315429 w 1796852"/>
              <a:gd name="connsiteY7-184" fmla="*/ 1773699 h 1773699"/>
              <a:gd name="connsiteX8-185" fmla="*/ 1315429 w 1796852"/>
              <a:gd name="connsiteY8-186" fmla="*/ 1771708 h 1773699"/>
              <a:gd name="connsiteX9-187" fmla="*/ 1314938 w 1796852"/>
              <a:gd name="connsiteY9-188" fmla="*/ 1771708 h 1773699"/>
              <a:gd name="connsiteX10-189" fmla="*/ 1314938 w 1796852"/>
              <a:gd name="connsiteY10-190" fmla="*/ 1545622 h 1773699"/>
              <a:gd name="connsiteX11-191" fmla="*/ 703281 w 1796852"/>
              <a:gd name="connsiteY11-192" fmla="*/ 1545622 h 1773699"/>
              <a:gd name="connsiteX12-193" fmla="*/ 703281 w 1796852"/>
              <a:gd name="connsiteY12-194" fmla="*/ 1503770 h 1773699"/>
              <a:gd name="connsiteX13-195" fmla="*/ 1297412 w 1796852"/>
              <a:gd name="connsiteY13-196" fmla="*/ 602942 h 1773699"/>
              <a:gd name="connsiteX14-197" fmla="*/ 1362039 w 1796852"/>
              <a:gd name="connsiteY14-198" fmla="*/ 602942 h 1773699"/>
              <a:gd name="connsiteX15-199" fmla="*/ 1362039 w 1796852"/>
              <a:gd name="connsiteY15-200" fmla="*/ 1502026 h 1773699"/>
              <a:gd name="connsiteX16-201" fmla="*/ 1559888 w 1796852"/>
              <a:gd name="connsiteY16-202" fmla="*/ 1503951 h 1773699"/>
              <a:gd name="connsiteX17-203" fmla="*/ 1561949 w 1796852"/>
              <a:gd name="connsiteY17-204" fmla="*/ 1545623 h 1773699"/>
              <a:gd name="connsiteX18-205" fmla="*/ 1362039 w 1796852"/>
              <a:gd name="connsiteY18-206" fmla="*/ 1545622 h 1773699"/>
              <a:gd name="connsiteX19-207" fmla="*/ 1362039 w 1796852"/>
              <a:gd name="connsiteY19-208" fmla="*/ 1726456 h 1773699"/>
              <a:gd name="connsiteX20-209" fmla="*/ 1748992 w 1796852"/>
              <a:gd name="connsiteY20-210" fmla="*/ 1726456 h 1773699"/>
              <a:gd name="connsiteX21-211" fmla="*/ 1748992 w 1796852"/>
              <a:gd name="connsiteY21-212" fmla="*/ 47242 h 1773699"/>
              <a:gd name="connsiteX22-213" fmla="*/ 47859 w 1796852"/>
              <a:gd name="connsiteY22-214" fmla="*/ 47242 h 1773699"/>
              <a:gd name="connsiteX23-215" fmla="*/ 47859 w 1796852"/>
              <a:gd name="connsiteY23-216" fmla="*/ 1726456 h 1773699"/>
              <a:gd name="connsiteX24-217" fmla="*/ 1269710 w 1796852"/>
              <a:gd name="connsiteY24-218" fmla="*/ 1726456 h 1773699"/>
              <a:gd name="connsiteX25-219" fmla="*/ 1269710 w 1796852"/>
              <a:gd name="connsiteY25-220" fmla="*/ 1773699 h 1773699"/>
              <a:gd name="connsiteX26-221" fmla="*/ 0 w 1796852"/>
              <a:gd name="connsiteY26-222" fmla="*/ 1773699 h 1773699"/>
              <a:gd name="connsiteX27-223" fmla="*/ 0 w 1796852"/>
              <a:gd name="connsiteY27-224" fmla="*/ 0 h 1773699"/>
              <a:gd name="connsiteX0-225" fmla="*/ 1314938 w 1796852"/>
              <a:gd name="connsiteY0-226" fmla="*/ 658807 h 1773699"/>
              <a:gd name="connsiteX1-227" fmla="*/ 759364 w 1796852"/>
              <a:gd name="connsiteY1-228" fmla="*/ 1502026 h 1773699"/>
              <a:gd name="connsiteX2-229" fmla="*/ 1314938 w 1796852"/>
              <a:gd name="connsiteY2-230" fmla="*/ 1502026 h 1773699"/>
              <a:gd name="connsiteX3-231" fmla="*/ 1314938 w 1796852"/>
              <a:gd name="connsiteY3-232" fmla="*/ 658807 h 1773699"/>
              <a:gd name="connsiteX4-233" fmla="*/ 0 w 1796852"/>
              <a:gd name="connsiteY4-234" fmla="*/ 0 h 1773699"/>
              <a:gd name="connsiteX5-235" fmla="*/ 1796852 w 1796852"/>
              <a:gd name="connsiteY5-236" fmla="*/ 0 h 1773699"/>
              <a:gd name="connsiteX6-237" fmla="*/ 1796852 w 1796852"/>
              <a:gd name="connsiteY6-238" fmla="*/ 1773699 h 1773699"/>
              <a:gd name="connsiteX7-239" fmla="*/ 1315429 w 1796852"/>
              <a:gd name="connsiteY7-240" fmla="*/ 1773699 h 1773699"/>
              <a:gd name="connsiteX8-241" fmla="*/ 1315429 w 1796852"/>
              <a:gd name="connsiteY8-242" fmla="*/ 1771708 h 1773699"/>
              <a:gd name="connsiteX9-243" fmla="*/ 1314938 w 1796852"/>
              <a:gd name="connsiteY9-244" fmla="*/ 1771708 h 1773699"/>
              <a:gd name="connsiteX10-245" fmla="*/ 1314938 w 1796852"/>
              <a:gd name="connsiteY10-246" fmla="*/ 1545622 h 1773699"/>
              <a:gd name="connsiteX11-247" fmla="*/ 703281 w 1796852"/>
              <a:gd name="connsiteY11-248" fmla="*/ 1545622 h 1773699"/>
              <a:gd name="connsiteX12-249" fmla="*/ 703281 w 1796852"/>
              <a:gd name="connsiteY12-250" fmla="*/ 1503770 h 1773699"/>
              <a:gd name="connsiteX13-251" fmla="*/ 1297412 w 1796852"/>
              <a:gd name="connsiteY13-252" fmla="*/ 602942 h 1773699"/>
              <a:gd name="connsiteX14-253" fmla="*/ 1362039 w 1796852"/>
              <a:gd name="connsiteY14-254" fmla="*/ 602942 h 1773699"/>
              <a:gd name="connsiteX15-255" fmla="*/ 1362039 w 1796852"/>
              <a:gd name="connsiteY15-256" fmla="*/ 1502026 h 1773699"/>
              <a:gd name="connsiteX16-257" fmla="*/ 1559888 w 1796852"/>
              <a:gd name="connsiteY16-258" fmla="*/ 1499789 h 1773699"/>
              <a:gd name="connsiteX17-259" fmla="*/ 1561949 w 1796852"/>
              <a:gd name="connsiteY17-260" fmla="*/ 1545623 h 1773699"/>
              <a:gd name="connsiteX18-261" fmla="*/ 1362039 w 1796852"/>
              <a:gd name="connsiteY18-262" fmla="*/ 1545622 h 1773699"/>
              <a:gd name="connsiteX19-263" fmla="*/ 1362039 w 1796852"/>
              <a:gd name="connsiteY19-264" fmla="*/ 1726456 h 1773699"/>
              <a:gd name="connsiteX20-265" fmla="*/ 1748992 w 1796852"/>
              <a:gd name="connsiteY20-266" fmla="*/ 1726456 h 1773699"/>
              <a:gd name="connsiteX21-267" fmla="*/ 1748992 w 1796852"/>
              <a:gd name="connsiteY21-268" fmla="*/ 47242 h 1773699"/>
              <a:gd name="connsiteX22-269" fmla="*/ 47859 w 1796852"/>
              <a:gd name="connsiteY22-270" fmla="*/ 47242 h 1773699"/>
              <a:gd name="connsiteX23-271" fmla="*/ 47859 w 1796852"/>
              <a:gd name="connsiteY23-272" fmla="*/ 1726456 h 1773699"/>
              <a:gd name="connsiteX24-273" fmla="*/ 1269710 w 1796852"/>
              <a:gd name="connsiteY24-274" fmla="*/ 1726456 h 1773699"/>
              <a:gd name="connsiteX25-275" fmla="*/ 1269710 w 1796852"/>
              <a:gd name="connsiteY25-276" fmla="*/ 1773699 h 1773699"/>
              <a:gd name="connsiteX26-277" fmla="*/ 0 w 1796852"/>
              <a:gd name="connsiteY26-278" fmla="*/ 1773699 h 1773699"/>
              <a:gd name="connsiteX27-279" fmla="*/ 0 w 1796852"/>
              <a:gd name="connsiteY27-280" fmla="*/ 0 h 1773699"/>
              <a:gd name="connsiteX0-281" fmla="*/ 1314938 w 1796852"/>
              <a:gd name="connsiteY0-282" fmla="*/ 658807 h 1773699"/>
              <a:gd name="connsiteX1-283" fmla="*/ 759364 w 1796852"/>
              <a:gd name="connsiteY1-284" fmla="*/ 1502026 h 1773699"/>
              <a:gd name="connsiteX2-285" fmla="*/ 1314938 w 1796852"/>
              <a:gd name="connsiteY2-286" fmla="*/ 1502026 h 1773699"/>
              <a:gd name="connsiteX3-287" fmla="*/ 1314938 w 1796852"/>
              <a:gd name="connsiteY3-288" fmla="*/ 658807 h 1773699"/>
              <a:gd name="connsiteX4-289" fmla="*/ 0 w 1796852"/>
              <a:gd name="connsiteY4-290" fmla="*/ 0 h 1773699"/>
              <a:gd name="connsiteX5-291" fmla="*/ 1796852 w 1796852"/>
              <a:gd name="connsiteY5-292" fmla="*/ 0 h 1773699"/>
              <a:gd name="connsiteX6-293" fmla="*/ 1796852 w 1796852"/>
              <a:gd name="connsiteY6-294" fmla="*/ 1773699 h 1773699"/>
              <a:gd name="connsiteX7-295" fmla="*/ 1315429 w 1796852"/>
              <a:gd name="connsiteY7-296" fmla="*/ 1773699 h 1773699"/>
              <a:gd name="connsiteX8-297" fmla="*/ 1315429 w 1796852"/>
              <a:gd name="connsiteY8-298" fmla="*/ 1771708 h 1773699"/>
              <a:gd name="connsiteX9-299" fmla="*/ 1314938 w 1796852"/>
              <a:gd name="connsiteY9-300" fmla="*/ 1771708 h 1773699"/>
              <a:gd name="connsiteX10-301" fmla="*/ 1314938 w 1796852"/>
              <a:gd name="connsiteY10-302" fmla="*/ 1545622 h 1773699"/>
              <a:gd name="connsiteX11-303" fmla="*/ 703281 w 1796852"/>
              <a:gd name="connsiteY11-304" fmla="*/ 1545622 h 1773699"/>
              <a:gd name="connsiteX12-305" fmla="*/ 703281 w 1796852"/>
              <a:gd name="connsiteY12-306" fmla="*/ 1503770 h 1773699"/>
              <a:gd name="connsiteX13-307" fmla="*/ 1297412 w 1796852"/>
              <a:gd name="connsiteY13-308" fmla="*/ 602942 h 1773699"/>
              <a:gd name="connsiteX14-309" fmla="*/ 1362039 w 1796852"/>
              <a:gd name="connsiteY14-310" fmla="*/ 602942 h 1773699"/>
              <a:gd name="connsiteX15-311" fmla="*/ 1362039 w 1796852"/>
              <a:gd name="connsiteY15-312" fmla="*/ 1502026 h 1773699"/>
              <a:gd name="connsiteX16-313" fmla="*/ 1559888 w 1796852"/>
              <a:gd name="connsiteY16-314" fmla="*/ 1501870 h 1773699"/>
              <a:gd name="connsiteX17-315" fmla="*/ 1561949 w 1796852"/>
              <a:gd name="connsiteY17-316" fmla="*/ 1545623 h 1773699"/>
              <a:gd name="connsiteX18-317" fmla="*/ 1362039 w 1796852"/>
              <a:gd name="connsiteY18-318" fmla="*/ 1545622 h 1773699"/>
              <a:gd name="connsiteX19-319" fmla="*/ 1362039 w 1796852"/>
              <a:gd name="connsiteY19-320" fmla="*/ 1726456 h 1773699"/>
              <a:gd name="connsiteX20-321" fmla="*/ 1748992 w 1796852"/>
              <a:gd name="connsiteY20-322" fmla="*/ 1726456 h 1773699"/>
              <a:gd name="connsiteX21-323" fmla="*/ 1748992 w 1796852"/>
              <a:gd name="connsiteY21-324" fmla="*/ 47242 h 1773699"/>
              <a:gd name="connsiteX22-325" fmla="*/ 47859 w 1796852"/>
              <a:gd name="connsiteY22-326" fmla="*/ 47242 h 1773699"/>
              <a:gd name="connsiteX23-327" fmla="*/ 47859 w 1796852"/>
              <a:gd name="connsiteY23-328" fmla="*/ 1726456 h 1773699"/>
              <a:gd name="connsiteX24-329" fmla="*/ 1269710 w 1796852"/>
              <a:gd name="connsiteY24-330" fmla="*/ 1726456 h 1773699"/>
              <a:gd name="connsiteX25-331" fmla="*/ 1269710 w 1796852"/>
              <a:gd name="connsiteY25-332" fmla="*/ 1773699 h 1773699"/>
              <a:gd name="connsiteX26-333" fmla="*/ 0 w 1796852"/>
              <a:gd name="connsiteY26-334" fmla="*/ 1773699 h 1773699"/>
              <a:gd name="connsiteX27-335" fmla="*/ 0 w 1796852"/>
              <a:gd name="connsiteY27-336" fmla="*/ 0 h 17736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Lst>
            <a:rect l="l" t="t" r="r" b="b"/>
            <a:pathLst>
              <a:path w="1796852" h="1773699">
                <a:moveTo>
                  <a:pt x="1314938" y="658807"/>
                </a:moveTo>
                <a:lnTo>
                  <a:pt x="759364" y="1502026"/>
                </a:lnTo>
                <a:lnTo>
                  <a:pt x="1314938" y="1502026"/>
                </a:lnTo>
                <a:lnTo>
                  <a:pt x="1314938" y="658807"/>
                </a:lnTo>
                <a:close/>
                <a:moveTo>
                  <a:pt x="0" y="0"/>
                </a:moveTo>
                <a:lnTo>
                  <a:pt x="1796852" y="0"/>
                </a:lnTo>
                <a:lnTo>
                  <a:pt x="1796852" y="1773699"/>
                </a:lnTo>
                <a:lnTo>
                  <a:pt x="1315429" y="1773699"/>
                </a:lnTo>
                <a:lnTo>
                  <a:pt x="1315429" y="1771708"/>
                </a:lnTo>
                <a:lnTo>
                  <a:pt x="1314938" y="1771708"/>
                </a:lnTo>
                <a:lnTo>
                  <a:pt x="1314938" y="1545622"/>
                </a:lnTo>
                <a:lnTo>
                  <a:pt x="703281" y="1545622"/>
                </a:lnTo>
                <a:lnTo>
                  <a:pt x="703281" y="1503770"/>
                </a:lnTo>
                <a:lnTo>
                  <a:pt x="1297412" y="602942"/>
                </a:lnTo>
                <a:lnTo>
                  <a:pt x="1362039" y="602942"/>
                </a:lnTo>
                <a:lnTo>
                  <a:pt x="1362039" y="1502026"/>
                </a:lnTo>
                <a:lnTo>
                  <a:pt x="1559888" y="1501870"/>
                </a:lnTo>
                <a:lnTo>
                  <a:pt x="1561949" y="1545623"/>
                </a:lnTo>
                <a:lnTo>
                  <a:pt x="1362039" y="1545622"/>
                </a:lnTo>
                <a:lnTo>
                  <a:pt x="1362039" y="1726456"/>
                </a:lnTo>
                <a:lnTo>
                  <a:pt x="1748992" y="1726456"/>
                </a:lnTo>
                <a:lnTo>
                  <a:pt x="1748992" y="47242"/>
                </a:lnTo>
                <a:lnTo>
                  <a:pt x="47859" y="47242"/>
                </a:lnTo>
                <a:lnTo>
                  <a:pt x="47859" y="1726456"/>
                </a:lnTo>
                <a:lnTo>
                  <a:pt x="1269710" y="1726456"/>
                </a:lnTo>
                <a:lnTo>
                  <a:pt x="1269710" y="1773699"/>
                </a:lnTo>
                <a:lnTo>
                  <a:pt x="0" y="1773699"/>
                </a:lnTo>
                <a:lnTo>
                  <a:pt x="0" y="0"/>
                </a:lnTo>
                <a:close/>
              </a:path>
            </a:pathLst>
          </a:custGeom>
          <a:solidFill>
            <a:srgbClr val="C4000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3800" dirty="0">
              <a:solidFill>
                <a:schemeClr val="bg1"/>
              </a:solidFill>
              <a:latin typeface="AvantGardeExtLitITC" pitchFamily="50" charset="0"/>
              <a:ea typeface="张海山锐线体2.00" panose="02000000000000000000" pitchFamily="2" charset="-122"/>
            </a:endParaRPr>
          </a:p>
        </p:txBody>
      </p:sp>
      <p:sp>
        <p:nvSpPr>
          <p:cNvPr id="4" name="PA_文本框 3"/>
          <p:cNvSpPr txBox="1"/>
          <p:nvPr>
            <p:custDataLst>
              <p:tags r:id="rId2"/>
            </p:custDataLst>
          </p:nvPr>
        </p:nvSpPr>
        <p:spPr>
          <a:xfrm rot="5400000">
            <a:off x="6694543" y="3866962"/>
            <a:ext cx="1025217" cy="523220"/>
          </a:xfrm>
          <a:prstGeom prst="rect">
            <a:avLst/>
          </a:prstGeom>
          <a:noFill/>
        </p:spPr>
        <p:txBody>
          <a:bodyPr wrap="none" rtlCol="0">
            <a:spAutoFit/>
          </a:bodyPr>
          <a:lstStyle/>
          <a:p>
            <a:r>
              <a:rPr lang="en-US" altLang="zh-CN" sz="2800" b="1" dirty="0">
                <a:solidFill>
                  <a:schemeClr val="bg1"/>
                </a:solidFill>
              </a:rPr>
              <a:t>FOUR</a:t>
            </a:r>
            <a:endParaRPr lang="zh-CN" altLang="en-US" sz="2800" b="1" dirty="0">
              <a:solidFill>
                <a:schemeClr val="bg1"/>
              </a:solidFill>
            </a:endParaRPr>
          </a:p>
        </p:txBody>
      </p:sp>
      <p:sp>
        <p:nvSpPr>
          <p:cNvPr id="7" name="PA_文本框 5"/>
          <p:cNvSpPr txBox="1"/>
          <p:nvPr>
            <p:custDataLst>
              <p:tags r:id="rId3"/>
            </p:custDataLst>
          </p:nvPr>
        </p:nvSpPr>
        <p:spPr>
          <a:xfrm>
            <a:off x="4552905" y="2368161"/>
            <a:ext cx="29158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2400">
                <a:solidFill>
                  <a:schemeClr val="bg1"/>
                </a:solidFill>
                <a:latin typeface="Calibri" panose="020F0502020204030204" pitchFamily="34" charset="0"/>
                <a:ea typeface="宋体" panose="02010600030101010101" pitchFamily="2"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1400" dirty="0">
                <a:latin typeface="方正兰亭黑简体" panose="02000000000000000000" pitchFamily="2" charset="-122"/>
                <a:ea typeface="方正兰亭黑简体" panose="02000000000000000000" pitchFamily="2" charset="-122"/>
              </a:rPr>
              <a:t>此处写第四章的标题</a:t>
            </a:r>
          </a:p>
        </p:txBody>
      </p:sp>
      <p:cxnSp>
        <p:nvCxnSpPr>
          <p:cNvPr id="8" name="PA_直接连接符 6"/>
          <p:cNvCxnSpPr/>
          <p:nvPr>
            <p:custDataLst>
              <p:tags r:id="rId4"/>
            </p:custDataLst>
          </p:nvPr>
        </p:nvCxnSpPr>
        <p:spPr>
          <a:xfrm>
            <a:off x="4645023" y="2745363"/>
            <a:ext cx="83010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tx1">
              <a:lumMod val="95000"/>
              <a:lumOff val="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7527481" y="4576472"/>
            <a:ext cx="3601304" cy="789369"/>
            <a:chOff x="15051786" y="9152944"/>
            <a:chExt cx="7202608" cy="1578738"/>
          </a:xfrm>
        </p:grpSpPr>
        <p:sp>
          <p:nvSpPr>
            <p:cNvPr id="6" name="Subtitle 2"/>
            <p:cNvSpPr txBox="1"/>
            <p:nvPr/>
          </p:nvSpPr>
          <p:spPr>
            <a:xfrm>
              <a:off x="15051786" y="9845216"/>
              <a:ext cx="7202608" cy="886466"/>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325"/>
                </a:lnSpc>
              </a:pPr>
              <a:r>
                <a:rPr lang="en-US" sz="850" dirty="0">
                  <a:solidFill>
                    <a:schemeClr val="bg1"/>
                  </a:solidFill>
                  <a:latin typeface="Source Sans Pro" charset="0"/>
                  <a:ea typeface="Source Sans Pro" charset="0"/>
                  <a:cs typeface="Source Sans Pro" charset="0"/>
                </a:rPr>
                <a:t>Investment generally results in acquiring an asset, also called an investment. If the asset is available at a price worth</a:t>
              </a:r>
            </a:p>
          </p:txBody>
        </p:sp>
        <p:sp>
          <p:nvSpPr>
            <p:cNvPr id="7" name="TextBox 25"/>
            <p:cNvSpPr txBox="1"/>
            <p:nvPr/>
          </p:nvSpPr>
          <p:spPr>
            <a:xfrm>
              <a:off x="15196208" y="9152944"/>
              <a:ext cx="2908488" cy="492442"/>
            </a:xfrm>
            <a:prstGeom prst="rect">
              <a:avLst/>
            </a:prstGeom>
            <a:noFill/>
          </p:spPr>
          <p:txBody>
            <a:bodyPr wrap="none" rtlCol="0" anchor="ctr" anchorCtr="0">
              <a:spAutoFit/>
            </a:bodyPr>
            <a:lstStyle/>
            <a:p>
              <a:r>
                <a:rPr lang="en-US" sz="1000" dirty="0">
                  <a:solidFill>
                    <a:schemeClr val="bg1"/>
                  </a:solidFill>
                  <a:latin typeface="Montserrat" charset="0"/>
                  <a:ea typeface="Montserrat" charset="0"/>
                  <a:cs typeface="Montserrat" charset="0"/>
                </a:rPr>
                <a:t>Also called investment</a:t>
              </a:r>
            </a:p>
          </p:txBody>
        </p:sp>
      </p:grpSp>
      <p:grpSp>
        <p:nvGrpSpPr>
          <p:cNvPr id="8" name="组合 7"/>
          <p:cNvGrpSpPr/>
          <p:nvPr/>
        </p:nvGrpSpPr>
        <p:grpSpPr>
          <a:xfrm>
            <a:off x="7527481" y="3172646"/>
            <a:ext cx="3601304" cy="789369"/>
            <a:chOff x="15051786" y="6345291"/>
            <a:chExt cx="7202608" cy="1578738"/>
          </a:xfrm>
        </p:grpSpPr>
        <p:sp>
          <p:nvSpPr>
            <p:cNvPr id="9" name="Subtitle 2"/>
            <p:cNvSpPr txBox="1"/>
            <p:nvPr/>
          </p:nvSpPr>
          <p:spPr>
            <a:xfrm>
              <a:off x="15051786" y="7037563"/>
              <a:ext cx="7202608" cy="886466"/>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325"/>
                </a:lnSpc>
              </a:pPr>
              <a:r>
                <a:rPr lang="en-US" sz="850" dirty="0">
                  <a:solidFill>
                    <a:schemeClr val="bg1"/>
                  </a:solidFill>
                  <a:latin typeface="Source Sans Pro" charset="0"/>
                  <a:ea typeface="Source Sans Pro" charset="0"/>
                  <a:cs typeface="Source Sans Pro" charset="0"/>
                </a:rPr>
                <a:t>Investment generally results in acquiring an asset, also called an investment. If the asset is available at a price worth</a:t>
              </a:r>
            </a:p>
          </p:txBody>
        </p:sp>
        <p:sp>
          <p:nvSpPr>
            <p:cNvPr id="10" name="TextBox 28"/>
            <p:cNvSpPr txBox="1"/>
            <p:nvPr/>
          </p:nvSpPr>
          <p:spPr>
            <a:xfrm>
              <a:off x="15196208" y="6345291"/>
              <a:ext cx="2908488" cy="492442"/>
            </a:xfrm>
            <a:prstGeom prst="rect">
              <a:avLst/>
            </a:prstGeom>
            <a:noFill/>
          </p:spPr>
          <p:txBody>
            <a:bodyPr wrap="none" rtlCol="0" anchor="ctr" anchorCtr="0">
              <a:spAutoFit/>
            </a:bodyPr>
            <a:lstStyle/>
            <a:p>
              <a:r>
                <a:rPr lang="en-US" sz="1000" dirty="0">
                  <a:solidFill>
                    <a:schemeClr val="bg1"/>
                  </a:solidFill>
                  <a:latin typeface="Montserrat" charset="0"/>
                  <a:ea typeface="Montserrat" charset="0"/>
                  <a:cs typeface="Montserrat" charset="0"/>
                </a:rPr>
                <a:t>Also called investment</a:t>
              </a:r>
            </a:p>
          </p:txBody>
        </p:sp>
      </p:grpSp>
      <p:grpSp>
        <p:nvGrpSpPr>
          <p:cNvPr id="11" name="组合 10"/>
          <p:cNvGrpSpPr/>
          <p:nvPr/>
        </p:nvGrpSpPr>
        <p:grpSpPr>
          <a:xfrm>
            <a:off x="6664713" y="3204757"/>
            <a:ext cx="561144" cy="561144"/>
            <a:chOff x="13326250" y="6409513"/>
            <a:chExt cx="1122288" cy="1122288"/>
          </a:xfrm>
        </p:grpSpPr>
        <p:sp>
          <p:nvSpPr>
            <p:cNvPr id="12" name="Oval 29"/>
            <p:cNvSpPr/>
            <p:nvPr/>
          </p:nvSpPr>
          <p:spPr>
            <a:xfrm>
              <a:off x="13326250" y="6409513"/>
              <a:ext cx="1122288" cy="1122288"/>
            </a:xfrm>
            <a:prstGeom prst="ellipse">
              <a:avLst/>
            </a:prstGeom>
            <a:solidFill>
              <a:srgbClr val="C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13" name="Shape 2629"/>
            <p:cNvSpPr/>
            <p:nvPr/>
          </p:nvSpPr>
          <p:spPr>
            <a:xfrm>
              <a:off x="13617567" y="6713891"/>
              <a:ext cx="558810" cy="55865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solidFill>
              </a:endParaRPr>
            </a:p>
          </p:txBody>
        </p:sp>
      </p:grpSp>
      <p:grpSp>
        <p:nvGrpSpPr>
          <p:cNvPr id="14" name="组合 13"/>
          <p:cNvGrpSpPr/>
          <p:nvPr/>
        </p:nvGrpSpPr>
        <p:grpSpPr>
          <a:xfrm>
            <a:off x="6664713" y="4608583"/>
            <a:ext cx="561144" cy="561144"/>
            <a:chOff x="13326250" y="9217166"/>
            <a:chExt cx="1122288" cy="1122288"/>
          </a:xfrm>
        </p:grpSpPr>
        <p:sp>
          <p:nvSpPr>
            <p:cNvPr id="15" name="Oval 26"/>
            <p:cNvSpPr/>
            <p:nvPr/>
          </p:nvSpPr>
          <p:spPr>
            <a:xfrm>
              <a:off x="13326250" y="9217166"/>
              <a:ext cx="1122288" cy="1122288"/>
            </a:xfrm>
            <a:prstGeom prst="ellipse">
              <a:avLst/>
            </a:prstGeom>
            <a:solidFill>
              <a:srgbClr val="C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16" name="Shape 2840"/>
            <p:cNvSpPr/>
            <p:nvPr/>
          </p:nvSpPr>
          <p:spPr>
            <a:xfrm>
              <a:off x="13608066" y="9524375"/>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solidFill>
              </a:endParaRPr>
            </a:p>
          </p:txBody>
        </p:sp>
      </p:grpSp>
      <p:sp>
        <p:nvSpPr>
          <p:cNvPr id="17" name="TextBox 32"/>
          <p:cNvSpPr txBox="1"/>
          <p:nvPr/>
        </p:nvSpPr>
        <p:spPr>
          <a:xfrm>
            <a:off x="7572085" y="1431292"/>
            <a:ext cx="2822439" cy="1417439"/>
          </a:xfrm>
          <a:prstGeom prst="rect">
            <a:avLst/>
          </a:prstGeom>
          <a:noFill/>
        </p:spPr>
        <p:txBody>
          <a:bodyPr wrap="square" rtlCol="0" anchor="ctr" anchorCtr="0">
            <a:spAutoFit/>
          </a:bodyPr>
          <a:lstStyle/>
          <a:p>
            <a:pPr>
              <a:lnSpc>
                <a:spcPts val="3500"/>
              </a:lnSpc>
            </a:pPr>
            <a:r>
              <a:rPr lang="zh-CN" altLang="en-US" sz="2700" b="1" spc="100" dirty="0">
                <a:solidFill>
                  <a:schemeClr val="bg1"/>
                </a:solidFill>
                <a:latin typeface="方正兰亭黑简体" panose="02000000000000000000" pitchFamily="2" charset="-122"/>
                <a:ea typeface="方正兰亭黑简体" panose="02000000000000000000" pitchFamily="2" charset="-122"/>
                <a:cs typeface="Montserrat" charset="0"/>
              </a:rPr>
              <a:t>此处</a:t>
            </a:r>
            <a:endParaRPr lang="en-US" altLang="zh-CN" sz="2700" b="1" spc="100" dirty="0">
              <a:solidFill>
                <a:schemeClr val="bg1"/>
              </a:solidFill>
              <a:latin typeface="方正兰亭黑简体" panose="02000000000000000000" pitchFamily="2" charset="-122"/>
              <a:ea typeface="方正兰亭黑简体" panose="02000000000000000000" pitchFamily="2" charset="-122"/>
              <a:cs typeface="Montserrat" charset="0"/>
            </a:endParaRPr>
          </a:p>
          <a:p>
            <a:pPr>
              <a:lnSpc>
                <a:spcPts val="3500"/>
              </a:lnSpc>
            </a:pPr>
            <a:r>
              <a:rPr lang="zh-CN" altLang="en-US" sz="2700" b="1" spc="100" dirty="0">
                <a:solidFill>
                  <a:schemeClr val="bg1"/>
                </a:solidFill>
                <a:latin typeface="方正兰亭黑简体" panose="02000000000000000000" pitchFamily="2" charset="-122"/>
                <a:ea typeface="方正兰亭黑简体" panose="02000000000000000000" pitchFamily="2" charset="-122"/>
                <a:cs typeface="Montserrat" charset="0"/>
              </a:rPr>
              <a:t>请添加</a:t>
            </a:r>
            <a:endParaRPr lang="en-US" altLang="zh-CN" sz="2700" b="1" spc="100" dirty="0">
              <a:solidFill>
                <a:schemeClr val="bg1"/>
              </a:solidFill>
              <a:latin typeface="方正兰亭黑简体" panose="02000000000000000000" pitchFamily="2" charset="-122"/>
              <a:ea typeface="方正兰亭黑简体" panose="02000000000000000000" pitchFamily="2" charset="-122"/>
              <a:cs typeface="Montserrat" charset="0"/>
            </a:endParaRPr>
          </a:p>
          <a:p>
            <a:pPr>
              <a:lnSpc>
                <a:spcPts val="3500"/>
              </a:lnSpc>
            </a:pPr>
            <a:r>
              <a:rPr lang="zh-CN" altLang="en-US" sz="2700" b="1" spc="100" dirty="0">
                <a:solidFill>
                  <a:schemeClr val="bg1"/>
                </a:solidFill>
                <a:latin typeface="方正兰亭黑简体" panose="02000000000000000000" pitchFamily="2" charset="-122"/>
                <a:ea typeface="方正兰亭黑简体" panose="02000000000000000000" pitchFamily="2" charset="-122"/>
                <a:cs typeface="Montserrat" charset="0"/>
              </a:rPr>
              <a:t>标题</a:t>
            </a:r>
            <a:endParaRPr lang="en-US" sz="2700" b="1" spc="100" dirty="0">
              <a:solidFill>
                <a:schemeClr val="bg1"/>
              </a:solidFill>
              <a:latin typeface="方正兰亭黑简体" panose="02000000000000000000" pitchFamily="2" charset="-122"/>
              <a:ea typeface="方正兰亭黑简体" panose="02000000000000000000" pitchFamily="2" charset="-122"/>
              <a:cs typeface="Montserrat" charset="0"/>
            </a:endParaRPr>
          </a:p>
        </p:txBody>
      </p:sp>
      <p:grpSp>
        <p:nvGrpSpPr>
          <p:cNvPr id="18" name="Group 36"/>
          <p:cNvGrpSpPr/>
          <p:nvPr/>
        </p:nvGrpSpPr>
        <p:grpSpPr>
          <a:xfrm>
            <a:off x="683101" y="1910802"/>
            <a:ext cx="5018357" cy="2888809"/>
            <a:chOff x="5898415" y="1976415"/>
            <a:chExt cx="5654530" cy="3255020"/>
          </a:xfrm>
        </p:grpSpPr>
        <p:sp>
          <p:nvSpPr>
            <p:cNvPr id="19" name="Freeform 45"/>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latin typeface="Roboto Light"/>
              </a:endParaRPr>
            </a:p>
          </p:txBody>
        </p:sp>
        <p:sp>
          <p:nvSpPr>
            <p:cNvPr id="20" name="Freeform 46"/>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latin typeface="Roboto Light"/>
              </a:endParaRPr>
            </a:p>
          </p:txBody>
        </p:sp>
        <p:sp>
          <p:nvSpPr>
            <p:cNvPr id="21" name="Freeform 47"/>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latin typeface="Roboto Light"/>
              </a:endParaRPr>
            </a:p>
          </p:txBody>
        </p:sp>
        <p:sp>
          <p:nvSpPr>
            <p:cNvPr id="22" name="Freeform 48"/>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latin typeface="Roboto Light"/>
              </a:endParaRPr>
            </a:p>
          </p:txBody>
        </p:sp>
        <p:sp>
          <p:nvSpPr>
            <p:cNvPr id="23" name="Rectangle 50"/>
            <p:cNvSpPr>
              <a:spLocks noChangeArrowheads="1"/>
            </p:cNvSpPr>
            <p:nvPr/>
          </p:nvSpPr>
          <p:spPr bwMode="auto">
            <a:xfrm>
              <a:off x="5898415" y="5054180"/>
              <a:ext cx="5654530" cy="103129"/>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lstStyle/>
            <a:p>
              <a:endParaRPr lang="id-ID" sz="900">
                <a:latin typeface="Roboto Light"/>
              </a:endParaRPr>
            </a:p>
          </p:txBody>
        </p:sp>
        <p:sp>
          <p:nvSpPr>
            <p:cNvPr id="24" name="Freeform 51"/>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latin typeface="Roboto Light"/>
              </a:endParaRPr>
            </a:p>
          </p:txBody>
        </p:sp>
        <p:sp>
          <p:nvSpPr>
            <p:cNvPr id="25" name="Rectangle 52"/>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lstStyle/>
            <a:p>
              <a:endParaRPr lang="id-ID" sz="900">
                <a:latin typeface="Roboto Light"/>
              </a:endParaRPr>
            </a:p>
          </p:txBody>
        </p:sp>
        <p:sp>
          <p:nvSpPr>
            <p:cNvPr id="26" name="Oval 54"/>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latin typeface="Roboto Light"/>
              </a:endParaRPr>
            </a:p>
          </p:txBody>
        </p:sp>
        <p:sp>
          <p:nvSpPr>
            <p:cNvPr id="27" name="Oval 55"/>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latin typeface="Roboto Light"/>
              </a:endParaRPr>
            </a:p>
          </p:txBody>
        </p:sp>
        <p:sp>
          <p:nvSpPr>
            <p:cNvPr id="28" name="Oval 56"/>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latin typeface="Roboto Light"/>
              </a:endParaRPr>
            </a:p>
          </p:txBody>
        </p:sp>
        <p:sp>
          <p:nvSpPr>
            <p:cNvPr id="29" name="Oval 57"/>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latin typeface="Roboto Light"/>
              </a:endParaRPr>
            </a:p>
          </p:txBody>
        </p:sp>
        <p:sp>
          <p:nvSpPr>
            <p:cNvPr id="30" name="Freeform 58"/>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latin typeface="Roboto Light"/>
              </a:endParaRPr>
            </a:p>
          </p:txBody>
        </p:sp>
      </p:grpSp>
      <p:pic>
        <p:nvPicPr>
          <p:cNvPr id="31" name="Picture Placeholder 4"/>
          <p:cNvPicPr>
            <a:picLocks noChangeAspect="1"/>
          </p:cNvPicPr>
          <p:nvPr/>
        </p:nvPicPr>
        <p:blipFill>
          <a:blip r:embed="rId3" cstate="screen"/>
          <a:srcRect/>
          <a:stretch>
            <a:fillRect/>
          </a:stretch>
        </p:blipFill>
        <p:spPr>
          <a:xfrm>
            <a:off x="1332877" y="2093854"/>
            <a:ext cx="3764973" cy="2388274"/>
          </a:xfrm>
          <a:prstGeom prst="rect">
            <a:avLst/>
          </a:prstGeom>
        </p:spPr>
      </p:pic>
      <p:grpSp>
        <p:nvGrpSpPr>
          <p:cNvPr id="32" name="Group 50"/>
          <p:cNvGrpSpPr/>
          <p:nvPr/>
        </p:nvGrpSpPr>
        <p:grpSpPr>
          <a:xfrm>
            <a:off x="4818461" y="2841050"/>
            <a:ext cx="1041569" cy="2162261"/>
            <a:chOff x="11310678" y="5484773"/>
            <a:chExt cx="2665090" cy="5532633"/>
          </a:xfrm>
        </p:grpSpPr>
        <p:sp>
          <p:nvSpPr>
            <p:cNvPr id="33" name="Freeform 59"/>
            <p:cNvSpPr/>
            <p:nvPr/>
          </p:nvSpPr>
          <p:spPr bwMode="auto">
            <a:xfrm>
              <a:off x="11310678" y="5484773"/>
              <a:ext cx="2665090" cy="5532633"/>
            </a:xfrm>
            <a:custGeom>
              <a:avLst/>
              <a:gdLst>
                <a:gd name="T0" fmla="*/ 411 w 411"/>
                <a:gd name="T1" fmla="*/ 811 h 853"/>
                <a:gd name="T2" fmla="*/ 370 w 411"/>
                <a:gd name="T3" fmla="*/ 853 h 853"/>
                <a:gd name="T4" fmla="*/ 42 w 411"/>
                <a:gd name="T5" fmla="*/ 853 h 853"/>
                <a:gd name="T6" fmla="*/ 0 w 411"/>
                <a:gd name="T7" fmla="*/ 811 h 853"/>
                <a:gd name="T8" fmla="*/ 0 w 411"/>
                <a:gd name="T9" fmla="*/ 42 h 853"/>
                <a:gd name="T10" fmla="*/ 42 w 411"/>
                <a:gd name="T11" fmla="*/ 0 h 853"/>
                <a:gd name="T12" fmla="*/ 370 w 411"/>
                <a:gd name="T13" fmla="*/ 0 h 853"/>
                <a:gd name="T14" fmla="*/ 411 w 411"/>
                <a:gd name="T15" fmla="*/ 42 h 853"/>
                <a:gd name="T16" fmla="*/ 411 w 411"/>
                <a:gd name="T17" fmla="*/ 81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853">
                  <a:moveTo>
                    <a:pt x="411" y="811"/>
                  </a:moveTo>
                  <a:cubicBezTo>
                    <a:pt x="411" y="834"/>
                    <a:pt x="392" y="853"/>
                    <a:pt x="370" y="853"/>
                  </a:cubicBezTo>
                  <a:cubicBezTo>
                    <a:pt x="42" y="853"/>
                    <a:pt x="42" y="853"/>
                    <a:pt x="42" y="853"/>
                  </a:cubicBezTo>
                  <a:cubicBezTo>
                    <a:pt x="19" y="853"/>
                    <a:pt x="0" y="834"/>
                    <a:pt x="0" y="811"/>
                  </a:cubicBezTo>
                  <a:cubicBezTo>
                    <a:pt x="0" y="42"/>
                    <a:pt x="0" y="42"/>
                    <a:pt x="0" y="42"/>
                  </a:cubicBezTo>
                  <a:cubicBezTo>
                    <a:pt x="0" y="19"/>
                    <a:pt x="19" y="0"/>
                    <a:pt x="42" y="0"/>
                  </a:cubicBezTo>
                  <a:cubicBezTo>
                    <a:pt x="370" y="0"/>
                    <a:pt x="370" y="0"/>
                    <a:pt x="370" y="0"/>
                  </a:cubicBezTo>
                  <a:cubicBezTo>
                    <a:pt x="392" y="0"/>
                    <a:pt x="411" y="19"/>
                    <a:pt x="411" y="42"/>
                  </a:cubicBezTo>
                  <a:lnTo>
                    <a:pt x="411" y="811"/>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latin typeface="Roboto Light"/>
              </a:endParaRPr>
            </a:p>
          </p:txBody>
        </p:sp>
        <p:sp>
          <p:nvSpPr>
            <p:cNvPr id="34" name="Freeform 60"/>
            <p:cNvSpPr/>
            <p:nvPr/>
          </p:nvSpPr>
          <p:spPr bwMode="auto">
            <a:xfrm>
              <a:off x="11343102" y="5517205"/>
              <a:ext cx="2600245" cy="5467772"/>
            </a:xfrm>
            <a:custGeom>
              <a:avLst/>
              <a:gdLst>
                <a:gd name="T0" fmla="*/ 37 w 401"/>
                <a:gd name="T1" fmla="*/ 843 h 843"/>
                <a:gd name="T2" fmla="*/ 0 w 401"/>
                <a:gd name="T3" fmla="*/ 806 h 843"/>
                <a:gd name="T4" fmla="*/ 0 w 401"/>
                <a:gd name="T5" fmla="*/ 37 h 843"/>
                <a:gd name="T6" fmla="*/ 37 w 401"/>
                <a:gd name="T7" fmla="*/ 0 h 843"/>
                <a:gd name="T8" fmla="*/ 365 w 401"/>
                <a:gd name="T9" fmla="*/ 0 h 843"/>
                <a:gd name="T10" fmla="*/ 401 w 401"/>
                <a:gd name="T11" fmla="*/ 37 h 843"/>
                <a:gd name="T12" fmla="*/ 401 w 401"/>
                <a:gd name="T13" fmla="*/ 806 h 843"/>
                <a:gd name="T14" fmla="*/ 365 w 401"/>
                <a:gd name="T15" fmla="*/ 843 h 843"/>
                <a:gd name="T16" fmla="*/ 37 w 401"/>
                <a:gd name="T17" fmla="*/ 843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1" h="843">
                  <a:moveTo>
                    <a:pt x="37" y="843"/>
                  </a:moveTo>
                  <a:cubicBezTo>
                    <a:pt x="16" y="843"/>
                    <a:pt x="0" y="827"/>
                    <a:pt x="0" y="806"/>
                  </a:cubicBezTo>
                  <a:cubicBezTo>
                    <a:pt x="0" y="37"/>
                    <a:pt x="0" y="37"/>
                    <a:pt x="0" y="37"/>
                  </a:cubicBezTo>
                  <a:cubicBezTo>
                    <a:pt x="0" y="16"/>
                    <a:pt x="16" y="0"/>
                    <a:pt x="37" y="0"/>
                  </a:cubicBezTo>
                  <a:cubicBezTo>
                    <a:pt x="365" y="0"/>
                    <a:pt x="365" y="0"/>
                    <a:pt x="365" y="0"/>
                  </a:cubicBezTo>
                  <a:cubicBezTo>
                    <a:pt x="385" y="0"/>
                    <a:pt x="401" y="16"/>
                    <a:pt x="401" y="37"/>
                  </a:cubicBezTo>
                  <a:cubicBezTo>
                    <a:pt x="401" y="806"/>
                    <a:pt x="401" y="806"/>
                    <a:pt x="401" y="806"/>
                  </a:cubicBezTo>
                  <a:cubicBezTo>
                    <a:pt x="401" y="827"/>
                    <a:pt x="385" y="843"/>
                    <a:pt x="365" y="843"/>
                  </a:cubicBezTo>
                  <a:lnTo>
                    <a:pt x="37" y="84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latin typeface="Roboto Light"/>
              </a:endParaRPr>
            </a:p>
          </p:txBody>
        </p:sp>
        <p:sp>
          <p:nvSpPr>
            <p:cNvPr id="35" name="Oval 61"/>
            <p:cNvSpPr>
              <a:spLocks noChangeArrowheads="1"/>
            </p:cNvSpPr>
            <p:nvPr/>
          </p:nvSpPr>
          <p:spPr bwMode="auto">
            <a:xfrm>
              <a:off x="12607558" y="5750705"/>
              <a:ext cx="77812" cy="77833"/>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latin typeface="Roboto Light"/>
              </a:endParaRPr>
            </a:p>
          </p:txBody>
        </p:sp>
        <p:sp>
          <p:nvSpPr>
            <p:cNvPr id="36" name="Oval 62"/>
            <p:cNvSpPr>
              <a:spLocks noChangeArrowheads="1"/>
            </p:cNvSpPr>
            <p:nvPr/>
          </p:nvSpPr>
          <p:spPr bwMode="auto">
            <a:xfrm>
              <a:off x="12633495" y="5776649"/>
              <a:ext cx="19455" cy="19460"/>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latin typeface="Roboto Light"/>
              </a:endParaRPr>
            </a:p>
          </p:txBody>
        </p:sp>
        <p:sp>
          <p:nvSpPr>
            <p:cNvPr id="37" name="Oval 63"/>
            <p:cNvSpPr>
              <a:spLocks noChangeArrowheads="1"/>
            </p:cNvSpPr>
            <p:nvPr/>
          </p:nvSpPr>
          <p:spPr bwMode="auto">
            <a:xfrm>
              <a:off x="12607558" y="5744216"/>
              <a:ext cx="77812" cy="77833"/>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latin typeface="Roboto Light"/>
              </a:endParaRPr>
            </a:p>
          </p:txBody>
        </p:sp>
        <p:sp>
          <p:nvSpPr>
            <p:cNvPr id="38" name="Oval 64"/>
            <p:cNvSpPr>
              <a:spLocks noChangeArrowheads="1"/>
            </p:cNvSpPr>
            <p:nvPr/>
          </p:nvSpPr>
          <p:spPr bwMode="auto">
            <a:xfrm>
              <a:off x="12633495" y="5770161"/>
              <a:ext cx="19455" cy="19460"/>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latin typeface="Roboto Light"/>
              </a:endParaRPr>
            </a:p>
          </p:txBody>
        </p:sp>
        <p:sp>
          <p:nvSpPr>
            <p:cNvPr id="39" name="Oval 65"/>
            <p:cNvSpPr>
              <a:spLocks noChangeArrowheads="1"/>
            </p:cNvSpPr>
            <p:nvPr/>
          </p:nvSpPr>
          <p:spPr bwMode="auto">
            <a:xfrm>
              <a:off x="12620526" y="5757189"/>
              <a:ext cx="51875" cy="51889"/>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latin typeface="Roboto Light"/>
              </a:endParaRPr>
            </a:p>
          </p:txBody>
        </p:sp>
        <p:sp>
          <p:nvSpPr>
            <p:cNvPr id="40" name="Oval 66"/>
            <p:cNvSpPr>
              <a:spLocks noChangeArrowheads="1"/>
            </p:cNvSpPr>
            <p:nvPr/>
          </p:nvSpPr>
          <p:spPr bwMode="auto">
            <a:xfrm>
              <a:off x="12620526" y="5757189"/>
              <a:ext cx="51875" cy="51889"/>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latin typeface="Roboto Light"/>
              </a:endParaRPr>
            </a:p>
          </p:txBody>
        </p:sp>
        <p:sp>
          <p:nvSpPr>
            <p:cNvPr id="41" name="Oval 67"/>
            <p:cNvSpPr>
              <a:spLocks noChangeArrowheads="1"/>
            </p:cNvSpPr>
            <p:nvPr/>
          </p:nvSpPr>
          <p:spPr bwMode="auto">
            <a:xfrm>
              <a:off x="12633495" y="5770161"/>
              <a:ext cx="25937" cy="25945"/>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latin typeface="Roboto Light"/>
              </a:endParaRPr>
            </a:p>
          </p:txBody>
        </p:sp>
        <p:sp>
          <p:nvSpPr>
            <p:cNvPr id="42" name="Oval 68"/>
            <p:cNvSpPr>
              <a:spLocks noChangeArrowheads="1"/>
            </p:cNvSpPr>
            <p:nvPr/>
          </p:nvSpPr>
          <p:spPr bwMode="auto">
            <a:xfrm>
              <a:off x="12633495" y="5770161"/>
              <a:ext cx="25937" cy="25945"/>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latin typeface="Roboto Light"/>
              </a:endParaRPr>
            </a:p>
          </p:txBody>
        </p:sp>
        <p:sp>
          <p:nvSpPr>
            <p:cNvPr id="43" name="Freeform 69"/>
            <p:cNvSpPr/>
            <p:nvPr/>
          </p:nvSpPr>
          <p:spPr bwMode="auto">
            <a:xfrm>
              <a:off x="12639982" y="5776649"/>
              <a:ext cx="6486" cy="64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latin typeface="Roboto Light"/>
              </a:endParaRPr>
            </a:p>
          </p:txBody>
        </p:sp>
        <p:sp>
          <p:nvSpPr>
            <p:cNvPr id="44" name="Freeform 70"/>
            <p:cNvSpPr/>
            <p:nvPr/>
          </p:nvSpPr>
          <p:spPr bwMode="auto">
            <a:xfrm>
              <a:off x="12639982" y="5776649"/>
              <a:ext cx="6486" cy="64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latin typeface="Roboto Light"/>
              </a:endParaRPr>
            </a:p>
          </p:txBody>
        </p:sp>
        <p:sp>
          <p:nvSpPr>
            <p:cNvPr id="45" name="Oval 71"/>
            <p:cNvSpPr>
              <a:spLocks noChangeArrowheads="1"/>
            </p:cNvSpPr>
            <p:nvPr/>
          </p:nvSpPr>
          <p:spPr bwMode="auto">
            <a:xfrm>
              <a:off x="12432481" y="10433658"/>
              <a:ext cx="421488" cy="421597"/>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latin typeface="Roboto Light"/>
              </a:endParaRPr>
            </a:p>
          </p:txBody>
        </p:sp>
        <p:sp>
          <p:nvSpPr>
            <p:cNvPr id="46" name="Freeform 72"/>
            <p:cNvSpPr/>
            <p:nvPr/>
          </p:nvSpPr>
          <p:spPr bwMode="auto">
            <a:xfrm>
              <a:off x="12536231" y="10537435"/>
              <a:ext cx="213987" cy="214043"/>
            </a:xfrm>
            <a:custGeom>
              <a:avLst/>
              <a:gdLst>
                <a:gd name="T0" fmla="*/ 31 w 33"/>
                <a:gd name="T1" fmla="*/ 22 h 33"/>
                <a:gd name="T2" fmla="*/ 29 w 33"/>
                <a:gd name="T3" fmla="*/ 22 h 33"/>
                <a:gd name="T4" fmla="*/ 22 w 33"/>
                <a:gd name="T5" fmla="*/ 29 h 33"/>
                <a:gd name="T6" fmla="*/ 11 w 33"/>
                <a:gd name="T7" fmla="*/ 29 h 33"/>
                <a:gd name="T8" fmla="*/ 4 w 33"/>
                <a:gd name="T9" fmla="*/ 22 h 33"/>
                <a:gd name="T10" fmla="*/ 4 w 33"/>
                <a:gd name="T11" fmla="*/ 11 h 33"/>
                <a:gd name="T12" fmla="*/ 11 w 33"/>
                <a:gd name="T13" fmla="*/ 4 h 33"/>
                <a:gd name="T14" fmla="*/ 22 w 33"/>
                <a:gd name="T15" fmla="*/ 4 h 33"/>
                <a:gd name="T16" fmla="*/ 29 w 33"/>
                <a:gd name="T17" fmla="*/ 11 h 33"/>
                <a:gd name="T18" fmla="*/ 29 w 33"/>
                <a:gd name="T19" fmla="*/ 22 h 33"/>
                <a:gd name="T20" fmla="*/ 31 w 33"/>
                <a:gd name="T21" fmla="*/ 22 h 33"/>
                <a:gd name="T22" fmla="*/ 33 w 33"/>
                <a:gd name="T23" fmla="*/ 22 h 33"/>
                <a:gd name="T24" fmla="*/ 33 w 33"/>
                <a:gd name="T25" fmla="*/ 11 h 33"/>
                <a:gd name="T26" fmla="*/ 22 w 33"/>
                <a:gd name="T27" fmla="*/ 0 h 33"/>
                <a:gd name="T28" fmla="*/ 11 w 33"/>
                <a:gd name="T29" fmla="*/ 0 h 33"/>
                <a:gd name="T30" fmla="*/ 0 w 33"/>
                <a:gd name="T31" fmla="*/ 11 h 33"/>
                <a:gd name="T32" fmla="*/ 0 w 33"/>
                <a:gd name="T33" fmla="*/ 22 h 33"/>
                <a:gd name="T34" fmla="*/ 11 w 33"/>
                <a:gd name="T35" fmla="*/ 33 h 33"/>
                <a:gd name="T36" fmla="*/ 22 w 33"/>
                <a:gd name="T37" fmla="*/ 33 h 33"/>
                <a:gd name="T38" fmla="*/ 33 w 33"/>
                <a:gd name="T39" fmla="*/ 22 h 33"/>
                <a:gd name="T40" fmla="*/ 31 w 33"/>
                <a:gd name="T41"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3">
                  <a:moveTo>
                    <a:pt x="31" y="22"/>
                  </a:moveTo>
                  <a:cubicBezTo>
                    <a:pt x="29" y="22"/>
                    <a:pt x="29" y="22"/>
                    <a:pt x="29" y="22"/>
                  </a:cubicBezTo>
                  <a:cubicBezTo>
                    <a:pt x="29" y="26"/>
                    <a:pt x="26" y="29"/>
                    <a:pt x="22" y="29"/>
                  </a:cubicBezTo>
                  <a:cubicBezTo>
                    <a:pt x="11" y="29"/>
                    <a:pt x="11" y="29"/>
                    <a:pt x="11" y="29"/>
                  </a:cubicBezTo>
                  <a:cubicBezTo>
                    <a:pt x="7" y="29"/>
                    <a:pt x="4" y="26"/>
                    <a:pt x="4" y="22"/>
                  </a:cubicBezTo>
                  <a:cubicBezTo>
                    <a:pt x="4" y="11"/>
                    <a:pt x="4" y="11"/>
                    <a:pt x="4" y="11"/>
                  </a:cubicBezTo>
                  <a:cubicBezTo>
                    <a:pt x="4" y="7"/>
                    <a:pt x="7" y="4"/>
                    <a:pt x="11" y="4"/>
                  </a:cubicBezTo>
                  <a:cubicBezTo>
                    <a:pt x="22" y="4"/>
                    <a:pt x="22" y="4"/>
                    <a:pt x="22" y="4"/>
                  </a:cubicBezTo>
                  <a:cubicBezTo>
                    <a:pt x="26" y="4"/>
                    <a:pt x="29" y="7"/>
                    <a:pt x="29" y="11"/>
                  </a:cubicBezTo>
                  <a:cubicBezTo>
                    <a:pt x="29" y="22"/>
                    <a:pt x="29" y="22"/>
                    <a:pt x="29" y="22"/>
                  </a:cubicBezTo>
                  <a:cubicBezTo>
                    <a:pt x="31" y="22"/>
                    <a:pt x="31" y="22"/>
                    <a:pt x="31" y="22"/>
                  </a:cubicBezTo>
                  <a:cubicBezTo>
                    <a:pt x="33" y="22"/>
                    <a:pt x="33" y="22"/>
                    <a:pt x="33" y="22"/>
                  </a:cubicBezTo>
                  <a:cubicBezTo>
                    <a:pt x="33" y="11"/>
                    <a:pt x="33" y="11"/>
                    <a:pt x="33" y="11"/>
                  </a:cubicBezTo>
                  <a:cubicBezTo>
                    <a:pt x="33" y="5"/>
                    <a:pt x="28" y="0"/>
                    <a:pt x="22" y="0"/>
                  </a:cubicBezTo>
                  <a:cubicBezTo>
                    <a:pt x="11" y="0"/>
                    <a:pt x="11" y="0"/>
                    <a:pt x="11" y="0"/>
                  </a:cubicBezTo>
                  <a:cubicBezTo>
                    <a:pt x="5" y="0"/>
                    <a:pt x="0" y="5"/>
                    <a:pt x="0" y="11"/>
                  </a:cubicBezTo>
                  <a:cubicBezTo>
                    <a:pt x="0" y="22"/>
                    <a:pt x="0" y="22"/>
                    <a:pt x="0" y="22"/>
                  </a:cubicBezTo>
                  <a:cubicBezTo>
                    <a:pt x="0" y="28"/>
                    <a:pt x="5" y="33"/>
                    <a:pt x="11" y="33"/>
                  </a:cubicBezTo>
                  <a:cubicBezTo>
                    <a:pt x="22" y="33"/>
                    <a:pt x="22" y="33"/>
                    <a:pt x="22" y="33"/>
                  </a:cubicBezTo>
                  <a:cubicBezTo>
                    <a:pt x="28" y="33"/>
                    <a:pt x="33" y="28"/>
                    <a:pt x="33" y="22"/>
                  </a:cubicBezTo>
                  <a:lnTo>
                    <a:pt x="31" y="22"/>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latin typeface="Roboto Light"/>
              </a:endParaRPr>
            </a:p>
          </p:txBody>
        </p:sp>
        <p:sp>
          <p:nvSpPr>
            <p:cNvPr id="47" name="Rectangle 73"/>
            <p:cNvSpPr>
              <a:spLocks noChangeArrowheads="1"/>
            </p:cNvSpPr>
            <p:nvPr/>
          </p:nvSpPr>
          <p:spPr bwMode="auto">
            <a:xfrm>
              <a:off x="11505210" y="6302020"/>
              <a:ext cx="2282509" cy="4001917"/>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lstStyle/>
            <a:p>
              <a:endParaRPr lang="id-ID" sz="900">
                <a:latin typeface="Roboto Light"/>
              </a:endParaRPr>
            </a:p>
          </p:txBody>
        </p:sp>
        <p:sp>
          <p:nvSpPr>
            <p:cNvPr id="48" name="Freeform 75"/>
            <p:cNvSpPr/>
            <p:nvPr/>
          </p:nvSpPr>
          <p:spPr bwMode="auto">
            <a:xfrm>
              <a:off x="12445450" y="5938799"/>
              <a:ext cx="473364" cy="110266"/>
            </a:xfrm>
            <a:custGeom>
              <a:avLst/>
              <a:gdLst>
                <a:gd name="T0" fmla="*/ 8 w 73"/>
                <a:gd name="T1" fmla="*/ 17 h 17"/>
                <a:gd name="T2" fmla="*/ 0 w 73"/>
                <a:gd name="T3" fmla="*/ 9 h 17"/>
                <a:gd name="T4" fmla="*/ 8 w 73"/>
                <a:gd name="T5" fmla="*/ 0 h 17"/>
                <a:gd name="T6" fmla="*/ 65 w 73"/>
                <a:gd name="T7" fmla="*/ 0 h 17"/>
                <a:gd name="T8" fmla="*/ 73 w 73"/>
                <a:gd name="T9" fmla="*/ 9 h 17"/>
                <a:gd name="T10" fmla="*/ 65 w 73"/>
                <a:gd name="T11" fmla="*/ 17 h 17"/>
                <a:gd name="T12" fmla="*/ 8 w 7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73" h="17">
                  <a:moveTo>
                    <a:pt x="8" y="17"/>
                  </a:moveTo>
                  <a:cubicBezTo>
                    <a:pt x="3" y="17"/>
                    <a:pt x="0" y="13"/>
                    <a:pt x="0" y="9"/>
                  </a:cubicBezTo>
                  <a:cubicBezTo>
                    <a:pt x="0" y="4"/>
                    <a:pt x="3" y="0"/>
                    <a:pt x="8" y="0"/>
                  </a:cubicBezTo>
                  <a:cubicBezTo>
                    <a:pt x="65" y="0"/>
                    <a:pt x="65" y="0"/>
                    <a:pt x="65" y="0"/>
                  </a:cubicBezTo>
                  <a:cubicBezTo>
                    <a:pt x="70" y="0"/>
                    <a:pt x="73" y="4"/>
                    <a:pt x="73" y="9"/>
                  </a:cubicBezTo>
                  <a:cubicBezTo>
                    <a:pt x="73" y="13"/>
                    <a:pt x="70" y="17"/>
                    <a:pt x="65" y="17"/>
                  </a:cubicBezTo>
                  <a:lnTo>
                    <a:pt x="8" y="1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latin typeface="Roboto Light"/>
              </a:endParaRPr>
            </a:p>
          </p:txBody>
        </p:sp>
        <p:sp>
          <p:nvSpPr>
            <p:cNvPr id="49" name="Freeform 76"/>
            <p:cNvSpPr/>
            <p:nvPr/>
          </p:nvSpPr>
          <p:spPr bwMode="auto">
            <a:xfrm>
              <a:off x="12471388" y="5971232"/>
              <a:ext cx="421488" cy="45405"/>
            </a:xfrm>
            <a:custGeom>
              <a:avLst/>
              <a:gdLst>
                <a:gd name="T0" fmla="*/ 65 w 65"/>
                <a:gd name="T1" fmla="*/ 4 h 7"/>
                <a:gd name="T2" fmla="*/ 61 w 65"/>
                <a:gd name="T3" fmla="*/ 7 h 7"/>
                <a:gd name="T4" fmla="*/ 4 w 65"/>
                <a:gd name="T5" fmla="*/ 7 h 7"/>
                <a:gd name="T6" fmla="*/ 0 w 65"/>
                <a:gd name="T7" fmla="*/ 4 h 7"/>
                <a:gd name="T8" fmla="*/ 4 w 65"/>
                <a:gd name="T9" fmla="*/ 0 h 7"/>
                <a:gd name="T10" fmla="*/ 61 w 65"/>
                <a:gd name="T11" fmla="*/ 0 h 7"/>
                <a:gd name="T12" fmla="*/ 65 w 6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65" h="7">
                  <a:moveTo>
                    <a:pt x="65" y="4"/>
                  </a:moveTo>
                  <a:cubicBezTo>
                    <a:pt x="65" y="6"/>
                    <a:pt x="63" y="7"/>
                    <a:pt x="61" y="7"/>
                  </a:cubicBezTo>
                  <a:cubicBezTo>
                    <a:pt x="4" y="7"/>
                    <a:pt x="4" y="7"/>
                    <a:pt x="4" y="7"/>
                  </a:cubicBezTo>
                  <a:cubicBezTo>
                    <a:pt x="2" y="7"/>
                    <a:pt x="0" y="6"/>
                    <a:pt x="0" y="4"/>
                  </a:cubicBezTo>
                  <a:cubicBezTo>
                    <a:pt x="0" y="2"/>
                    <a:pt x="2" y="0"/>
                    <a:pt x="4" y="0"/>
                  </a:cubicBezTo>
                  <a:cubicBezTo>
                    <a:pt x="61" y="0"/>
                    <a:pt x="61" y="0"/>
                    <a:pt x="61" y="0"/>
                  </a:cubicBezTo>
                  <a:cubicBezTo>
                    <a:pt x="63" y="0"/>
                    <a:pt x="65" y="2"/>
                    <a:pt x="65" y="4"/>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latin typeface="Roboto Light"/>
              </a:endParaRPr>
            </a:p>
          </p:txBody>
        </p:sp>
        <p:sp>
          <p:nvSpPr>
            <p:cNvPr id="50" name="Oval 77"/>
            <p:cNvSpPr>
              <a:spLocks noChangeArrowheads="1"/>
            </p:cNvSpPr>
            <p:nvPr/>
          </p:nvSpPr>
          <p:spPr bwMode="auto">
            <a:xfrm>
              <a:off x="12289824" y="5958259"/>
              <a:ext cx="71331" cy="71349"/>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latin typeface="Roboto Light"/>
              </a:endParaRPr>
            </a:p>
          </p:txBody>
        </p:sp>
      </p:grpSp>
      <p:pic>
        <p:nvPicPr>
          <p:cNvPr id="51" name="Picture Placeholder 5"/>
          <p:cNvPicPr>
            <a:picLocks noChangeAspect="1"/>
          </p:cNvPicPr>
          <p:nvPr/>
        </p:nvPicPr>
        <p:blipFill>
          <a:blip r:embed="rId4" cstate="screen"/>
          <a:srcRect/>
          <a:stretch>
            <a:fillRect/>
          </a:stretch>
        </p:blipFill>
        <p:spPr>
          <a:xfrm>
            <a:off x="4893345" y="3156388"/>
            <a:ext cx="893111" cy="1556374"/>
          </a:xfrm>
          <a:prstGeom prst="rect">
            <a:avLst/>
          </a:prstGeom>
        </p:spPr>
      </p:pic>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ppt_w</p:attrName>
                                        </p:attrNameLst>
                                      </p:cBhvr>
                                      <p:tavLst>
                                        <p:tav tm="0">
                                          <p:val>
                                            <p:fltVal val="0"/>
                                          </p:val>
                                        </p:tav>
                                        <p:tav tm="100000">
                                          <p:val>
                                            <p:strVal val="#ppt_w"/>
                                          </p:val>
                                        </p:tav>
                                      </p:tavLst>
                                    </p:anim>
                                    <p:anim calcmode="lin" valueType="num">
                                      <p:cBhvr>
                                        <p:cTn id="19" dur="500" fill="hold"/>
                                        <p:tgtEl>
                                          <p:spTgt spid="32"/>
                                        </p:tgtEl>
                                        <p:attrNameLst>
                                          <p:attrName>ppt_h</p:attrName>
                                        </p:attrNameLst>
                                      </p:cBhvr>
                                      <p:tavLst>
                                        <p:tav tm="0">
                                          <p:val>
                                            <p:fltVal val="0"/>
                                          </p:val>
                                        </p:tav>
                                        <p:tav tm="100000">
                                          <p:val>
                                            <p:strVal val="#ppt_h"/>
                                          </p:val>
                                        </p:tav>
                                      </p:tavLst>
                                    </p:anim>
                                    <p:animEffect transition="in" filter="fade">
                                      <p:cBhvr>
                                        <p:cTn id="20" dur="500"/>
                                        <p:tgtEl>
                                          <p:spTgt spid="32"/>
                                        </p:tgtEl>
                                      </p:cBhvr>
                                    </p:animEffect>
                                  </p:childTnLst>
                                </p:cTn>
                              </p:par>
                              <p:par>
                                <p:cTn id="21" presetID="53" presetClass="entr" presetSubtype="16"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p:cTn id="23" dur="500" fill="hold"/>
                                        <p:tgtEl>
                                          <p:spTgt spid="51"/>
                                        </p:tgtEl>
                                        <p:attrNameLst>
                                          <p:attrName>ppt_w</p:attrName>
                                        </p:attrNameLst>
                                      </p:cBhvr>
                                      <p:tavLst>
                                        <p:tav tm="0">
                                          <p:val>
                                            <p:fltVal val="0"/>
                                          </p:val>
                                        </p:tav>
                                        <p:tav tm="100000">
                                          <p:val>
                                            <p:strVal val="#ppt_w"/>
                                          </p:val>
                                        </p:tav>
                                      </p:tavLst>
                                    </p:anim>
                                    <p:anim calcmode="lin" valueType="num">
                                      <p:cBhvr>
                                        <p:cTn id="24" dur="500" fill="hold"/>
                                        <p:tgtEl>
                                          <p:spTgt spid="51"/>
                                        </p:tgtEl>
                                        <p:attrNameLst>
                                          <p:attrName>ppt_h</p:attrName>
                                        </p:attrNameLst>
                                      </p:cBhvr>
                                      <p:tavLst>
                                        <p:tav tm="0">
                                          <p:val>
                                            <p:fltVal val="0"/>
                                          </p:val>
                                        </p:tav>
                                        <p:tav tm="100000">
                                          <p:val>
                                            <p:strVal val="#ppt_h"/>
                                          </p:val>
                                        </p:tav>
                                      </p:tavLst>
                                    </p:anim>
                                    <p:animEffect transition="in" filter="fade">
                                      <p:cBhvr>
                                        <p:cTn id="25" dur="500"/>
                                        <p:tgtEl>
                                          <p:spTgt spid="51"/>
                                        </p:tgtEl>
                                      </p:cBhvr>
                                    </p:animEffect>
                                  </p:childTnLst>
                                </p:cTn>
                              </p:par>
                            </p:childTnLst>
                          </p:cTn>
                        </p:par>
                        <p:par>
                          <p:cTn id="26" fill="hold">
                            <p:stCondLst>
                              <p:cond delay="10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7"/>
                                        </p:tgtEl>
                                        <p:attrNameLst>
                                          <p:attrName>ppt_y</p:attrName>
                                        </p:attrNameLst>
                                      </p:cBhvr>
                                      <p:tavLst>
                                        <p:tav tm="0">
                                          <p:val>
                                            <p:strVal val="#ppt_y"/>
                                          </p:val>
                                        </p:tav>
                                        <p:tav tm="100000">
                                          <p:val>
                                            <p:strVal val="#ppt_y"/>
                                          </p:val>
                                        </p:tav>
                                      </p:tavLst>
                                    </p:anim>
                                    <p:anim calcmode="lin" valueType="num">
                                      <p:cBhvr>
                                        <p:cTn id="31"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7"/>
                                        </p:tgtEl>
                                      </p:cBhvr>
                                    </p:animEffect>
                                  </p:childTnLst>
                                </p:cTn>
                              </p:par>
                            </p:childTnLst>
                          </p:cTn>
                        </p:par>
                        <p:par>
                          <p:cTn id="34" fill="hold">
                            <p:stCondLst>
                              <p:cond delay="1799"/>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2299"/>
                            </p:stCondLst>
                            <p:childTnLst>
                              <p:par>
                                <p:cTn id="41" presetID="22" presetClass="entr" presetSubtype="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2799"/>
                            </p:stCondLst>
                            <p:childTnLst>
                              <p:par>
                                <p:cTn id="45" presetID="53" presetClass="entr" presetSubtype="16"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par>
                          <p:cTn id="50" fill="hold">
                            <p:stCondLst>
                              <p:cond delay="3299"/>
                            </p:stCondLst>
                            <p:childTnLst>
                              <p:par>
                                <p:cTn id="51" presetID="22" presetClass="entr" presetSubtype="8"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12192000" cy="6858000"/>
          </a:xfrm>
          <a:prstGeom prst="rect">
            <a:avLst/>
          </a:prstGeom>
          <a:solidFill>
            <a:schemeClr val="tx1">
              <a:lumMod val="95000"/>
              <a:lumOff val="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PA_矩形 6"/>
          <p:cNvSpPr/>
          <p:nvPr>
            <p:custDataLst>
              <p:tags r:id="rId1"/>
            </p:custDataLst>
          </p:nvPr>
        </p:nvSpPr>
        <p:spPr>
          <a:xfrm>
            <a:off x="4229100" y="-444500"/>
            <a:ext cx="3759200" cy="3352800"/>
          </a:xfrm>
          <a:prstGeom prst="rect">
            <a:avLst/>
          </a:prstGeom>
          <a:noFill/>
          <a:ln w="28575">
            <a:solidFill>
              <a:srgbClr val="C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PA_矩形 8"/>
          <p:cNvSpPr/>
          <p:nvPr>
            <p:custDataLst>
              <p:tags r:id="rId2"/>
            </p:custDataLst>
          </p:nvPr>
        </p:nvSpPr>
        <p:spPr>
          <a:xfrm>
            <a:off x="5311055" y="3646992"/>
            <a:ext cx="457200" cy="44012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3"/>
                </a:solidFill>
              </a:rPr>
              <a:t>01</a:t>
            </a:r>
            <a:endParaRPr lang="zh-CN" altLang="en-US" sz="2000" dirty="0">
              <a:solidFill>
                <a:schemeClr val="accent3"/>
              </a:solidFill>
            </a:endParaRPr>
          </a:p>
        </p:txBody>
      </p:sp>
      <p:sp>
        <p:nvSpPr>
          <p:cNvPr id="21" name="PA_文本框 24"/>
          <p:cNvSpPr txBox="1">
            <a:spLocks noChangeArrowheads="1"/>
          </p:cNvSpPr>
          <p:nvPr>
            <p:custDataLst>
              <p:tags r:id="rId3"/>
            </p:custDataLst>
          </p:nvPr>
        </p:nvSpPr>
        <p:spPr bwMode="auto">
          <a:xfrm>
            <a:off x="2675122" y="3644265"/>
            <a:ext cx="254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dirty="0">
                <a:solidFill>
                  <a:schemeClr val="bg1"/>
                </a:solidFill>
              </a:rPr>
              <a:t>Write the first title</a:t>
            </a:r>
            <a:endParaRPr lang="zh-CN" altLang="en-US" sz="2400" dirty="0">
              <a:solidFill>
                <a:schemeClr val="bg1"/>
              </a:solidFill>
            </a:endParaRPr>
          </a:p>
        </p:txBody>
      </p:sp>
      <p:sp>
        <p:nvSpPr>
          <p:cNvPr id="22" name="PA_矩形 10"/>
          <p:cNvSpPr/>
          <p:nvPr>
            <p:custDataLst>
              <p:tags r:id="rId4"/>
            </p:custDataLst>
          </p:nvPr>
        </p:nvSpPr>
        <p:spPr>
          <a:xfrm>
            <a:off x="6454301" y="3655035"/>
            <a:ext cx="457200" cy="44012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3"/>
                </a:solidFill>
              </a:rPr>
              <a:t>02</a:t>
            </a:r>
            <a:endParaRPr lang="zh-CN" altLang="en-US" sz="2000" dirty="0">
              <a:solidFill>
                <a:schemeClr val="accent3"/>
              </a:solidFill>
            </a:endParaRPr>
          </a:p>
        </p:txBody>
      </p:sp>
      <p:sp>
        <p:nvSpPr>
          <p:cNvPr id="23" name="PA_文本框 24"/>
          <p:cNvSpPr txBox="1">
            <a:spLocks noChangeArrowheads="1"/>
          </p:cNvSpPr>
          <p:nvPr>
            <p:custDataLst>
              <p:tags r:id="rId5"/>
            </p:custDataLst>
          </p:nvPr>
        </p:nvSpPr>
        <p:spPr bwMode="auto">
          <a:xfrm>
            <a:off x="7011514" y="3652308"/>
            <a:ext cx="31611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dirty="0">
                <a:solidFill>
                  <a:schemeClr val="bg1"/>
                </a:solidFill>
              </a:rPr>
              <a:t>Write the second title</a:t>
            </a:r>
            <a:endParaRPr lang="zh-CN" altLang="en-US" sz="2400" dirty="0">
              <a:solidFill>
                <a:schemeClr val="bg1"/>
              </a:solidFill>
            </a:endParaRPr>
          </a:p>
        </p:txBody>
      </p:sp>
      <p:sp>
        <p:nvSpPr>
          <p:cNvPr id="24" name="PA_矩形 12"/>
          <p:cNvSpPr/>
          <p:nvPr>
            <p:custDataLst>
              <p:tags r:id="rId6"/>
            </p:custDataLst>
          </p:nvPr>
        </p:nvSpPr>
        <p:spPr>
          <a:xfrm>
            <a:off x="5338496" y="4683735"/>
            <a:ext cx="457200" cy="44012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3"/>
                </a:solidFill>
              </a:rPr>
              <a:t>03</a:t>
            </a:r>
            <a:endParaRPr lang="zh-CN" altLang="en-US" sz="2000" dirty="0">
              <a:solidFill>
                <a:schemeClr val="accent3"/>
              </a:solidFill>
            </a:endParaRPr>
          </a:p>
        </p:txBody>
      </p:sp>
      <p:sp>
        <p:nvSpPr>
          <p:cNvPr id="25" name="PA_文本框 24"/>
          <p:cNvSpPr txBox="1">
            <a:spLocks noChangeArrowheads="1"/>
          </p:cNvSpPr>
          <p:nvPr>
            <p:custDataLst>
              <p:tags r:id="rId7"/>
            </p:custDataLst>
          </p:nvPr>
        </p:nvSpPr>
        <p:spPr bwMode="auto">
          <a:xfrm>
            <a:off x="2673534" y="4681008"/>
            <a:ext cx="28409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dirty="0">
                <a:solidFill>
                  <a:schemeClr val="bg1"/>
                </a:solidFill>
              </a:rPr>
              <a:t>Write the third</a:t>
            </a:r>
            <a:r>
              <a:rPr lang="zh-CN" altLang="en-US" sz="2400" dirty="0">
                <a:solidFill>
                  <a:schemeClr val="bg1"/>
                </a:solidFill>
              </a:rPr>
              <a:t> </a:t>
            </a:r>
            <a:r>
              <a:rPr lang="en-US" altLang="zh-CN" sz="2400" dirty="0">
                <a:solidFill>
                  <a:schemeClr val="bg1"/>
                </a:solidFill>
              </a:rPr>
              <a:t>title</a:t>
            </a:r>
            <a:endParaRPr lang="zh-CN" altLang="en-US" sz="2400" dirty="0">
              <a:solidFill>
                <a:schemeClr val="bg1"/>
              </a:solidFill>
            </a:endParaRPr>
          </a:p>
        </p:txBody>
      </p:sp>
      <p:sp>
        <p:nvSpPr>
          <p:cNvPr id="26" name="PA_矩形 14"/>
          <p:cNvSpPr/>
          <p:nvPr>
            <p:custDataLst>
              <p:tags r:id="rId8"/>
            </p:custDataLst>
          </p:nvPr>
        </p:nvSpPr>
        <p:spPr>
          <a:xfrm>
            <a:off x="6441601" y="4683735"/>
            <a:ext cx="457200" cy="44012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3"/>
                </a:solidFill>
              </a:rPr>
              <a:t>04</a:t>
            </a:r>
            <a:endParaRPr lang="zh-CN" altLang="en-US" sz="2000" dirty="0">
              <a:solidFill>
                <a:schemeClr val="accent3"/>
              </a:solidFill>
            </a:endParaRPr>
          </a:p>
        </p:txBody>
      </p:sp>
      <p:sp>
        <p:nvSpPr>
          <p:cNvPr id="27" name="PA_文本框 24"/>
          <p:cNvSpPr txBox="1">
            <a:spLocks noChangeArrowheads="1"/>
          </p:cNvSpPr>
          <p:nvPr>
            <p:custDataLst>
              <p:tags r:id="rId9"/>
            </p:custDataLst>
          </p:nvPr>
        </p:nvSpPr>
        <p:spPr bwMode="auto">
          <a:xfrm>
            <a:off x="6998814" y="4681008"/>
            <a:ext cx="29997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dirty="0">
                <a:solidFill>
                  <a:schemeClr val="bg1"/>
                </a:solidFill>
              </a:rPr>
              <a:t>Write the fourth</a:t>
            </a:r>
            <a:r>
              <a:rPr lang="zh-CN" altLang="en-US" sz="2400" dirty="0">
                <a:solidFill>
                  <a:schemeClr val="bg1"/>
                </a:solidFill>
              </a:rPr>
              <a:t> </a:t>
            </a:r>
            <a:r>
              <a:rPr lang="en-US" altLang="zh-CN" sz="2400" dirty="0">
                <a:solidFill>
                  <a:schemeClr val="bg1"/>
                </a:solidFill>
              </a:rPr>
              <a:t>title</a:t>
            </a:r>
            <a:endParaRPr lang="zh-CN" altLang="en-US" sz="2400" dirty="0">
              <a:solidFill>
                <a:schemeClr val="bg1"/>
              </a:solidFill>
            </a:endParaRPr>
          </a:p>
        </p:txBody>
      </p:sp>
      <p:sp>
        <p:nvSpPr>
          <p:cNvPr id="31" name="PA_文本框 7"/>
          <p:cNvSpPr txBox="1"/>
          <p:nvPr>
            <p:custDataLst>
              <p:tags r:id="rId10"/>
            </p:custDataLst>
          </p:nvPr>
        </p:nvSpPr>
        <p:spPr>
          <a:xfrm>
            <a:off x="5063195" y="1979540"/>
            <a:ext cx="2300630" cy="707886"/>
          </a:xfrm>
          <a:prstGeom prst="rect">
            <a:avLst/>
          </a:prstGeom>
          <a:noFill/>
        </p:spPr>
        <p:txBody>
          <a:bodyPr wrap="none" rtlCol="0">
            <a:spAutoFit/>
          </a:bodyPr>
          <a:lstStyle/>
          <a:p>
            <a:r>
              <a:rPr lang="en-US" altLang="zh-CN" sz="4000" b="1" spc="600" dirty="0">
                <a:solidFill>
                  <a:schemeClr val="bg1"/>
                </a:solidFill>
                <a:latin typeface="Agency FB" panose="020B0503020202020204" pitchFamily="34" charset="0"/>
                <a:ea typeface="+mj-ea"/>
              </a:rPr>
              <a:t>CONTENT</a:t>
            </a:r>
          </a:p>
        </p:txBody>
      </p:sp>
      <p:sp>
        <p:nvSpPr>
          <p:cNvPr id="13" name="PA_文本框 7"/>
          <p:cNvSpPr txBox="1"/>
          <p:nvPr>
            <p:custDataLst>
              <p:tags r:id="rId11"/>
            </p:custDataLst>
          </p:nvPr>
        </p:nvSpPr>
        <p:spPr>
          <a:xfrm>
            <a:off x="5424859" y="1278675"/>
            <a:ext cx="1367682" cy="707886"/>
          </a:xfrm>
          <a:prstGeom prst="rect">
            <a:avLst/>
          </a:prstGeom>
          <a:noFill/>
        </p:spPr>
        <p:txBody>
          <a:bodyPr wrap="none" rtlCol="0">
            <a:spAutoFit/>
          </a:bodyPr>
          <a:lstStyle/>
          <a:p>
            <a:r>
              <a:rPr lang="zh-CN" altLang="en-US" sz="4000" b="1" spc="600" dirty="0">
                <a:solidFill>
                  <a:schemeClr val="bg1"/>
                </a:solidFill>
                <a:latin typeface="方正兰亭黑简体" panose="02000000000000000000" pitchFamily="2" charset="-122"/>
                <a:ea typeface="方正兰亭黑简体" panose="02000000000000000000" pitchFamily="2" charset="-122"/>
              </a:rPr>
              <a:t>目录</a:t>
            </a:r>
            <a:endParaRPr lang="en-US" altLang="zh-CN" sz="4000" b="1" spc="600" dirty="0">
              <a:solidFill>
                <a:schemeClr val="bg1"/>
              </a:solidFill>
              <a:latin typeface="方正兰亭黑简体" panose="02000000000000000000" pitchFamily="2" charset="-122"/>
              <a:ea typeface="方正兰亭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randombar(horizontal)">
                                      <p:cBhvr>
                                        <p:cTn id="12" dur="500"/>
                                        <p:tgtEl>
                                          <p:spTgt spid="31"/>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2000"/>
                            </p:stCondLst>
                            <p:childTnLst>
                              <p:par>
                                <p:cTn id="22" presetID="22" presetClass="entr" presetSubtype="2"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right)">
                                      <p:cBhvr>
                                        <p:cTn id="24" dur="500"/>
                                        <p:tgtEl>
                                          <p:spTgt spid="21"/>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par>
                          <p:cTn id="37" fill="hold">
                            <p:stCondLst>
                              <p:cond delay="4000"/>
                            </p:stCondLst>
                            <p:childTnLst>
                              <p:par>
                                <p:cTn id="38" presetID="22" presetClass="entr" presetSubtype="2"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right)">
                                      <p:cBhvr>
                                        <p:cTn id="40" dur="500"/>
                                        <p:tgtEl>
                                          <p:spTgt spid="25"/>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p:bldP spid="22" grpId="0" animBg="1"/>
      <p:bldP spid="23" grpId="0"/>
      <p:bldP spid="24" grpId="0" animBg="1"/>
      <p:bldP spid="25" grpId="0"/>
      <p:bldP spid="26" grpId="0" animBg="1"/>
      <p:bldP spid="27" grpId="0"/>
      <p:bldP spid="3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tx1">
              <a:lumMod val="95000"/>
              <a:lumOff val="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40429" y="2192862"/>
            <a:ext cx="7761242" cy="3034841"/>
            <a:chOff x="-140429" y="2192862"/>
            <a:chExt cx="7761242" cy="3034841"/>
          </a:xfrm>
        </p:grpSpPr>
        <p:grpSp>
          <p:nvGrpSpPr>
            <p:cNvPr id="4" name="组合 3"/>
            <p:cNvGrpSpPr/>
            <p:nvPr/>
          </p:nvGrpSpPr>
          <p:grpSpPr>
            <a:xfrm>
              <a:off x="-140429" y="2192862"/>
              <a:ext cx="7761242" cy="3034841"/>
              <a:chOff x="-140429" y="2192862"/>
              <a:chExt cx="7761242" cy="3034841"/>
            </a:xfrm>
          </p:grpSpPr>
          <p:graphicFrame>
            <p:nvGraphicFramePr>
              <p:cNvPr id="9" name="图表 8"/>
              <p:cNvGraphicFramePr/>
              <p:nvPr/>
            </p:nvGraphicFramePr>
            <p:xfrm>
              <a:off x="692206" y="2192862"/>
              <a:ext cx="5879548" cy="2732525"/>
            </p:xfrm>
            <a:graphic>
              <a:graphicData uri="http://schemas.openxmlformats.org/drawingml/2006/chart">
                <c:chart xmlns:c="http://schemas.openxmlformats.org/drawingml/2006/chart" xmlns:r="http://schemas.openxmlformats.org/officeDocument/2006/relationships" r:id="rId3"/>
              </a:graphicData>
            </a:graphic>
          </p:graphicFrame>
          <p:sp>
            <p:nvSpPr>
              <p:cNvPr id="10" name="文本框 9"/>
              <p:cNvSpPr txBox="1"/>
              <p:nvPr/>
            </p:nvSpPr>
            <p:spPr>
              <a:xfrm>
                <a:off x="3993965" y="4950704"/>
                <a:ext cx="362684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i="0" u="none" strike="noStrike" kern="0" cap="none" spc="0" normalizeH="0" baseline="0" noProof="0" dirty="0">
                    <a:ln>
                      <a:noFill/>
                    </a:ln>
                    <a:solidFill>
                      <a:schemeClr val="bg1"/>
                    </a:solidFill>
                    <a:effectLst/>
                    <a:uLnTx/>
                    <a:uFillTx/>
                  </a:rPr>
                  <a:t>Message 03</a:t>
                </a:r>
                <a:endParaRPr kumimoji="0" lang="zh-CN" altLang="en-US" sz="1200" i="0" u="none" strike="noStrike" kern="0" cap="none" spc="0" normalizeH="0" baseline="0" noProof="0" dirty="0">
                  <a:ln>
                    <a:noFill/>
                  </a:ln>
                  <a:solidFill>
                    <a:schemeClr val="bg1"/>
                  </a:solidFill>
                  <a:effectLst/>
                  <a:uLnTx/>
                  <a:uFillTx/>
                </a:endParaRPr>
              </a:p>
            </p:txBody>
          </p:sp>
          <p:sp>
            <p:nvSpPr>
              <p:cNvPr id="11" name="文本框 10"/>
              <p:cNvSpPr txBox="1"/>
              <p:nvPr/>
            </p:nvSpPr>
            <p:spPr>
              <a:xfrm>
                <a:off x="1973531" y="4950704"/>
                <a:ext cx="362684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i="0" u="none" strike="noStrike" kern="0" cap="none" spc="0" normalizeH="0" baseline="0" noProof="0" dirty="0">
                    <a:ln>
                      <a:noFill/>
                    </a:ln>
                    <a:solidFill>
                      <a:schemeClr val="bg1"/>
                    </a:solidFill>
                    <a:effectLst/>
                    <a:uLnTx/>
                    <a:uFillTx/>
                  </a:rPr>
                  <a:t>Message 02</a:t>
                </a:r>
                <a:endParaRPr kumimoji="0" lang="zh-CN" altLang="en-US" sz="1200" i="0" u="none" strike="noStrike" kern="0" cap="none" spc="0" normalizeH="0" baseline="0" noProof="0" dirty="0">
                  <a:ln>
                    <a:noFill/>
                  </a:ln>
                  <a:solidFill>
                    <a:schemeClr val="bg1"/>
                  </a:solidFill>
                  <a:effectLst/>
                  <a:uLnTx/>
                  <a:uFillTx/>
                </a:endParaRPr>
              </a:p>
            </p:txBody>
          </p:sp>
          <p:sp>
            <p:nvSpPr>
              <p:cNvPr id="12" name="文本框 11"/>
              <p:cNvSpPr txBox="1"/>
              <p:nvPr/>
            </p:nvSpPr>
            <p:spPr>
              <a:xfrm>
                <a:off x="-140429" y="4936677"/>
                <a:ext cx="3927384"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i="0" u="none" strike="noStrike" kern="0" cap="none" spc="0" normalizeH="0" baseline="0" noProof="0" dirty="0">
                    <a:ln>
                      <a:noFill/>
                    </a:ln>
                    <a:solidFill>
                      <a:schemeClr val="bg1"/>
                    </a:solidFill>
                    <a:effectLst/>
                    <a:uLnTx/>
                    <a:uFillTx/>
                  </a:rPr>
                  <a:t>Message 01</a:t>
                </a:r>
                <a:endParaRPr kumimoji="0" lang="zh-CN" altLang="en-US" sz="1200" i="0" u="none" strike="noStrike" kern="0" cap="none" spc="0" normalizeH="0" baseline="0" noProof="0" dirty="0">
                  <a:ln>
                    <a:noFill/>
                  </a:ln>
                  <a:solidFill>
                    <a:schemeClr val="bg1"/>
                  </a:solidFill>
                  <a:effectLst/>
                  <a:uLnTx/>
                  <a:uFillTx/>
                </a:endParaRPr>
              </a:p>
            </p:txBody>
          </p:sp>
        </p:grpSp>
        <p:sp>
          <p:nvSpPr>
            <p:cNvPr id="6" name="矩形 5"/>
            <p:cNvSpPr/>
            <p:nvPr/>
          </p:nvSpPr>
          <p:spPr>
            <a:xfrm>
              <a:off x="1081401" y="5018563"/>
              <a:ext cx="168158" cy="122121"/>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7117" y="5018563"/>
              <a:ext cx="168158" cy="12212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067551" y="5018563"/>
              <a:ext cx="168158" cy="12212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3409666" y="2163721"/>
            <a:ext cx="754579" cy="505568"/>
            <a:chOff x="3409666" y="2163721"/>
            <a:chExt cx="754579" cy="505568"/>
          </a:xfrm>
        </p:grpSpPr>
        <p:sp>
          <p:nvSpPr>
            <p:cNvPr id="14" name="KSO_Shape"/>
            <p:cNvSpPr/>
            <p:nvPr/>
          </p:nvSpPr>
          <p:spPr>
            <a:xfrm>
              <a:off x="3409666" y="2163721"/>
              <a:ext cx="754578" cy="505568"/>
            </a:xfrm>
            <a:prstGeom prst="wedgeRectCallout">
              <a:avLst>
                <a:gd name="adj1" fmla="val 33601"/>
                <a:gd name="adj2" fmla="val 93728"/>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 name="文本框 14"/>
            <p:cNvSpPr txBox="1"/>
            <p:nvPr/>
          </p:nvSpPr>
          <p:spPr>
            <a:xfrm>
              <a:off x="3409667" y="2223709"/>
              <a:ext cx="754578" cy="338554"/>
            </a:xfrm>
            <a:prstGeom prst="rect">
              <a:avLst/>
            </a:prstGeom>
            <a:noFill/>
          </p:spPr>
          <p:txBody>
            <a:bodyPr wrap="square" rtlCol="0">
              <a:spAutoFit/>
            </a:bodyPr>
            <a:lstStyle>
              <a:defPPr>
                <a:defRPr lang="zh-CN"/>
              </a:defPPr>
              <a:lvl1pPr algn="ctr">
                <a:defRPr sz="1600" b="1">
                  <a:solidFill>
                    <a:schemeClr val="bg1"/>
                  </a:solidFill>
                </a:defRPr>
              </a:lvl1pPr>
            </a:lstStyle>
            <a:p>
              <a:r>
                <a:rPr lang="en-US" altLang="zh-CN" dirty="0"/>
                <a:t>NO.2</a:t>
              </a:r>
              <a:endParaRPr lang="zh-CN" altLang="en-US" dirty="0"/>
            </a:p>
          </p:txBody>
        </p:sp>
      </p:grpSp>
      <p:sp>
        <p:nvSpPr>
          <p:cNvPr id="16" name="文本框 15"/>
          <p:cNvSpPr txBox="1"/>
          <p:nvPr/>
        </p:nvSpPr>
        <p:spPr>
          <a:xfrm>
            <a:off x="7293003" y="2839627"/>
            <a:ext cx="3881275" cy="2110706"/>
          </a:xfrm>
          <a:prstGeom prst="rect">
            <a:avLst/>
          </a:prstGeom>
          <a:noFill/>
        </p:spPr>
        <p:txBody>
          <a:bodyPr wrap="square" rtlCol="0">
            <a:spAutoFit/>
          </a:bodyPr>
          <a:lstStyle/>
          <a:p>
            <a:pPr>
              <a:lnSpc>
                <a:spcPts val="1800"/>
              </a:lnSpc>
            </a:pPr>
            <a:r>
              <a:rPr lang="en-US" altLang="zh-CN" sz="1600" dirty="0">
                <a:solidFill>
                  <a:schemeClr val="bg1"/>
                </a:solidFill>
                <a:latin typeface="Source Sans Pro" charset="0"/>
                <a:ea typeface="Source Sans Pro" charset="0"/>
                <a:cs typeface="Source Sans Pro" charset="0"/>
              </a:rPr>
              <a:t>Investment generally results in acquiring an asset, also called an investment. If the asset is available at a price worth investing, it is normally expected. Investment generally results in acquiring an asset, also called an investment. If the asset is available at a price worth investing, it is normally expected</a:t>
            </a:r>
          </a:p>
          <a:p>
            <a:pPr>
              <a:lnSpc>
                <a:spcPts val="1325"/>
              </a:lnSpc>
            </a:pPr>
            <a:endParaRPr lang="en-US" altLang="zh-CN" sz="1600" dirty="0">
              <a:solidFill>
                <a:schemeClr val="bg1"/>
              </a:solidFill>
              <a:latin typeface="Source Sans Pro" charset="0"/>
              <a:ea typeface="Source Sans Pro" charset="0"/>
              <a:cs typeface="Source Sans Pro" charset="0"/>
            </a:endParaRPr>
          </a:p>
        </p:txBody>
      </p:sp>
      <p:sp>
        <p:nvSpPr>
          <p:cNvPr id="17" name="文本框 16"/>
          <p:cNvSpPr txBox="1"/>
          <p:nvPr/>
        </p:nvSpPr>
        <p:spPr>
          <a:xfrm>
            <a:off x="7354995" y="2192862"/>
            <a:ext cx="3679798" cy="523220"/>
          </a:xfrm>
          <a:prstGeom prst="rect">
            <a:avLst/>
          </a:prstGeom>
          <a:solidFill>
            <a:srgbClr val="3A3A3A"/>
          </a:solidFill>
        </p:spPr>
        <p:txBody>
          <a:bodyPr wrap="square" rtlCol="0">
            <a:spAutoFit/>
          </a:bodyPr>
          <a:lstStyle/>
          <a:p>
            <a:pPr algn="ctr"/>
            <a:r>
              <a:rPr lang="zh-CN" altLang="en-US" sz="2800" dirty="0">
                <a:solidFill>
                  <a:schemeClr val="bg1"/>
                </a:solidFill>
                <a:latin typeface="方正兰亭黑简体" panose="02000000000000000000" pitchFamily="2" charset="-122"/>
                <a:ea typeface="方正兰亭黑简体" panose="02000000000000000000" pitchFamily="2" charset="-122"/>
              </a:rPr>
              <a:t>此处请添加标题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9"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tx1">
              <a:lumMod val="95000"/>
              <a:lumOff val="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PA_矩形 33"/>
          <p:cNvSpPr/>
          <p:nvPr>
            <p:custDataLst>
              <p:tags r:id="rId1"/>
            </p:custDataLst>
          </p:nvPr>
        </p:nvSpPr>
        <p:spPr>
          <a:xfrm>
            <a:off x="1162372" y="991892"/>
            <a:ext cx="6548681" cy="15963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PA_矩形 32"/>
          <p:cNvSpPr/>
          <p:nvPr>
            <p:custDataLst>
              <p:tags r:id="rId2"/>
            </p:custDataLst>
          </p:nvPr>
        </p:nvSpPr>
        <p:spPr>
          <a:xfrm>
            <a:off x="898902" y="1995123"/>
            <a:ext cx="10368366" cy="34137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PA_矩形 31"/>
          <p:cNvSpPr/>
          <p:nvPr>
            <p:custDataLst>
              <p:tags r:id="rId3"/>
            </p:custDataLst>
          </p:nvPr>
        </p:nvSpPr>
        <p:spPr>
          <a:xfrm>
            <a:off x="5712010" y="1612581"/>
            <a:ext cx="5139301" cy="4246536"/>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PA_文本框 2"/>
          <p:cNvSpPr txBox="1"/>
          <p:nvPr>
            <p:custDataLst>
              <p:tags r:id="rId4"/>
            </p:custDataLst>
          </p:nvPr>
        </p:nvSpPr>
        <p:spPr>
          <a:xfrm>
            <a:off x="1115878" y="1410348"/>
            <a:ext cx="3068469" cy="584775"/>
          </a:xfrm>
          <a:prstGeom prst="rect">
            <a:avLst/>
          </a:prstGeom>
          <a:noFill/>
        </p:spPr>
        <p:txBody>
          <a:bodyPr wrap="none" rtlCol="0">
            <a:spAutoFit/>
          </a:bodyPr>
          <a:lstStyle/>
          <a:p>
            <a:r>
              <a:rPr lang="zh-CN" altLang="en-US" sz="3200" b="1" dirty="0">
                <a:solidFill>
                  <a:schemeClr val="bg1"/>
                </a:solidFill>
                <a:latin typeface="方正兰亭黑简体" panose="02000000000000000000" pitchFamily="2" charset="-122"/>
                <a:ea typeface="方正兰亭黑简体" panose="02000000000000000000" pitchFamily="2" charset="-122"/>
              </a:rPr>
              <a:t>此处请添加标题</a:t>
            </a:r>
          </a:p>
        </p:txBody>
      </p:sp>
      <p:sp>
        <p:nvSpPr>
          <p:cNvPr id="48" name="PA_文本框 3"/>
          <p:cNvSpPr txBox="1"/>
          <p:nvPr>
            <p:custDataLst>
              <p:tags r:id="rId5"/>
            </p:custDataLst>
          </p:nvPr>
        </p:nvSpPr>
        <p:spPr>
          <a:xfrm>
            <a:off x="1100379" y="2386741"/>
            <a:ext cx="1999281" cy="461665"/>
          </a:xfrm>
          <a:prstGeom prst="rect">
            <a:avLst/>
          </a:prstGeom>
          <a:noFill/>
        </p:spPr>
        <p:txBody>
          <a:bodyPr wrap="square" rtlCol="0">
            <a:spAutoFit/>
          </a:bodyPr>
          <a:lstStyle/>
          <a:p>
            <a:pPr algn="dist"/>
            <a:r>
              <a:rPr lang="en-US" altLang="zh-CN" sz="2400" b="1" dirty="0">
                <a:solidFill>
                  <a:schemeClr val="bg2"/>
                </a:solidFill>
                <a:latin typeface="黑体" panose="02010609060101010101" charset="-122"/>
                <a:ea typeface="黑体" panose="02010609060101010101" charset="-122"/>
              </a:rPr>
              <a:t>EXAMPLE ONE</a:t>
            </a:r>
            <a:endParaRPr lang="zh-CN" altLang="en-US" sz="2400" b="1" dirty="0">
              <a:solidFill>
                <a:schemeClr val="bg2"/>
              </a:solidFill>
              <a:latin typeface="黑体" panose="02010609060101010101" charset="-122"/>
              <a:ea typeface="黑体" panose="02010609060101010101" charset="-122"/>
            </a:endParaRPr>
          </a:p>
        </p:txBody>
      </p:sp>
      <p:sp>
        <p:nvSpPr>
          <p:cNvPr id="49" name="PA_文本框 4"/>
          <p:cNvSpPr txBox="1"/>
          <p:nvPr>
            <p:custDataLst>
              <p:tags r:id="rId6"/>
            </p:custDataLst>
          </p:nvPr>
        </p:nvSpPr>
        <p:spPr>
          <a:xfrm>
            <a:off x="1053884" y="3129217"/>
            <a:ext cx="1999281" cy="1200329"/>
          </a:xfrm>
          <a:prstGeom prst="rect">
            <a:avLst/>
          </a:prstGeom>
          <a:noFill/>
        </p:spPr>
        <p:txBody>
          <a:bodyPr wrap="square" rtlCol="0">
            <a:spAutoFit/>
          </a:bodyPr>
          <a:lstStyle/>
          <a:p>
            <a:r>
              <a:rPr lang="en-US" altLang="zh-CN" sz="7200" dirty="0">
                <a:solidFill>
                  <a:schemeClr val="bg2"/>
                </a:solidFill>
                <a:ea typeface="黑体" panose="02010609060101010101" charset="-122"/>
              </a:rPr>
              <a:t>60</a:t>
            </a:r>
            <a:r>
              <a:rPr lang="en-US" altLang="zh-CN" sz="7200" baseline="30000" dirty="0">
                <a:solidFill>
                  <a:schemeClr val="bg2"/>
                </a:solidFill>
                <a:ea typeface="黑体" panose="02010609060101010101" charset="-122"/>
              </a:rPr>
              <a:t>%</a:t>
            </a:r>
            <a:endParaRPr lang="zh-CN" altLang="en-US" sz="7200" baseline="30000" dirty="0">
              <a:solidFill>
                <a:schemeClr val="bg2"/>
              </a:solidFill>
              <a:ea typeface="黑体" panose="02010609060101010101" charset="-122"/>
            </a:endParaRPr>
          </a:p>
        </p:txBody>
      </p:sp>
      <p:sp>
        <p:nvSpPr>
          <p:cNvPr id="50" name="PA_矩形 5"/>
          <p:cNvSpPr/>
          <p:nvPr>
            <p:custDataLst>
              <p:tags r:id="rId7"/>
            </p:custDataLst>
          </p:nvPr>
        </p:nvSpPr>
        <p:spPr>
          <a:xfrm>
            <a:off x="1115878" y="4385021"/>
            <a:ext cx="2464230" cy="646331"/>
          </a:xfrm>
          <a:prstGeom prst="rect">
            <a:avLst/>
          </a:prstGeom>
        </p:spPr>
        <p:txBody>
          <a:bodyPr wrap="square">
            <a:spAutoFit/>
          </a:bodyPr>
          <a:lstStyle/>
          <a:p>
            <a:r>
              <a:rPr lang="en-US" altLang="zh-CN" sz="1200" dirty="0">
                <a:solidFill>
                  <a:schemeClr val="bg1"/>
                </a:solidFill>
              </a:rPr>
              <a:t>YOUR LIFE ONLY LASTS FOR A FEW DECADES, SO BE SURE THAT YOU DON‘T LEAVE ANY REGRETS. </a:t>
            </a:r>
          </a:p>
        </p:txBody>
      </p:sp>
      <p:graphicFrame>
        <p:nvGraphicFramePr>
          <p:cNvPr id="51" name="PA_Chart 18"/>
          <p:cNvGraphicFramePr/>
          <p:nvPr>
            <p:custDataLst>
              <p:tags r:id="rId8"/>
            </p:custDataLst>
          </p:nvPr>
        </p:nvGraphicFramePr>
        <p:xfrm>
          <a:off x="2448935" y="2792776"/>
          <a:ext cx="3319100" cy="2212733"/>
        </p:xfrm>
        <a:graphic>
          <a:graphicData uri="http://schemas.openxmlformats.org/drawingml/2006/chart">
            <c:chart xmlns:c="http://schemas.openxmlformats.org/drawingml/2006/chart" xmlns:r="http://schemas.openxmlformats.org/officeDocument/2006/relationships" r:id="rId19"/>
          </a:graphicData>
        </a:graphic>
      </p:graphicFrame>
      <p:grpSp>
        <p:nvGrpSpPr>
          <p:cNvPr id="52" name="PA_组合 19"/>
          <p:cNvGrpSpPr/>
          <p:nvPr>
            <p:custDataLst>
              <p:tags r:id="rId9"/>
            </p:custDataLst>
          </p:nvPr>
        </p:nvGrpSpPr>
        <p:grpSpPr>
          <a:xfrm>
            <a:off x="3841439" y="3595607"/>
            <a:ext cx="563351" cy="477777"/>
            <a:chOff x="3125788" y="5443538"/>
            <a:chExt cx="376238" cy="319087"/>
          </a:xfrm>
          <a:solidFill>
            <a:schemeClr val="bg2"/>
          </a:solidFill>
        </p:grpSpPr>
        <p:sp>
          <p:nvSpPr>
            <p:cNvPr id="53" name="Freeform 244"/>
            <p:cNvSpPr>
              <a:spLocks noEditPoints="1"/>
            </p:cNvSpPr>
            <p:nvPr/>
          </p:nvSpPr>
          <p:spPr bwMode="auto">
            <a:xfrm>
              <a:off x="3125788" y="5537200"/>
              <a:ext cx="376238" cy="225425"/>
            </a:xfrm>
            <a:custGeom>
              <a:avLst/>
              <a:gdLst>
                <a:gd name="T0" fmla="*/ 103 w 124"/>
                <a:gd name="T1" fmla="*/ 60 h 75"/>
                <a:gd name="T2" fmla="*/ 109 w 124"/>
                <a:gd name="T3" fmla="*/ 47 h 75"/>
                <a:gd name="T4" fmla="*/ 118 w 124"/>
                <a:gd name="T5" fmla="*/ 17 h 75"/>
                <a:gd name="T6" fmla="*/ 118 w 124"/>
                <a:gd name="T7" fmla="*/ 15 h 75"/>
                <a:gd name="T8" fmla="*/ 117 w 124"/>
                <a:gd name="T9" fmla="*/ 15 h 75"/>
                <a:gd name="T10" fmla="*/ 117 w 124"/>
                <a:gd name="T11" fmla="*/ 15 h 75"/>
                <a:gd name="T12" fmla="*/ 104 w 124"/>
                <a:gd name="T13" fmla="*/ 5 h 75"/>
                <a:gd name="T14" fmla="*/ 92 w 124"/>
                <a:gd name="T15" fmla="*/ 2 h 75"/>
                <a:gd name="T16" fmla="*/ 59 w 124"/>
                <a:gd name="T17" fmla="*/ 0 h 75"/>
                <a:gd name="T18" fmla="*/ 0 w 124"/>
                <a:gd name="T19" fmla="*/ 15 h 75"/>
                <a:gd name="T20" fmla="*/ 0 w 124"/>
                <a:gd name="T21" fmla="*/ 15 h 75"/>
                <a:gd name="T22" fmla="*/ 0 w 124"/>
                <a:gd name="T23" fmla="*/ 15 h 75"/>
                <a:gd name="T24" fmla="*/ 0 w 124"/>
                <a:gd name="T25" fmla="*/ 17 h 75"/>
                <a:gd name="T26" fmla="*/ 9 w 124"/>
                <a:gd name="T27" fmla="*/ 47 h 75"/>
                <a:gd name="T28" fmla="*/ 16 w 124"/>
                <a:gd name="T29" fmla="*/ 60 h 75"/>
                <a:gd name="T30" fmla="*/ 0 w 124"/>
                <a:gd name="T31" fmla="*/ 66 h 75"/>
                <a:gd name="T32" fmla="*/ 62 w 124"/>
                <a:gd name="T33" fmla="*/ 75 h 75"/>
                <a:gd name="T34" fmla="*/ 124 w 124"/>
                <a:gd name="T35" fmla="*/ 66 h 75"/>
                <a:gd name="T36" fmla="*/ 103 w 124"/>
                <a:gd name="T37" fmla="*/ 60 h 75"/>
                <a:gd name="T38" fmla="*/ 88 w 124"/>
                <a:gd name="T39" fmla="*/ 21 h 75"/>
                <a:gd name="T40" fmla="*/ 88 w 124"/>
                <a:gd name="T41" fmla="*/ 21 h 75"/>
                <a:gd name="T42" fmla="*/ 87 w 124"/>
                <a:gd name="T43" fmla="*/ 22 h 75"/>
                <a:gd name="T44" fmla="*/ 87 w 124"/>
                <a:gd name="T45" fmla="*/ 22 h 75"/>
                <a:gd name="T46" fmla="*/ 59 w 124"/>
                <a:gd name="T47" fmla="*/ 23 h 75"/>
                <a:gd name="T48" fmla="*/ 7 w 124"/>
                <a:gd name="T49" fmla="*/ 15 h 75"/>
                <a:gd name="T50" fmla="*/ 59 w 124"/>
                <a:gd name="T51" fmla="*/ 7 h 75"/>
                <a:gd name="T52" fmla="*/ 99 w 124"/>
                <a:gd name="T53" fmla="*/ 10 h 75"/>
                <a:gd name="T54" fmla="*/ 111 w 124"/>
                <a:gd name="T55" fmla="*/ 15 h 75"/>
                <a:gd name="T56" fmla="*/ 88 w 124"/>
                <a:gd name="T57" fmla="*/ 2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4" h="75">
                  <a:moveTo>
                    <a:pt x="103" y="60"/>
                  </a:moveTo>
                  <a:cubicBezTo>
                    <a:pt x="106" y="56"/>
                    <a:pt x="109" y="52"/>
                    <a:pt x="109" y="47"/>
                  </a:cubicBezTo>
                  <a:cubicBezTo>
                    <a:pt x="118" y="17"/>
                    <a:pt x="118" y="17"/>
                    <a:pt x="118" y="17"/>
                  </a:cubicBezTo>
                  <a:cubicBezTo>
                    <a:pt x="118" y="17"/>
                    <a:pt x="118" y="16"/>
                    <a:pt x="118" y="15"/>
                  </a:cubicBezTo>
                  <a:cubicBezTo>
                    <a:pt x="117" y="15"/>
                    <a:pt x="117" y="15"/>
                    <a:pt x="117" y="15"/>
                  </a:cubicBezTo>
                  <a:cubicBezTo>
                    <a:pt x="117" y="15"/>
                    <a:pt x="117" y="15"/>
                    <a:pt x="117" y="15"/>
                  </a:cubicBezTo>
                  <a:cubicBezTo>
                    <a:pt x="117" y="10"/>
                    <a:pt x="112" y="7"/>
                    <a:pt x="104" y="5"/>
                  </a:cubicBezTo>
                  <a:cubicBezTo>
                    <a:pt x="92" y="2"/>
                    <a:pt x="92" y="2"/>
                    <a:pt x="92" y="2"/>
                  </a:cubicBezTo>
                  <a:cubicBezTo>
                    <a:pt x="77" y="0"/>
                    <a:pt x="60" y="0"/>
                    <a:pt x="59" y="0"/>
                  </a:cubicBezTo>
                  <a:cubicBezTo>
                    <a:pt x="56" y="0"/>
                    <a:pt x="0" y="0"/>
                    <a:pt x="0" y="15"/>
                  </a:cubicBezTo>
                  <a:cubicBezTo>
                    <a:pt x="0" y="15"/>
                    <a:pt x="0" y="15"/>
                    <a:pt x="0" y="15"/>
                  </a:cubicBezTo>
                  <a:cubicBezTo>
                    <a:pt x="0" y="15"/>
                    <a:pt x="0" y="15"/>
                    <a:pt x="0" y="15"/>
                  </a:cubicBezTo>
                  <a:cubicBezTo>
                    <a:pt x="0" y="16"/>
                    <a:pt x="0" y="17"/>
                    <a:pt x="0" y="17"/>
                  </a:cubicBezTo>
                  <a:cubicBezTo>
                    <a:pt x="9" y="47"/>
                    <a:pt x="9" y="47"/>
                    <a:pt x="9" y="47"/>
                  </a:cubicBezTo>
                  <a:cubicBezTo>
                    <a:pt x="9" y="52"/>
                    <a:pt x="12" y="57"/>
                    <a:pt x="16" y="60"/>
                  </a:cubicBezTo>
                  <a:cubicBezTo>
                    <a:pt x="6" y="62"/>
                    <a:pt x="0" y="64"/>
                    <a:pt x="0" y="66"/>
                  </a:cubicBezTo>
                  <a:cubicBezTo>
                    <a:pt x="0" y="71"/>
                    <a:pt x="28" y="75"/>
                    <a:pt x="62" y="75"/>
                  </a:cubicBezTo>
                  <a:cubicBezTo>
                    <a:pt x="96" y="75"/>
                    <a:pt x="124" y="71"/>
                    <a:pt x="124" y="66"/>
                  </a:cubicBezTo>
                  <a:cubicBezTo>
                    <a:pt x="124" y="64"/>
                    <a:pt x="116" y="61"/>
                    <a:pt x="103" y="60"/>
                  </a:cubicBezTo>
                  <a:close/>
                  <a:moveTo>
                    <a:pt x="88" y="21"/>
                  </a:moveTo>
                  <a:cubicBezTo>
                    <a:pt x="88" y="21"/>
                    <a:pt x="88" y="21"/>
                    <a:pt x="88" y="21"/>
                  </a:cubicBezTo>
                  <a:cubicBezTo>
                    <a:pt x="88" y="22"/>
                    <a:pt x="88" y="22"/>
                    <a:pt x="87" y="22"/>
                  </a:cubicBezTo>
                  <a:cubicBezTo>
                    <a:pt x="87" y="22"/>
                    <a:pt x="87" y="22"/>
                    <a:pt x="87" y="22"/>
                  </a:cubicBezTo>
                  <a:cubicBezTo>
                    <a:pt x="82" y="22"/>
                    <a:pt x="63" y="23"/>
                    <a:pt x="59" y="23"/>
                  </a:cubicBezTo>
                  <a:cubicBezTo>
                    <a:pt x="28" y="23"/>
                    <a:pt x="9" y="18"/>
                    <a:pt x="7" y="15"/>
                  </a:cubicBezTo>
                  <a:cubicBezTo>
                    <a:pt x="9" y="12"/>
                    <a:pt x="28" y="7"/>
                    <a:pt x="59" y="7"/>
                  </a:cubicBezTo>
                  <a:cubicBezTo>
                    <a:pt x="69" y="7"/>
                    <a:pt x="88" y="7"/>
                    <a:pt x="99" y="10"/>
                  </a:cubicBezTo>
                  <a:cubicBezTo>
                    <a:pt x="105" y="12"/>
                    <a:pt x="110" y="14"/>
                    <a:pt x="111" y="15"/>
                  </a:cubicBezTo>
                  <a:cubicBezTo>
                    <a:pt x="109" y="17"/>
                    <a:pt x="101" y="20"/>
                    <a:pt x="8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4" name="Freeform 245"/>
            <p:cNvSpPr/>
            <p:nvPr/>
          </p:nvSpPr>
          <p:spPr bwMode="auto">
            <a:xfrm>
              <a:off x="3232150" y="5443538"/>
              <a:ext cx="44450" cy="93663"/>
            </a:xfrm>
            <a:custGeom>
              <a:avLst/>
              <a:gdLst>
                <a:gd name="T0" fmla="*/ 3 w 15"/>
                <a:gd name="T1" fmla="*/ 19 h 31"/>
                <a:gd name="T2" fmla="*/ 5 w 15"/>
                <a:gd name="T3" fmla="*/ 21 h 31"/>
                <a:gd name="T4" fmla="*/ 6 w 15"/>
                <a:gd name="T5" fmla="*/ 22 h 31"/>
                <a:gd name="T6" fmla="*/ 9 w 15"/>
                <a:gd name="T7" fmla="*/ 25 h 31"/>
                <a:gd name="T8" fmla="*/ 10 w 15"/>
                <a:gd name="T9" fmla="*/ 26 h 31"/>
                <a:gd name="T10" fmla="*/ 10 w 15"/>
                <a:gd name="T11" fmla="*/ 27 h 31"/>
                <a:gd name="T12" fmla="*/ 10 w 15"/>
                <a:gd name="T13" fmla="*/ 29 h 31"/>
                <a:gd name="T14" fmla="*/ 8 w 15"/>
                <a:gd name="T15" fmla="*/ 30 h 31"/>
                <a:gd name="T16" fmla="*/ 11 w 15"/>
                <a:gd name="T17" fmla="*/ 31 h 31"/>
                <a:gd name="T18" fmla="*/ 13 w 15"/>
                <a:gd name="T19" fmla="*/ 29 h 31"/>
                <a:gd name="T20" fmla="*/ 15 w 15"/>
                <a:gd name="T21" fmla="*/ 26 h 31"/>
                <a:gd name="T22" fmla="*/ 14 w 15"/>
                <a:gd name="T23" fmla="*/ 23 h 31"/>
                <a:gd name="T24" fmla="*/ 12 w 15"/>
                <a:gd name="T25" fmla="*/ 18 h 31"/>
                <a:gd name="T26" fmla="*/ 11 w 15"/>
                <a:gd name="T27" fmla="*/ 16 h 31"/>
                <a:gd name="T28" fmla="*/ 9 w 15"/>
                <a:gd name="T29" fmla="*/ 14 h 31"/>
                <a:gd name="T30" fmla="*/ 6 w 15"/>
                <a:gd name="T31" fmla="*/ 8 h 31"/>
                <a:gd name="T32" fmla="*/ 8 w 15"/>
                <a:gd name="T33" fmla="*/ 0 h 31"/>
                <a:gd name="T34" fmla="*/ 0 w 15"/>
                <a:gd name="T35" fmla="*/ 7 h 31"/>
                <a:gd name="T36" fmla="*/ 0 w 15"/>
                <a:gd name="T37" fmla="*/ 13 h 31"/>
                <a:gd name="T38" fmla="*/ 3 w 15"/>
                <a:gd name="T39"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31">
                  <a:moveTo>
                    <a:pt x="3" y="19"/>
                  </a:moveTo>
                  <a:cubicBezTo>
                    <a:pt x="4" y="19"/>
                    <a:pt x="4" y="20"/>
                    <a:pt x="5" y="21"/>
                  </a:cubicBezTo>
                  <a:cubicBezTo>
                    <a:pt x="6" y="22"/>
                    <a:pt x="6" y="22"/>
                    <a:pt x="6" y="22"/>
                  </a:cubicBezTo>
                  <a:cubicBezTo>
                    <a:pt x="7" y="23"/>
                    <a:pt x="8" y="24"/>
                    <a:pt x="9" y="25"/>
                  </a:cubicBezTo>
                  <a:cubicBezTo>
                    <a:pt x="9" y="26"/>
                    <a:pt x="9" y="26"/>
                    <a:pt x="10" y="26"/>
                  </a:cubicBezTo>
                  <a:cubicBezTo>
                    <a:pt x="10" y="27"/>
                    <a:pt x="10" y="27"/>
                    <a:pt x="10" y="27"/>
                  </a:cubicBezTo>
                  <a:cubicBezTo>
                    <a:pt x="10" y="28"/>
                    <a:pt x="10" y="28"/>
                    <a:pt x="10" y="29"/>
                  </a:cubicBezTo>
                  <a:cubicBezTo>
                    <a:pt x="9" y="29"/>
                    <a:pt x="9" y="30"/>
                    <a:pt x="8" y="30"/>
                  </a:cubicBezTo>
                  <a:cubicBezTo>
                    <a:pt x="9" y="31"/>
                    <a:pt x="10" y="31"/>
                    <a:pt x="11" y="31"/>
                  </a:cubicBezTo>
                  <a:cubicBezTo>
                    <a:pt x="11" y="31"/>
                    <a:pt x="13" y="30"/>
                    <a:pt x="13" y="29"/>
                  </a:cubicBezTo>
                  <a:cubicBezTo>
                    <a:pt x="14" y="28"/>
                    <a:pt x="15" y="27"/>
                    <a:pt x="15" y="26"/>
                  </a:cubicBezTo>
                  <a:cubicBezTo>
                    <a:pt x="15" y="25"/>
                    <a:pt x="15" y="24"/>
                    <a:pt x="14" y="23"/>
                  </a:cubicBezTo>
                  <a:cubicBezTo>
                    <a:pt x="14" y="21"/>
                    <a:pt x="13" y="19"/>
                    <a:pt x="12" y="18"/>
                  </a:cubicBezTo>
                  <a:cubicBezTo>
                    <a:pt x="12" y="17"/>
                    <a:pt x="11" y="16"/>
                    <a:pt x="11" y="16"/>
                  </a:cubicBezTo>
                  <a:cubicBezTo>
                    <a:pt x="10" y="15"/>
                    <a:pt x="10" y="15"/>
                    <a:pt x="9" y="14"/>
                  </a:cubicBezTo>
                  <a:cubicBezTo>
                    <a:pt x="8" y="12"/>
                    <a:pt x="7" y="10"/>
                    <a:pt x="6" y="8"/>
                  </a:cubicBezTo>
                  <a:cubicBezTo>
                    <a:pt x="6" y="6"/>
                    <a:pt x="6" y="3"/>
                    <a:pt x="8" y="0"/>
                  </a:cubicBezTo>
                  <a:cubicBezTo>
                    <a:pt x="4" y="0"/>
                    <a:pt x="1" y="3"/>
                    <a:pt x="0" y="7"/>
                  </a:cubicBezTo>
                  <a:cubicBezTo>
                    <a:pt x="0" y="9"/>
                    <a:pt x="0" y="12"/>
                    <a:pt x="0" y="13"/>
                  </a:cubicBezTo>
                  <a:cubicBezTo>
                    <a:pt x="1" y="15"/>
                    <a:pt x="2" y="17"/>
                    <a:pt x="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 name="Freeform 246"/>
            <p:cNvSpPr/>
            <p:nvPr/>
          </p:nvSpPr>
          <p:spPr bwMode="auto">
            <a:xfrm>
              <a:off x="3292475" y="5443538"/>
              <a:ext cx="46038" cy="93663"/>
            </a:xfrm>
            <a:custGeom>
              <a:avLst/>
              <a:gdLst>
                <a:gd name="T0" fmla="*/ 3 w 15"/>
                <a:gd name="T1" fmla="*/ 19 h 31"/>
                <a:gd name="T2" fmla="*/ 5 w 15"/>
                <a:gd name="T3" fmla="*/ 21 h 31"/>
                <a:gd name="T4" fmla="*/ 7 w 15"/>
                <a:gd name="T5" fmla="*/ 22 h 31"/>
                <a:gd name="T6" fmla="*/ 9 w 15"/>
                <a:gd name="T7" fmla="*/ 25 h 31"/>
                <a:gd name="T8" fmla="*/ 10 w 15"/>
                <a:gd name="T9" fmla="*/ 26 h 31"/>
                <a:gd name="T10" fmla="*/ 11 w 15"/>
                <a:gd name="T11" fmla="*/ 27 h 31"/>
                <a:gd name="T12" fmla="*/ 10 w 15"/>
                <a:gd name="T13" fmla="*/ 29 h 31"/>
                <a:gd name="T14" fmla="*/ 8 w 15"/>
                <a:gd name="T15" fmla="*/ 30 h 31"/>
                <a:gd name="T16" fmla="*/ 11 w 15"/>
                <a:gd name="T17" fmla="*/ 31 h 31"/>
                <a:gd name="T18" fmla="*/ 14 w 15"/>
                <a:gd name="T19" fmla="*/ 29 h 31"/>
                <a:gd name="T20" fmla="*/ 15 w 15"/>
                <a:gd name="T21" fmla="*/ 26 h 31"/>
                <a:gd name="T22" fmla="*/ 15 w 15"/>
                <a:gd name="T23" fmla="*/ 23 h 31"/>
                <a:gd name="T24" fmla="*/ 12 w 15"/>
                <a:gd name="T25" fmla="*/ 18 h 31"/>
                <a:gd name="T26" fmla="*/ 11 w 15"/>
                <a:gd name="T27" fmla="*/ 16 h 31"/>
                <a:gd name="T28" fmla="*/ 10 w 15"/>
                <a:gd name="T29" fmla="*/ 14 h 31"/>
                <a:gd name="T30" fmla="*/ 7 w 15"/>
                <a:gd name="T31" fmla="*/ 8 h 31"/>
                <a:gd name="T32" fmla="*/ 8 w 15"/>
                <a:gd name="T33" fmla="*/ 0 h 31"/>
                <a:gd name="T34" fmla="*/ 1 w 15"/>
                <a:gd name="T35" fmla="*/ 7 h 31"/>
                <a:gd name="T36" fmla="*/ 1 w 15"/>
                <a:gd name="T37" fmla="*/ 13 h 31"/>
                <a:gd name="T38" fmla="*/ 3 w 15"/>
                <a:gd name="T39"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31">
                  <a:moveTo>
                    <a:pt x="3" y="19"/>
                  </a:moveTo>
                  <a:cubicBezTo>
                    <a:pt x="4" y="19"/>
                    <a:pt x="5" y="20"/>
                    <a:pt x="5" y="21"/>
                  </a:cubicBezTo>
                  <a:cubicBezTo>
                    <a:pt x="7" y="22"/>
                    <a:pt x="7" y="22"/>
                    <a:pt x="7" y="22"/>
                  </a:cubicBezTo>
                  <a:cubicBezTo>
                    <a:pt x="8" y="23"/>
                    <a:pt x="9" y="24"/>
                    <a:pt x="9" y="25"/>
                  </a:cubicBezTo>
                  <a:cubicBezTo>
                    <a:pt x="10" y="26"/>
                    <a:pt x="10" y="26"/>
                    <a:pt x="10" y="26"/>
                  </a:cubicBezTo>
                  <a:cubicBezTo>
                    <a:pt x="10" y="27"/>
                    <a:pt x="11" y="27"/>
                    <a:pt x="11" y="27"/>
                  </a:cubicBezTo>
                  <a:cubicBezTo>
                    <a:pt x="11" y="28"/>
                    <a:pt x="10" y="28"/>
                    <a:pt x="10" y="29"/>
                  </a:cubicBezTo>
                  <a:cubicBezTo>
                    <a:pt x="10" y="29"/>
                    <a:pt x="9" y="30"/>
                    <a:pt x="8" y="30"/>
                  </a:cubicBezTo>
                  <a:cubicBezTo>
                    <a:pt x="9" y="31"/>
                    <a:pt x="10" y="31"/>
                    <a:pt x="11" y="31"/>
                  </a:cubicBezTo>
                  <a:cubicBezTo>
                    <a:pt x="12" y="31"/>
                    <a:pt x="13" y="30"/>
                    <a:pt x="14" y="29"/>
                  </a:cubicBezTo>
                  <a:cubicBezTo>
                    <a:pt x="15" y="28"/>
                    <a:pt x="15" y="27"/>
                    <a:pt x="15" y="26"/>
                  </a:cubicBezTo>
                  <a:cubicBezTo>
                    <a:pt x="15" y="25"/>
                    <a:pt x="15" y="24"/>
                    <a:pt x="15" y="23"/>
                  </a:cubicBezTo>
                  <a:cubicBezTo>
                    <a:pt x="14" y="21"/>
                    <a:pt x="13" y="19"/>
                    <a:pt x="12" y="18"/>
                  </a:cubicBezTo>
                  <a:cubicBezTo>
                    <a:pt x="12" y="17"/>
                    <a:pt x="11" y="16"/>
                    <a:pt x="11" y="16"/>
                  </a:cubicBezTo>
                  <a:cubicBezTo>
                    <a:pt x="11" y="15"/>
                    <a:pt x="10" y="15"/>
                    <a:pt x="10" y="14"/>
                  </a:cubicBezTo>
                  <a:cubicBezTo>
                    <a:pt x="8" y="12"/>
                    <a:pt x="7" y="10"/>
                    <a:pt x="7" y="8"/>
                  </a:cubicBezTo>
                  <a:cubicBezTo>
                    <a:pt x="6" y="6"/>
                    <a:pt x="7" y="3"/>
                    <a:pt x="8" y="0"/>
                  </a:cubicBezTo>
                  <a:cubicBezTo>
                    <a:pt x="5" y="0"/>
                    <a:pt x="2" y="3"/>
                    <a:pt x="1" y="7"/>
                  </a:cubicBezTo>
                  <a:cubicBezTo>
                    <a:pt x="0" y="9"/>
                    <a:pt x="0" y="12"/>
                    <a:pt x="1" y="13"/>
                  </a:cubicBezTo>
                  <a:cubicBezTo>
                    <a:pt x="1" y="15"/>
                    <a:pt x="2" y="17"/>
                    <a:pt x="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 name="Freeform 247"/>
            <p:cNvSpPr/>
            <p:nvPr/>
          </p:nvSpPr>
          <p:spPr bwMode="auto">
            <a:xfrm>
              <a:off x="3349625" y="5443538"/>
              <a:ext cx="46038" cy="93663"/>
            </a:xfrm>
            <a:custGeom>
              <a:avLst/>
              <a:gdLst>
                <a:gd name="T0" fmla="*/ 3 w 15"/>
                <a:gd name="T1" fmla="*/ 19 h 31"/>
                <a:gd name="T2" fmla="*/ 5 w 15"/>
                <a:gd name="T3" fmla="*/ 21 h 31"/>
                <a:gd name="T4" fmla="*/ 6 w 15"/>
                <a:gd name="T5" fmla="*/ 22 h 31"/>
                <a:gd name="T6" fmla="*/ 9 w 15"/>
                <a:gd name="T7" fmla="*/ 25 h 31"/>
                <a:gd name="T8" fmla="*/ 10 w 15"/>
                <a:gd name="T9" fmla="*/ 26 h 31"/>
                <a:gd name="T10" fmla="*/ 10 w 15"/>
                <a:gd name="T11" fmla="*/ 27 h 31"/>
                <a:gd name="T12" fmla="*/ 10 w 15"/>
                <a:gd name="T13" fmla="*/ 29 h 31"/>
                <a:gd name="T14" fmla="*/ 8 w 15"/>
                <a:gd name="T15" fmla="*/ 30 h 31"/>
                <a:gd name="T16" fmla="*/ 11 w 15"/>
                <a:gd name="T17" fmla="*/ 31 h 31"/>
                <a:gd name="T18" fmla="*/ 13 w 15"/>
                <a:gd name="T19" fmla="*/ 29 h 31"/>
                <a:gd name="T20" fmla="*/ 15 w 15"/>
                <a:gd name="T21" fmla="*/ 26 h 31"/>
                <a:gd name="T22" fmla="*/ 14 w 15"/>
                <a:gd name="T23" fmla="*/ 23 h 31"/>
                <a:gd name="T24" fmla="*/ 12 w 15"/>
                <a:gd name="T25" fmla="*/ 18 h 31"/>
                <a:gd name="T26" fmla="*/ 11 w 15"/>
                <a:gd name="T27" fmla="*/ 16 h 31"/>
                <a:gd name="T28" fmla="*/ 9 w 15"/>
                <a:gd name="T29" fmla="*/ 14 h 31"/>
                <a:gd name="T30" fmla="*/ 6 w 15"/>
                <a:gd name="T31" fmla="*/ 8 h 31"/>
                <a:gd name="T32" fmla="*/ 8 w 15"/>
                <a:gd name="T33" fmla="*/ 0 h 31"/>
                <a:gd name="T34" fmla="*/ 0 w 15"/>
                <a:gd name="T35" fmla="*/ 7 h 31"/>
                <a:gd name="T36" fmla="*/ 0 w 15"/>
                <a:gd name="T37" fmla="*/ 13 h 31"/>
                <a:gd name="T38" fmla="*/ 3 w 15"/>
                <a:gd name="T39"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31">
                  <a:moveTo>
                    <a:pt x="3" y="19"/>
                  </a:moveTo>
                  <a:cubicBezTo>
                    <a:pt x="4" y="19"/>
                    <a:pt x="4" y="20"/>
                    <a:pt x="5" y="21"/>
                  </a:cubicBezTo>
                  <a:cubicBezTo>
                    <a:pt x="6" y="22"/>
                    <a:pt x="6" y="22"/>
                    <a:pt x="6" y="22"/>
                  </a:cubicBezTo>
                  <a:cubicBezTo>
                    <a:pt x="7" y="23"/>
                    <a:pt x="8" y="24"/>
                    <a:pt x="9" y="25"/>
                  </a:cubicBezTo>
                  <a:cubicBezTo>
                    <a:pt x="9" y="26"/>
                    <a:pt x="9" y="26"/>
                    <a:pt x="10" y="26"/>
                  </a:cubicBezTo>
                  <a:cubicBezTo>
                    <a:pt x="10" y="27"/>
                    <a:pt x="10" y="27"/>
                    <a:pt x="10" y="27"/>
                  </a:cubicBezTo>
                  <a:cubicBezTo>
                    <a:pt x="10" y="28"/>
                    <a:pt x="10" y="28"/>
                    <a:pt x="10" y="29"/>
                  </a:cubicBezTo>
                  <a:cubicBezTo>
                    <a:pt x="9" y="29"/>
                    <a:pt x="9" y="30"/>
                    <a:pt x="8" y="30"/>
                  </a:cubicBezTo>
                  <a:cubicBezTo>
                    <a:pt x="9" y="31"/>
                    <a:pt x="10" y="31"/>
                    <a:pt x="11" y="31"/>
                  </a:cubicBezTo>
                  <a:cubicBezTo>
                    <a:pt x="11" y="31"/>
                    <a:pt x="13" y="30"/>
                    <a:pt x="13" y="29"/>
                  </a:cubicBezTo>
                  <a:cubicBezTo>
                    <a:pt x="14" y="28"/>
                    <a:pt x="15" y="27"/>
                    <a:pt x="15" y="26"/>
                  </a:cubicBezTo>
                  <a:cubicBezTo>
                    <a:pt x="15" y="25"/>
                    <a:pt x="15" y="24"/>
                    <a:pt x="14" y="23"/>
                  </a:cubicBezTo>
                  <a:cubicBezTo>
                    <a:pt x="14" y="21"/>
                    <a:pt x="13" y="19"/>
                    <a:pt x="12" y="18"/>
                  </a:cubicBezTo>
                  <a:cubicBezTo>
                    <a:pt x="12" y="17"/>
                    <a:pt x="11" y="16"/>
                    <a:pt x="11" y="16"/>
                  </a:cubicBezTo>
                  <a:cubicBezTo>
                    <a:pt x="10" y="15"/>
                    <a:pt x="10" y="15"/>
                    <a:pt x="9" y="14"/>
                  </a:cubicBezTo>
                  <a:cubicBezTo>
                    <a:pt x="8" y="12"/>
                    <a:pt x="7" y="10"/>
                    <a:pt x="6" y="8"/>
                  </a:cubicBezTo>
                  <a:cubicBezTo>
                    <a:pt x="6" y="6"/>
                    <a:pt x="7" y="3"/>
                    <a:pt x="8" y="0"/>
                  </a:cubicBezTo>
                  <a:cubicBezTo>
                    <a:pt x="4" y="0"/>
                    <a:pt x="1" y="3"/>
                    <a:pt x="0" y="7"/>
                  </a:cubicBezTo>
                  <a:cubicBezTo>
                    <a:pt x="0" y="9"/>
                    <a:pt x="0" y="12"/>
                    <a:pt x="0" y="13"/>
                  </a:cubicBezTo>
                  <a:cubicBezTo>
                    <a:pt x="1" y="15"/>
                    <a:pt x="2" y="17"/>
                    <a:pt x="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aphicFrame>
        <p:nvGraphicFramePr>
          <p:cNvPr id="57" name="PA_Chart 24"/>
          <p:cNvGraphicFramePr/>
          <p:nvPr>
            <p:custDataLst>
              <p:tags r:id="rId10"/>
            </p:custDataLst>
          </p:nvPr>
        </p:nvGraphicFramePr>
        <p:xfrm>
          <a:off x="7664559" y="2741572"/>
          <a:ext cx="3472709" cy="2315139"/>
        </p:xfrm>
        <a:graphic>
          <a:graphicData uri="http://schemas.openxmlformats.org/drawingml/2006/chart">
            <c:chart xmlns:c="http://schemas.openxmlformats.org/drawingml/2006/chart" xmlns:r="http://schemas.openxmlformats.org/officeDocument/2006/relationships" r:id="rId20"/>
          </a:graphicData>
        </a:graphic>
      </p:graphicFrame>
      <p:sp>
        <p:nvSpPr>
          <p:cNvPr id="58" name="PA_任意多边形 29"/>
          <p:cNvSpPr>
            <a:spLocks noEditPoints="1"/>
          </p:cNvSpPr>
          <p:nvPr>
            <p:custDataLst>
              <p:tags r:id="rId11"/>
            </p:custDataLst>
          </p:nvPr>
        </p:nvSpPr>
        <p:spPr bwMode="auto">
          <a:xfrm>
            <a:off x="9102463" y="3557243"/>
            <a:ext cx="596900" cy="592138"/>
          </a:xfrm>
          <a:custGeom>
            <a:avLst/>
            <a:gdLst>
              <a:gd name="T0" fmla="*/ 147 w 197"/>
              <a:gd name="T1" fmla="*/ 129 h 196"/>
              <a:gd name="T2" fmla="*/ 96 w 197"/>
              <a:gd name="T3" fmla="*/ 50 h 196"/>
              <a:gd name="T4" fmla="*/ 197 w 197"/>
              <a:gd name="T5" fmla="*/ 50 h 196"/>
              <a:gd name="T6" fmla="*/ 146 w 197"/>
              <a:gd name="T7" fmla="*/ 10 h 196"/>
              <a:gd name="T8" fmla="*/ 146 w 197"/>
              <a:gd name="T9" fmla="*/ 82 h 196"/>
              <a:gd name="T10" fmla="*/ 146 w 197"/>
              <a:gd name="T11" fmla="*/ 10 h 196"/>
              <a:gd name="T12" fmla="*/ 147 w 197"/>
              <a:gd name="T13" fmla="*/ 59 h 196"/>
              <a:gd name="T14" fmla="*/ 134 w 197"/>
              <a:gd name="T15" fmla="*/ 49 h 196"/>
              <a:gd name="T16" fmla="*/ 139 w 197"/>
              <a:gd name="T17" fmla="*/ 34 h 196"/>
              <a:gd name="T18" fmla="*/ 154 w 197"/>
              <a:gd name="T19" fmla="*/ 34 h 196"/>
              <a:gd name="T20" fmla="*/ 159 w 197"/>
              <a:gd name="T21" fmla="*/ 49 h 196"/>
              <a:gd name="T22" fmla="*/ 87 w 197"/>
              <a:gd name="T23" fmla="*/ 108 h 196"/>
              <a:gd name="T24" fmla="*/ 111 w 197"/>
              <a:gd name="T25" fmla="*/ 116 h 196"/>
              <a:gd name="T26" fmla="*/ 87 w 197"/>
              <a:gd name="T27" fmla="*/ 143 h 196"/>
              <a:gd name="T28" fmla="*/ 122 w 197"/>
              <a:gd name="T29" fmla="*/ 127 h 196"/>
              <a:gd name="T30" fmla="*/ 122 w 197"/>
              <a:gd name="T31" fmla="*/ 153 h 196"/>
              <a:gd name="T32" fmla="*/ 155 w 197"/>
              <a:gd name="T33" fmla="*/ 141 h 196"/>
              <a:gd name="T34" fmla="*/ 84 w 197"/>
              <a:gd name="T35" fmla="*/ 196 h 196"/>
              <a:gd name="T36" fmla="*/ 84 w 197"/>
              <a:gd name="T37" fmla="*/ 28 h 196"/>
              <a:gd name="T38" fmla="*/ 82 w 197"/>
              <a:gd name="T39" fmla="*/ 46 h 196"/>
              <a:gd name="T40" fmla="*/ 89 w 197"/>
              <a:gd name="T41" fmla="*/ 80 h 196"/>
              <a:gd name="T42" fmla="*/ 87 w 197"/>
              <a:gd name="T43" fmla="*/ 108 h 196"/>
              <a:gd name="T44" fmla="*/ 120 w 197"/>
              <a:gd name="T45" fmla="*/ 159 h 196"/>
              <a:gd name="T46" fmla="*/ 136 w 197"/>
              <a:gd name="T47" fmla="*/ 169 h 196"/>
              <a:gd name="T48" fmla="*/ 96 w 197"/>
              <a:gd name="T49" fmla="*/ 188 h 196"/>
              <a:gd name="T50" fmla="*/ 87 w 197"/>
              <a:gd name="T51" fmla="*/ 151 h 196"/>
              <a:gd name="T52" fmla="*/ 63 w 197"/>
              <a:gd name="T53" fmla="*/ 185 h 196"/>
              <a:gd name="T54" fmla="*/ 32 w 197"/>
              <a:gd name="T55" fmla="*/ 169 h 196"/>
              <a:gd name="T56" fmla="*/ 27 w 197"/>
              <a:gd name="T57" fmla="*/ 163 h 196"/>
              <a:gd name="T58" fmla="*/ 38 w 197"/>
              <a:gd name="T59" fmla="*/ 116 h 196"/>
              <a:gd name="T60" fmla="*/ 27 w 197"/>
              <a:gd name="T61" fmla="*/ 163 h 196"/>
              <a:gd name="T62" fmla="*/ 38 w 197"/>
              <a:gd name="T63" fmla="*/ 108 h 196"/>
              <a:gd name="T64" fmla="*/ 27 w 197"/>
              <a:gd name="T65" fmla="*/ 60 h 196"/>
              <a:gd name="T66" fmla="*/ 32 w 197"/>
              <a:gd name="T67" fmla="*/ 55 h 196"/>
              <a:gd name="T68" fmla="*/ 63 w 197"/>
              <a:gd name="T69" fmla="*/ 38 h 196"/>
              <a:gd name="T70" fmla="*/ 79 w 197"/>
              <a:gd name="T71" fmla="*/ 35 h 196"/>
              <a:gd name="T72" fmla="*/ 55 w 197"/>
              <a:gd name="T73" fmla="*/ 67 h 196"/>
              <a:gd name="T74" fmla="*/ 79 w 197"/>
              <a:gd name="T75" fmla="*/ 35 h 196"/>
              <a:gd name="T76" fmla="*/ 53 w 197"/>
              <a:gd name="T77" fmla="*/ 73 h 196"/>
              <a:gd name="T78" fmla="*/ 79 w 197"/>
              <a:gd name="T79" fmla="*/ 108 h 196"/>
              <a:gd name="T80" fmla="*/ 79 w 197"/>
              <a:gd name="T81" fmla="*/ 116 h 196"/>
              <a:gd name="T82" fmla="*/ 53 w 197"/>
              <a:gd name="T83" fmla="*/ 150 h 196"/>
              <a:gd name="T84" fmla="*/ 79 w 197"/>
              <a:gd name="T85" fmla="*/ 116 h 196"/>
              <a:gd name="T86" fmla="*/ 56 w 197"/>
              <a:gd name="T87" fmla="*/ 156 h 196"/>
              <a:gd name="T88" fmla="*/ 79 w 197"/>
              <a:gd name="T89" fmla="*/ 18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96">
                <a:moveTo>
                  <a:pt x="196" y="56"/>
                </a:moveTo>
                <a:cubicBezTo>
                  <a:pt x="194" y="100"/>
                  <a:pt x="147" y="129"/>
                  <a:pt x="147" y="129"/>
                </a:cubicBezTo>
                <a:cubicBezTo>
                  <a:pt x="147" y="129"/>
                  <a:pt x="106" y="104"/>
                  <a:pt x="98" y="66"/>
                </a:cubicBezTo>
                <a:cubicBezTo>
                  <a:pt x="97" y="61"/>
                  <a:pt x="96" y="56"/>
                  <a:pt x="96" y="50"/>
                </a:cubicBezTo>
                <a:cubicBezTo>
                  <a:pt x="96" y="22"/>
                  <a:pt x="118" y="0"/>
                  <a:pt x="146" y="0"/>
                </a:cubicBezTo>
                <a:cubicBezTo>
                  <a:pt x="174" y="0"/>
                  <a:pt x="197" y="22"/>
                  <a:pt x="197" y="50"/>
                </a:cubicBezTo>
                <a:cubicBezTo>
                  <a:pt x="197" y="52"/>
                  <a:pt x="196" y="54"/>
                  <a:pt x="196" y="56"/>
                </a:cubicBezTo>
                <a:close/>
                <a:moveTo>
                  <a:pt x="146" y="10"/>
                </a:moveTo>
                <a:cubicBezTo>
                  <a:pt x="126" y="10"/>
                  <a:pt x="110" y="26"/>
                  <a:pt x="110" y="46"/>
                </a:cubicBezTo>
                <a:cubicBezTo>
                  <a:pt x="110" y="66"/>
                  <a:pt x="126" y="82"/>
                  <a:pt x="146" y="82"/>
                </a:cubicBezTo>
                <a:cubicBezTo>
                  <a:pt x="166" y="82"/>
                  <a:pt x="182" y="66"/>
                  <a:pt x="182" y="46"/>
                </a:cubicBezTo>
                <a:cubicBezTo>
                  <a:pt x="182" y="26"/>
                  <a:pt x="166" y="10"/>
                  <a:pt x="146" y="10"/>
                </a:cubicBezTo>
                <a:close/>
                <a:moveTo>
                  <a:pt x="161" y="65"/>
                </a:moveTo>
                <a:cubicBezTo>
                  <a:pt x="147" y="59"/>
                  <a:pt x="147" y="59"/>
                  <a:pt x="147" y="59"/>
                </a:cubicBezTo>
                <a:cubicBezTo>
                  <a:pt x="132" y="65"/>
                  <a:pt x="132" y="65"/>
                  <a:pt x="132" y="65"/>
                </a:cubicBezTo>
                <a:cubicBezTo>
                  <a:pt x="134" y="49"/>
                  <a:pt x="134" y="49"/>
                  <a:pt x="134" y="49"/>
                </a:cubicBezTo>
                <a:cubicBezTo>
                  <a:pt x="123" y="37"/>
                  <a:pt x="123" y="37"/>
                  <a:pt x="123" y="37"/>
                </a:cubicBezTo>
                <a:cubicBezTo>
                  <a:pt x="139" y="34"/>
                  <a:pt x="139" y="34"/>
                  <a:pt x="139" y="34"/>
                </a:cubicBezTo>
                <a:cubicBezTo>
                  <a:pt x="147" y="20"/>
                  <a:pt x="147" y="20"/>
                  <a:pt x="147" y="20"/>
                </a:cubicBezTo>
                <a:cubicBezTo>
                  <a:pt x="154" y="34"/>
                  <a:pt x="154" y="34"/>
                  <a:pt x="154" y="34"/>
                </a:cubicBezTo>
                <a:cubicBezTo>
                  <a:pt x="170" y="37"/>
                  <a:pt x="170" y="37"/>
                  <a:pt x="170" y="37"/>
                </a:cubicBezTo>
                <a:cubicBezTo>
                  <a:pt x="159" y="49"/>
                  <a:pt x="159" y="49"/>
                  <a:pt x="159" y="49"/>
                </a:cubicBezTo>
                <a:lnTo>
                  <a:pt x="161" y="65"/>
                </a:lnTo>
                <a:close/>
                <a:moveTo>
                  <a:pt x="87" y="108"/>
                </a:moveTo>
                <a:cubicBezTo>
                  <a:pt x="104" y="108"/>
                  <a:pt x="104" y="108"/>
                  <a:pt x="104" y="108"/>
                </a:cubicBezTo>
                <a:cubicBezTo>
                  <a:pt x="106" y="110"/>
                  <a:pt x="109" y="113"/>
                  <a:pt x="111" y="116"/>
                </a:cubicBezTo>
                <a:cubicBezTo>
                  <a:pt x="87" y="116"/>
                  <a:pt x="87" y="116"/>
                  <a:pt x="87" y="116"/>
                </a:cubicBezTo>
                <a:cubicBezTo>
                  <a:pt x="87" y="143"/>
                  <a:pt x="87" y="143"/>
                  <a:pt x="87" y="143"/>
                </a:cubicBezTo>
                <a:cubicBezTo>
                  <a:pt x="96" y="144"/>
                  <a:pt x="106" y="146"/>
                  <a:pt x="116" y="150"/>
                </a:cubicBezTo>
                <a:cubicBezTo>
                  <a:pt x="118" y="143"/>
                  <a:pt x="121" y="135"/>
                  <a:pt x="122" y="127"/>
                </a:cubicBezTo>
                <a:cubicBezTo>
                  <a:pt x="124" y="129"/>
                  <a:pt x="126" y="131"/>
                  <a:pt x="128" y="133"/>
                </a:cubicBezTo>
                <a:cubicBezTo>
                  <a:pt x="127" y="139"/>
                  <a:pt x="125" y="146"/>
                  <a:pt x="122" y="153"/>
                </a:cubicBezTo>
                <a:cubicBezTo>
                  <a:pt x="130" y="156"/>
                  <a:pt x="136" y="160"/>
                  <a:pt x="142" y="163"/>
                </a:cubicBezTo>
                <a:cubicBezTo>
                  <a:pt x="147" y="157"/>
                  <a:pt x="152" y="149"/>
                  <a:pt x="155" y="141"/>
                </a:cubicBezTo>
                <a:cubicBezTo>
                  <a:pt x="158" y="139"/>
                  <a:pt x="162" y="136"/>
                  <a:pt x="166" y="133"/>
                </a:cubicBezTo>
                <a:cubicBezTo>
                  <a:pt x="157" y="169"/>
                  <a:pt x="124" y="196"/>
                  <a:pt x="84" y="196"/>
                </a:cubicBezTo>
                <a:cubicBezTo>
                  <a:pt x="37" y="196"/>
                  <a:pt x="0" y="159"/>
                  <a:pt x="0" y="112"/>
                </a:cubicBezTo>
                <a:cubicBezTo>
                  <a:pt x="0" y="65"/>
                  <a:pt x="37" y="28"/>
                  <a:pt x="84" y="28"/>
                </a:cubicBezTo>
                <a:cubicBezTo>
                  <a:pt x="84" y="28"/>
                  <a:pt x="84" y="28"/>
                  <a:pt x="84" y="28"/>
                </a:cubicBezTo>
                <a:cubicBezTo>
                  <a:pt x="83" y="33"/>
                  <a:pt x="82" y="40"/>
                  <a:pt x="82" y="46"/>
                </a:cubicBezTo>
                <a:cubicBezTo>
                  <a:pt x="82" y="53"/>
                  <a:pt x="83" y="60"/>
                  <a:pt x="85" y="66"/>
                </a:cubicBezTo>
                <a:cubicBezTo>
                  <a:pt x="86" y="71"/>
                  <a:pt x="87" y="76"/>
                  <a:pt x="89" y="80"/>
                </a:cubicBezTo>
                <a:cubicBezTo>
                  <a:pt x="89" y="80"/>
                  <a:pt x="88" y="80"/>
                  <a:pt x="87" y="80"/>
                </a:cubicBezTo>
                <a:lnTo>
                  <a:pt x="87" y="108"/>
                </a:lnTo>
                <a:close/>
                <a:moveTo>
                  <a:pt x="136" y="169"/>
                </a:moveTo>
                <a:cubicBezTo>
                  <a:pt x="132" y="165"/>
                  <a:pt x="126" y="162"/>
                  <a:pt x="120" y="159"/>
                </a:cubicBezTo>
                <a:cubicBezTo>
                  <a:pt x="116" y="169"/>
                  <a:pt x="111" y="177"/>
                  <a:pt x="106" y="185"/>
                </a:cubicBezTo>
                <a:cubicBezTo>
                  <a:pt x="117" y="182"/>
                  <a:pt x="128" y="176"/>
                  <a:pt x="136" y="169"/>
                </a:cubicBezTo>
                <a:close/>
                <a:moveTo>
                  <a:pt x="87" y="188"/>
                </a:moveTo>
                <a:cubicBezTo>
                  <a:pt x="90" y="188"/>
                  <a:pt x="93" y="188"/>
                  <a:pt x="96" y="188"/>
                </a:cubicBezTo>
                <a:cubicBezTo>
                  <a:pt x="103" y="178"/>
                  <a:pt x="109" y="168"/>
                  <a:pt x="113" y="156"/>
                </a:cubicBezTo>
                <a:cubicBezTo>
                  <a:pt x="105" y="153"/>
                  <a:pt x="95" y="152"/>
                  <a:pt x="87" y="151"/>
                </a:cubicBezTo>
                <a:lnTo>
                  <a:pt x="87" y="188"/>
                </a:lnTo>
                <a:close/>
                <a:moveTo>
                  <a:pt x="63" y="185"/>
                </a:moveTo>
                <a:cubicBezTo>
                  <a:pt x="57" y="177"/>
                  <a:pt x="53" y="169"/>
                  <a:pt x="49" y="159"/>
                </a:cubicBezTo>
                <a:cubicBezTo>
                  <a:pt x="43" y="162"/>
                  <a:pt x="37" y="165"/>
                  <a:pt x="32" y="169"/>
                </a:cubicBezTo>
                <a:cubicBezTo>
                  <a:pt x="41" y="176"/>
                  <a:pt x="51" y="182"/>
                  <a:pt x="63" y="185"/>
                </a:cubicBezTo>
                <a:close/>
                <a:moveTo>
                  <a:pt x="27" y="163"/>
                </a:moveTo>
                <a:cubicBezTo>
                  <a:pt x="32" y="160"/>
                  <a:pt x="39" y="156"/>
                  <a:pt x="46" y="153"/>
                </a:cubicBezTo>
                <a:cubicBezTo>
                  <a:pt x="41" y="140"/>
                  <a:pt x="38" y="126"/>
                  <a:pt x="38" y="116"/>
                </a:cubicBezTo>
                <a:cubicBezTo>
                  <a:pt x="8" y="116"/>
                  <a:pt x="8" y="116"/>
                  <a:pt x="8" y="116"/>
                </a:cubicBezTo>
                <a:cubicBezTo>
                  <a:pt x="9" y="134"/>
                  <a:pt x="16" y="151"/>
                  <a:pt x="27" y="163"/>
                </a:cubicBezTo>
                <a:close/>
                <a:moveTo>
                  <a:pt x="8" y="108"/>
                </a:moveTo>
                <a:cubicBezTo>
                  <a:pt x="38" y="108"/>
                  <a:pt x="38" y="108"/>
                  <a:pt x="38" y="108"/>
                </a:cubicBezTo>
                <a:cubicBezTo>
                  <a:pt x="39" y="97"/>
                  <a:pt x="41" y="84"/>
                  <a:pt x="46" y="71"/>
                </a:cubicBezTo>
                <a:cubicBezTo>
                  <a:pt x="39" y="67"/>
                  <a:pt x="32" y="64"/>
                  <a:pt x="27" y="60"/>
                </a:cubicBezTo>
                <a:cubicBezTo>
                  <a:pt x="16" y="73"/>
                  <a:pt x="9" y="89"/>
                  <a:pt x="8" y="108"/>
                </a:cubicBezTo>
                <a:close/>
                <a:moveTo>
                  <a:pt x="32" y="55"/>
                </a:moveTo>
                <a:cubicBezTo>
                  <a:pt x="37" y="58"/>
                  <a:pt x="42" y="62"/>
                  <a:pt x="49" y="64"/>
                </a:cubicBezTo>
                <a:cubicBezTo>
                  <a:pt x="53" y="55"/>
                  <a:pt x="58" y="46"/>
                  <a:pt x="63" y="38"/>
                </a:cubicBezTo>
                <a:cubicBezTo>
                  <a:pt x="51" y="41"/>
                  <a:pt x="41" y="47"/>
                  <a:pt x="32" y="55"/>
                </a:cubicBezTo>
                <a:close/>
                <a:moveTo>
                  <a:pt x="79" y="35"/>
                </a:moveTo>
                <a:cubicBezTo>
                  <a:pt x="77" y="35"/>
                  <a:pt x="76" y="36"/>
                  <a:pt x="73" y="36"/>
                </a:cubicBezTo>
                <a:cubicBezTo>
                  <a:pt x="66" y="45"/>
                  <a:pt x="60" y="56"/>
                  <a:pt x="55" y="67"/>
                </a:cubicBezTo>
                <a:cubicBezTo>
                  <a:pt x="64" y="70"/>
                  <a:pt x="71" y="72"/>
                  <a:pt x="79" y="72"/>
                </a:cubicBezTo>
                <a:lnTo>
                  <a:pt x="79" y="35"/>
                </a:lnTo>
                <a:close/>
                <a:moveTo>
                  <a:pt x="79" y="80"/>
                </a:moveTo>
                <a:cubicBezTo>
                  <a:pt x="71" y="80"/>
                  <a:pt x="63" y="77"/>
                  <a:pt x="53" y="73"/>
                </a:cubicBezTo>
                <a:cubicBezTo>
                  <a:pt x="49" y="85"/>
                  <a:pt x="46" y="96"/>
                  <a:pt x="45" y="108"/>
                </a:cubicBezTo>
                <a:cubicBezTo>
                  <a:pt x="79" y="108"/>
                  <a:pt x="79" y="108"/>
                  <a:pt x="79" y="108"/>
                </a:cubicBezTo>
                <a:lnTo>
                  <a:pt x="79" y="80"/>
                </a:lnTo>
                <a:close/>
                <a:moveTo>
                  <a:pt x="79" y="116"/>
                </a:moveTo>
                <a:cubicBezTo>
                  <a:pt x="45" y="116"/>
                  <a:pt x="45" y="116"/>
                  <a:pt x="45" y="116"/>
                </a:cubicBezTo>
                <a:cubicBezTo>
                  <a:pt x="46" y="127"/>
                  <a:pt x="49" y="139"/>
                  <a:pt x="53" y="150"/>
                </a:cubicBezTo>
                <a:cubicBezTo>
                  <a:pt x="63" y="146"/>
                  <a:pt x="71" y="144"/>
                  <a:pt x="79" y="143"/>
                </a:cubicBezTo>
                <a:lnTo>
                  <a:pt x="79" y="116"/>
                </a:lnTo>
                <a:close/>
                <a:moveTo>
                  <a:pt x="79" y="151"/>
                </a:moveTo>
                <a:cubicBezTo>
                  <a:pt x="72" y="152"/>
                  <a:pt x="64" y="153"/>
                  <a:pt x="56" y="156"/>
                </a:cubicBezTo>
                <a:cubicBezTo>
                  <a:pt x="60" y="168"/>
                  <a:pt x="66" y="178"/>
                  <a:pt x="73" y="188"/>
                </a:cubicBezTo>
                <a:cubicBezTo>
                  <a:pt x="76" y="188"/>
                  <a:pt x="77" y="188"/>
                  <a:pt x="79" y="188"/>
                </a:cubicBezTo>
                <a:lnTo>
                  <a:pt x="79" y="151"/>
                </a:lnTo>
                <a:close/>
              </a:path>
            </a:pathLst>
          </a:custGeom>
          <a:solidFill>
            <a:srgbClr val="878787"/>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9" name="PA_文本框 26"/>
          <p:cNvSpPr txBox="1"/>
          <p:nvPr>
            <p:custDataLst>
              <p:tags r:id="rId12"/>
            </p:custDataLst>
          </p:nvPr>
        </p:nvSpPr>
        <p:spPr>
          <a:xfrm>
            <a:off x="5980411" y="2279907"/>
            <a:ext cx="1939223" cy="461665"/>
          </a:xfrm>
          <a:prstGeom prst="rect">
            <a:avLst/>
          </a:prstGeom>
          <a:noFill/>
        </p:spPr>
        <p:txBody>
          <a:bodyPr wrap="square" rtlCol="0">
            <a:spAutoFit/>
          </a:bodyPr>
          <a:lstStyle/>
          <a:p>
            <a:pPr algn="dist"/>
            <a:r>
              <a:rPr lang="en-US" altLang="zh-CN" sz="2400" b="1" dirty="0">
                <a:solidFill>
                  <a:schemeClr val="tx1">
                    <a:lumMod val="95000"/>
                    <a:lumOff val="5000"/>
                  </a:schemeClr>
                </a:solidFill>
                <a:latin typeface="黑体" panose="02010609060101010101" charset="-122"/>
                <a:ea typeface="黑体" panose="02010609060101010101" charset="-122"/>
              </a:rPr>
              <a:t>EXAMPLE TWO</a:t>
            </a:r>
            <a:endParaRPr lang="zh-CN" altLang="en-US" sz="2400" b="1" dirty="0">
              <a:solidFill>
                <a:schemeClr val="tx1">
                  <a:lumMod val="95000"/>
                  <a:lumOff val="5000"/>
                </a:schemeClr>
              </a:solidFill>
              <a:latin typeface="黑体" panose="02010609060101010101" charset="-122"/>
              <a:ea typeface="黑体" panose="02010609060101010101" charset="-122"/>
            </a:endParaRPr>
          </a:p>
        </p:txBody>
      </p:sp>
      <p:sp>
        <p:nvSpPr>
          <p:cNvPr id="60" name="PA_文本框 27"/>
          <p:cNvSpPr txBox="1"/>
          <p:nvPr>
            <p:custDataLst>
              <p:tags r:id="rId13"/>
            </p:custDataLst>
          </p:nvPr>
        </p:nvSpPr>
        <p:spPr>
          <a:xfrm>
            <a:off x="5842694" y="3129216"/>
            <a:ext cx="1999281" cy="1200329"/>
          </a:xfrm>
          <a:prstGeom prst="rect">
            <a:avLst/>
          </a:prstGeom>
          <a:noFill/>
        </p:spPr>
        <p:txBody>
          <a:bodyPr wrap="square" rtlCol="0">
            <a:spAutoFit/>
          </a:bodyPr>
          <a:lstStyle/>
          <a:p>
            <a:r>
              <a:rPr lang="en-US" altLang="zh-CN" sz="7200" dirty="0">
                <a:solidFill>
                  <a:schemeClr val="tx1">
                    <a:lumMod val="95000"/>
                    <a:lumOff val="5000"/>
                  </a:schemeClr>
                </a:solidFill>
                <a:ea typeface="黑体" panose="02010609060101010101" charset="-122"/>
              </a:rPr>
              <a:t>75</a:t>
            </a:r>
            <a:r>
              <a:rPr lang="en-US" altLang="zh-CN" sz="7200" baseline="30000" dirty="0">
                <a:solidFill>
                  <a:schemeClr val="tx1">
                    <a:lumMod val="95000"/>
                    <a:lumOff val="5000"/>
                  </a:schemeClr>
                </a:solidFill>
                <a:ea typeface="黑体" panose="02010609060101010101" charset="-122"/>
              </a:rPr>
              <a:t>%</a:t>
            </a:r>
            <a:endParaRPr lang="zh-CN" altLang="en-US" sz="7200" baseline="30000" dirty="0">
              <a:solidFill>
                <a:schemeClr val="tx1">
                  <a:lumMod val="95000"/>
                  <a:lumOff val="5000"/>
                </a:schemeClr>
              </a:solidFill>
              <a:ea typeface="黑体" panose="02010609060101010101" charset="-122"/>
            </a:endParaRPr>
          </a:p>
        </p:txBody>
      </p:sp>
      <p:sp>
        <p:nvSpPr>
          <p:cNvPr id="61" name="PA_矩形 28"/>
          <p:cNvSpPr/>
          <p:nvPr>
            <p:custDataLst>
              <p:tags r:id="rId14"/>
            </p:custDataLst>
          </p:nvPr>
        </p:nvSpPr>
        <p:spPr>
          <a:xfrm>
            <a:off x="5933917" y="4562284"/>
            <a:ext cx="2464230" cy="461665"/>
          </a:xfrm>
          <a:prstGeom prst="rect">
            <a:avLst/>
          </a:prstGeom>
        </p:spPr>
        <p:txBody>
          <a:bodyPr wrap="square">
            <a:spAutoFit/>
          </a:bodyPr>
          <a:lstStyle/>
          <a:p>
            <a:r>
              <a:rPr lang="zh-CN" altLang="en-US" sz="1200" dirty="0">
                <a:solidFill>
                  <a:schemeClr val="tx1">
                    <a:lumMod val="95000"/>
                    <a:lumOff val="5000"/>
                  </a:schemeClr>
                </a:solidFill>
              </a:rPr>
              <a:t>IF YOU LIKE THIS POWERPOINT TEMPLATE</a:t>
            </a:r>
            <a:r>
              <a:rPr lang="en-US" altLang="zh-CN" sz="1200" dirty="0">
                <a:solidFill>
                  <a:schemeClr val="tx1">
                    <a:lumMod val="95000"/>
                    <a:lumOff val="5000"/>
                  </a:schemeClr>
                </a:solidFill>
              </a:rPr>
              <a:t>.</a:t>
            </a:r>
            <a:endParaRPr lang="zh-CN" altLang="en-US" sz="1200" dirty="0">
              <a:solidFill>
                <a:schemeClr val="tx1">
                  <a:lumMod val="95000"/>
                  <a:lumOff val="5000"/>
                </a:schemeClr>
              </a:solidFill>
            </a:endParaRPr>
          </a:p>
        </p:txBody>
      </p:sp>
      <p:sp>
        <p:nvSpPr>
          <p:cNvPr id="62" name="PA_矩形 29"/>
          <p:cNvSpPr/>
          <p:nvPr>
            <p:custDataLst>
              <p:tags r:id="rId15"/>
            </p:custDataLst>
          </p:nvPr>
        </p:nvSpPr>
        <p:spPr>
          <a:xfrm flipV="1">
            <a:off x="6015651" y="4319645"/>
            <a:ext cx="1526830" cy="45719"/>
          </a:xfrm>
          <a:prstGeom prst="rect">
            <a:avLst/>
          </a:prstGeom>
          <a:solidFill>
            <a:srgbClr val="C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PA_矩形 30"/>
          <p:cNvSpPr/>
          <p:nvPr>
            <p:custDataLst>
              <p:tags r:id="rId16"/>
            </p:custDataLst>
          </p:nvPr>
        </p:nvSpPr>
        <p:spPr>
          <a:xfrm flipV="1">
            <a:off x="7542482" y="4319643"/>
            <a:ext cx="54711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barn(outVertical)">
                                      <p:cBhvr>
                                        <p:cTn id="13" dur="500"/>
                                        <p:tgtEl>
                                          <p:spTgt spid="45"/>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7"/>
                                        </p:tgtEl>
                                        <p:attrNameLst>
                                          <p:attrName>ppt_y</p:attrName>
                                        </p:attrNameLst>
                                      </p:cBhvr>
                                      <p:tavLst>
                                        <p:tav tm="0">
                                          <p:val>
                                            <p:strVal val="#ppt_y"/>
                                          </p:val>
                                        </p:tav>
                                        <p:tav tm="100000">
                                          <p:val>
                                            <p:strVal val="#ppt_y"/>
                                          </p:val>
                                        </p:tav>
                                      </p:tavLst>
                                    </p:anim>
                                    <p:anim calcmode="lin" valueType="num">
                                      <p:cBhvr>
                                        <p:cTn id="24"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7"/>
                                        </p:tgtEl>
                                      </p:cBhvr>
                                    </p:animEffect>
                                  </p:childTnLst>
                                </p:cTn>
                              </p:par>
                            </p:childTnLst>
                          </p:cTn>
                        </p:par>
                        <p:par>
                          <p:cTn id="27" fill="hold">
                            <p:stCondLst>
                              <p:cond delay="2799"/>
                            </p:stCondLst>
                            <p:childTnLst>
                              <p:par>
                                <p:cTn id="28" presetID="9" presetClass="entr" presetSubtype="0"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dissolve">
                                      <p:cBhvr>
                                        <p:cTn id="30" dur="500"/>
                                        <p:tgtEl>
                                          <p:spTgt spid="48"/>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childTnLst>
                          </p:cTn>
                        </p:par>
                        <p:par>
                          <p:cTn id="34" fill="hold">
                            <p:stCondLst>
                              <p:cond delay="3299"/>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par>
                          <p:cTn id="38" fill="hold">
                            <p:stCondLst>
                              <p:cond delay="3799"/>
                            </p:stCondLst>
                            <p:childTnLst>
                              <p:par>
                                <p:cTn id="39" presetID="53" presetClass="entr" presetSubtype="16"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p:cTn id="41" dur="500" fill="hold"/>
                                        <p:tgtEl>
                                          <p:spTgt spid="51"/>
                                        </p:tgtEl>
                                        <p:attrNameLst>
                                          <p:attrName>ppt_w</p:attrName>
                                        </p:attrNameLst>
                                      </p:cBhvr>
                                      <p:tavLst>
                                        <p:tav tm="0">
                                          <p:val>
                                            <p:fltVal val="0"/>
                                          </p:val>
                                        </p:tav>
                                        <p:tav tm="100000">
                                          <p:val>
                                            <p:strVal val="#ppt_w"/>
                                          </p:val>
                                        </p:tav>
                                      </p:tavLst>
                                    </p:anim>
                                    <p:anim calcmode="lin" valueType="num">
                                      <p:cBhvr>
                                        <p:cTn id="42" dur="500" fill="hold"/>
                                        <p:tgtEl>
                                          <p:spTgt spid="51"/>
                                        </p:tgtEl>
                                        <p:attrNameLst>
                                          <p:attrName>ppt_h</p:attrName>
                                        </p:attrNameLst>
                                      </p:cBhvr>
                                      <p:tavLst>
                                        <p:tav tm="0">
                                          <p:val>
                                            <p:fltVal val="0"/>
                                          </p:val>
                                        </p:tav>
                                        <p:tav tm="100000">
                                          <p:val>
                                            <p:strVal val="#ppt_h"/>
                                          </p:val>
                                        </p:tav>
                                      </p:tavLst>
                                    </p:anim>
                                    <p:animEffect transition="in" filter="fade">
                                      <p:cBhvr>
                                        <p:cTn id="43" dur="500"/>
                                        <p:tgtEl>
                                          <p:spTgt spid="51"/>
                                        </p:tgtEl>
                                      </p:cBhvr>
                                    </p:animEffect>
                                  </p:childTnLst>
                                </p:cTn>
                              </p:par>
                            </p:childTnLst>
                          </p:cTn>
                        </p:par>
                        <p:par>
                          <p:cTn id="44" fill="hold">
                            <p:stCondLst>
                              <p:cond delay="4299"/>
                            </p:stCondLst>
                            <p:childTnLst>
                              <p:par>
                                <p:cTn id="45" presetID="14" presetClass="entr" presetSubtype="1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randombar(horizontal)">
                                      <p:cBhvr>
                                        <p:cTn id="47" dur="500"/>
                                        <p:tgtEl>
                                          <p:spTgt spid="52"/>
                                        </p:tgtEl>
                                      </p:cBhvr>
                                    </p:animEffect>
                                  </p:childTnLst>
                                </p:cTn>
                              </p:par>
                            </p:childTnLst>
                          </p:cTn>
                        </p:par>
                        <p:par>
                          <p:cTn id="48" fill="hold">
                            <p:stCondLst>
                              <p:cond delay="4799"/>
                            </p:stCondLst>
                            <p:childTnLst>
                              <p:par>
                                <p:cTn id="49" presetID="9"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dissolve">
                                      <p:cBhvr>
                                        <p:cTn id="51" dur="500"/>
                                        <p:tgtEl>
                                          <p:spTgt spid="59"/>
                                        </p:tgtEl>
                                      </p:cBhvr>
                                    </p:animEffect>
                                  </p:childTnLst>
                                </p:cTn>
                              </p:par>
                            </p:childTnLst>
                          </p:cTn>
                        </p:par>
                        <p:par>
                          <p:cTn id="52" fill="hold">
                            <p:stCondLst>
                              <p:cond delay="5299"/>
                            </p:stCondLst>
                            <p:childTnLst>
                              <p:par>
                                <p:cTn id="53" presetID="10" presetClass="entr" presetSubtype="0"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500"/>
                                        <p:tgtEl>
                                          <p:spTgt spid="60"/>
                                        </p:tgtEl>
                                      </p:cBhvr>
                                    </p:animEffect>
                                  </p:childTnLst>
                                </p:cTn>
                              </p:par>
                            </p:childTnLst>
                          </p:cTn>
                        </p:par>
                        <p:par>
                          <p:cTn id="56" fill="hold">
                            <p:stCondLst>
                              <p:cond delay="5799"/>
                            </p:stCondLst>
                            <p:childTnLst>
                              <p:par>
                                <p:cTn id="57" presetID="22" presetClass="entr" presetSubtype="8"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6299"/>
                            </p:stCondLst>
                            <p:childTnLst>
                              <p:par>
                                <p:cTn id="61" presetID="22" presetClass="entr" presetSubtype="8" fill="hold" grpId="0"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wipe(left)">
                                      <p:cBhvr>
                                        <p:cTn id="63" dur="500"/>
                                        <p:tgtEl>
                                          <p:spTgt spid="63"/>
                                        </p:tgtEl>
                                      </p:cBhvr>
                                    </p:animEffect>
                                  </p:childTnLst>
                                </p:cTn>
                              </p:par>
                            </p:childTnLst>
                          </p:cTn>
                        </p:par>
                        <p:par>
                          <p:cTn id="64" fill="hold">
                            <p:stCondLst>
                              <p:cond delay="6799"/>
                            </p:stCondLst>
                            <p:childTnLst>
                              <p:par>
                                <p:cTn id="65" presetID="10"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childTnLst>
                          </p:cTn>
                        </p:par>
                        <p:par>
                          <p:cTn id="68" fill="hold">
                            <p:stCondLst>
                              <p:cond delay="7299"/>
                            </p:stCondLst>
                            <p:childTnLst>
                              <p:par>
                                <p:cTn id="69" presetID="53" presetClass="entr" presetSubtype="16"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500" fill="hold"/>
                                        <p:tgtEl>
                                          <p:spTgt spid="57"/>
                                        </p:tgtEl>
                                        <p:attrNameLst>
                                          <p:attrName>ppt_w</p:attrName>
                                        </p:attrNameLst>
                                      </p:cBhvr>
                                      <p:tavLst>
                                        <p:tav tm="0">
                                          <p:val>
                                            <p:fltVal val="0"/>
                                          </p:val>
                                        </p:tav>
                                        <p:tav tm="100000">
                                          <p:val>
                                            <p:strVal val="#ppt_w"/>
                                          </p:val>
                                        </p:tav>
                                      </p:tavLst>
                                    </p:anim>
                                    <p:anim calcmode="lin" valueType="num">
                                      <p:cBhvr>
                                        <p:cTn id="72" dur="500" fill="hold"/>
                                        <p:tgtEl>
                                          <p:spTgt spid="57"/>
                                        </p:tgtEl>
                                        <p:attrNameLst>
                                          <p:attrName>ppt_h</p:attrName>
                                        </p:attrNameLst>
                                      </p:cBhvr>
                                      <p:tavLst>
                                        <p:tav tm="0">
                                          <p:val>
                                            <p:fltVal val="0"/>
                                          </p:val>
                                        </p:tav>
                                        <p:tav tm="100000">
                                          <p:val>
                                            <p:strVal val="#ppt_h"/>
                                          </p:val>
                                        </p:tav>
                                      </p:tavLst>
                                    </p:anim>
                                    <p:animEffect transition="in" filter="fade">
                                      <p:cBhvr>
                                        <p:cTn id="73" dur="500"/>
                                        <p:tgtEl>
                                          <p:spTgt spid="57"/>
                                        </p:tgtEl>
                                      </p:cBhvr>
                                    </p:animEffect>
                                  </p:childTnLst>
                                </p:cTn>
                              </p:par>
                            </p:childTnLst>
                          </p:cTn>
                        </p:par>
                        <p:par>
                          <p:cTn id="74" fill="hold">
                            <p:stCondLst>
                              <p:cond delay="7799"/>
                            </p:stCondLst>
                            <p:childTnLst>
                              <p:par>
                                <p:cTn id="75" presetID="14" presetClass="entr" presetSubtype="10" fill="hold" grpId="0"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randombar(horizontal)">
                                      <p:cBhvr>
                                        <p:cTn id="7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p:bldP spid="48" grpId="0"/>
      <p:bldP spid="49" grpId="0" animBg="1" autoUpdateAnimBg="0"/>
      <p:bldP spid="50" grpId="0"/>
      <p:bldGraphic spid="51" grpId="0">
        <p:bldAsOne/>
      </p:bldGraphic>
      <p:bldGraphic spid="57" grpId="0">
        <p:bldAsOne/>
      </p:bldGraphic>
      <p:bldP spid="58" grpId="0" animBg="1"/>
      <p:bldP spid="59" grpId="0"/>
      <p:bldP spid="60" grpId="0"/>
      <p:bldP spid="61" grpId="0"/>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tx1">
              <a:lumMod val="95000"/>
              <a:lumOff val="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PA_矩形 8"/>
          <p:cNvSpPr/>
          <p:nvPr>
            <p:custDataLst>
              <p:tags r:id="rId1"/>
            </p:custDataLst>
          </p:nvPr>
        </p:nvSpPr>
        <p:spPr>
          <a:xfrm>
            <a:off x="-1" y="-2"/>
            <a:ext cx="4092315" cy="6858001"/>
          </a:xfrm>
          <a:prstGeom prst="rect">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A3A3A"/>
              </a:solidFill>
            </a:endParaRPr>
          </a:p>
        </p:txBody>
      </p:sp>
      <p:sp>
        <p:nvSpPr>
          <p:cNvPr id="53" name="PA_矩形 2"/>
          <p:cNvSpPr/>
          <p:nvPr>
            <p:custDataLst>
              <p:tags r:id="rId2"/>
            </p:custDataLst>
          </p:nvPr>
        </p:nvSpPr>
        <p:spPr>
          <a:xfrm flipH="1">
            <a:off x="2399171" y="1"/>
            <a:ext cx="74203" cy="1873770"/>
          </a:xfrm>
          <a:prstGeom prst="rect">
            <a:avLst/>
          </a:prstGeom>
          <a:solidFill>
            <a:srgbClr val="C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PA_矩形 3"/>
          <p:cNvSpPr/>
          <p:nvPr>
            <p:custDataLst>
              <p:tags r:id="rId3"/>
            </p:custDataLst>
          </p:nvPr>
        </p:nvSpPr>
        <p:spPr>
          <a:xfrm flipH="1">
            <a:off x="2399169" y="1963713"/>
            <a:ext cx="74204" cy="89939"/>
          </a:xfrm>
          <a:prstGeom prst="rect">
            <a:avLst/>
          </a:prstGeom>
          <a:solidFill>
            <a:srgbClr val="C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PA_文本框 4"/>
          <p:cNvSpPr txBox="1"/>
          <p:nvPr>
            <p:custDataLst>
              <p:tags r:id="rId4"/>
            </p:custDataLst>
          </p:nvPr>
        </p:nvSpPr>
        <p:spPr>
          <a:xfrm>
            <a:off x="1078562" y="2143594"/>
            <a:ext cx="1518877" cy="1384995"/>
          </a:xfrm>
          <a:prstGeom prst="rect">
            <a:avLst/>
          </a:prstGeom>
          <a:noFill/>
        </p:spPr>
        <p:txBody>
          <a:bodyPr wrap="none" rtlCol="0">
            <a:spAutoFit/>
          </a:bodyPr>
          <a:lstStyle/>
          <a:p>
            <a:pPr algn="r"/>
            <a:r>
              <a:rPr lang="en-US" altLang="zh-CN" sz="2800" b="1" dirty="0">
                <a:solidFill>
                  <a:schemeClr val="bg2"/>
                </a:solidFill>
                <a:latin typeface="+mj-lt"/>
              </a:rPr>
              <a:t>THE</a:t>
            </a:r>
          </a:p>
          <a:p>
            <a:pPr algn="r"/>
            <a:r>
              <a:rPr lang="en-US" altLang="zh-CN" sz="2800" b="1" dirty="0">
                <a:solidFill>
                  <a:schemeClr val="bg2"/>
                </a:solidFill>
                <a:latin typeface="+mj-lt"/>
              </a:rPr>
              <a:t>FASHION</a:t>
            </a:r>
          </a:p>
          <a:p>
            <a:pPr algn="r"/>
            <a:r>
              <a:rPr lang="en-US" altLang="zh-CN" sz="2800" b="1" dirty="0">
                <a:solidFill>
                  <a:schemeClr val="bg2"/>
                </a:solidFill>
                <a:latin typeface="+mj-lt"/>
              </a:rPr>
              <a:t>STYLE</a:t>
            </a:r>
            <a:endParaRPr lang="zh-CN" altLang="en-US" sz="2800" b="1" dirty="0">
              <a:solidFill>
                <a:schemeClr val="bg2"/>
              </a:solidFill>
              <a:latin typeface="+mj-lt"/>
            </a:endParaRPr>
          </a:p>
        </p:txBody>
      </p:sp>
      <p:sp>
        <p:nvSpPr>
          <p:cNvPr id="56" name="PA_矩形 5"/>
          <p:cNvSpPr/>
          <p:nvPr>
            <p:custDataLst>
              <p:tags r:id="rId5"/>
            </p:custDataLst>
          </p:nvPr>
        </p:nvSpPr>
        <p:spPr>
          <a:xfrm>
            <a:off x="2822055" y="1260132"/>
            <a:ext cx="5707348" cy="3821534"/>
          </a:xfrm>
          <a:prstGeom prst="rect">
            <a:avLst/>
          </a:prstGeom>
          <a:noFill/>
          <a:ln w="34925">
            <a:solidFill>
              <a:schemeClr val="accent3">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PA_矩形 6"/>
          <p:cNvSpPr/>
          <p:nvPr>
            <p:custDataLst>
              <p:tags r:id="rId6"/>
            </p:custDataLst>
          </p:nvPr>
        </p:nvSpPr>
        <p:spPr>
          <a:xfrm>
            <a:off x="2926985" y="1365063"/>
            <a:ext cx="5707348" cy="3821534"/>
          </a:xfrm>
          <a:prstGeom prst="rect">
            <a:avLst/>
          </a:prstGeom>
          <a:blipFill>
            <a:blip r:embed="rId16" cstate="screen"/>
            <a:stretch>
              <a:fillRect/>
            </a:stretch>
          </a:blipFill>
          <a:ln w="34925">
            <a:no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PA_矩形 7"/>
          <p:cNvSpPr/>
          <p:nvPr>
            <p:custDataLst>
              <p:tags r:id="rId7"/>
            </p:custDataLst>
          </p:nvPr>
        </p:nvSpPr>
        <p:spPr>
          <a:xfrm>
            <a:off x="2867025" y="5283327"/>
            <a:ext cx="6096000" cy="646331"/>
          </a:xfrm>
          <a:prstGeom prst="rect">
            <a:avLst/>
          </a:prstGeom>
        </p:spPr>
        <p:txBody>
          <a:bodyPr>
            <a:spAutoFit/>
          </a:bodyPr>
          <a:lstStyle/>
          <a:p>
            <a:r>
              <a:rPr lang="en-US" altLang="zh-CN" dirty="0">
                <a:solidFill>
                  <a:schemeClr val="bg1">
                    <a:lumMod val="75000"/>
                  </a:schemeClr>
                </a:solidFill>
              </a:rPr>
              <a:t>YOUR LIFE O</a:t>
            </a:r>
            <a:r>
              <a:rPr lang="en-US" altLang="zh-CN" dirty="0">
                <a:solidFill>
                  <a:schemeClr val="accent3">
                    <a:lumMod val="75000"/>
                  </a:schemeClr>
                </a:solidFill>
              </a:rPr>
              <a:t>NLY LASTS FOR A FEW DECADES, SO BE SURE THAT </a:t>
            </a:r>
            <a:r>
              <a:rPr lang="en-US" altLang="zh-CN" dirty="0">
                <a:solidFill>
                  <a:schemeClr val="bg1">
                    <a:lumMod val="75000"/>
                  </a:schemeClr>
                </a:solidFill>
              </a:rPr>
              <a:t>YOU DON‘T </a:t>
            </a:r>
            <a:r>
              <a:rPr lang="en-US" altLang="zh-CN" dirty="0">
                <a:solidFill>
                  <a:schemeClr val="accent3">
                    <a:lumMod val="75000"/>
                  </a:schemeClr>
                </a:solidFill>
              </a:rPr>
              <a:t>LEAVE ANY REGRETS. </a:t>
            </a:r>
          </a:p>
        </p:txBody>
      </p:sp>
      <p:sp>
        <p:nvSpPr>
          <p:cNvPr id="59" name="PA_矩形 9"/>
          <p:cNvSpPr/>
          <p:nvPr>
            <p:custDataLst>
              <p:tags r:id="rId8"/>
            </p:custDataLst>
          </p:nvPr>
        </p:nvSpPr>
        <p:spPr>
          <a:xfrm>
            <a:off x="9076747" y="2143594"/>
            <a:ext cx="605481" cy="589005"/>
          </a:xfrm>
          <a:prstGeom prst="rect">
            <a:avLst/>
          </a:prstGeom>
          <a:noFill/>
          <a:ln w="25400">
            <a:solidFill>
              <a:srgbClr val="CCC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PA_矩形 10"/>
          <p:cNvSpPr/>
          <p:nvPr>
            <p:custDataLst>
              <p:tags r:id="rId9"/>
            </p:custDataLst>
          </p:nvPr>
        </p:nvSpPr>
        <p:spPr>
          <a:xfrm>
            <a:off x="9270336" y="2184783"/>
            <a:ext cx="1536357" cy="498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rgbClr val="1B1B1B"/>
                </a:solidFill>
                <a:latin typeface="方正兰亭黑简体" panose="02000000000000000000" pitchFamily="2" charset="-122"/>
                <a:ea typeface="方正兰亭黑简体" panose="02000000000000000000" pitchFamily="2" charset="-122"/>
              </a:rPr>
              <a:t>第一方面</a:t>
            </a:r>
          </a:p>
        </p:txBody>
      </p:sp>
      <p:sp>
        <p:nvSpPr>
          <p:cNvPr id="61" name="PA_矩形 11"/>
          <p:cNvSpPr/>
          <p:nvPr>
            <p:custDataLst>
              <p:tags r:id="rId10"/>
            </p:custDataLst>
          </p:nvPr>
        </p:nvSpPr>
        <p:spPr>
          <a:xfrm>
            <a:off x="9076747" y="3004000"/>
            <a:ext cx="605481" cy="589005"/>
          </a:xfrm>
          <a:prstGeom prst="rect">
            <a:avLst/>
          </a:prstGeom>
          <a:noFill/>
          <a:ln w="25400">
            <a:solidFill>
              <a:srgbClr val="CCC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PA_矩形 12"/>
          <p:cNvSpPr/>
          <p:nvPr>
            <p:custDataLst>
              <p:tags r:id="rId11"/>
            </p:custDataLst>
          </p:nvPr>
        </p:nvSpPr>
        <p:spPr>
          <a:xfrm>
            <a:off x="9270336" y="3045189"/>
            <a:ext cx="1536357" cy="498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rgbClr val="1B1B1B"/>
                </a:solidFill>
                <a:latin typeface="方正兰亭黑简体" panose="02000000000000000000" pitchFamily="2" charset="-122"/>
                <a:ea typeface="方正兰亭黑简体" panose="02000000000000000000" pitchFamily="2" charset="-122"/>
              </a:rPr>
              <a:t>第二方面</a:t>
            </a:r>
          </a:p>
        </p:txBody>
      </p:sp>
      <p:sp>
        <p:nvSpPr>
          <p:cNvPr id="63" name="PA_矩形 13"/>
          <p:cNvSpPr/>
          <p:nvPr>
            <p:custDataLst>
              <p:tags r:id="rId12"/>
            </p:custDataLst>
          </p:nvPr>
        </p:nvSpPr>
        <p:spPr>
          <a:xfrm>
            <a:off x="9076747" y="3913832"/>
            <a:ext cx="605481" cy="589005"/>
          </a:xfrm>
          <a:prstGeom prst="rect">
            <a:avLst/>
          </a:prstGeom>
          <a:noFill/>
          <a:ln w="25400">
            <a:solidFill>
              <a:srgbClr val="CCC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PA_矩形 14"/>
          <p:cNvSpPr/>
          <p:nvPr>
            <p:custDataLst>
              <p:tags r:id="rId13"/>
            </p:custDataLst>
          </p:nvPr>
        </p:nvSpPr>
        <p:spPr>
          <a:xfrm>
            <a:off x="9270336" y="3955021"/>
            <a:ext cx="1536357" cy="498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rgbClr val="1B1B1B"/>
                </a:solidFill>
                <a:latin typeface="方正兰亭黑简体" panose="02000000000000000000" pitchFamily="2" charset="-122"/>
                <a:ea typeface="方正兰亭黑简体" panose="02000000000000000000" pitchFamily="2" charset="-122"/>
              </a:rPr>
              <a:t>第三方面</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par>
                                    <p:cTn id="13" presetID="10" presetClass="entr" presetSubtype="0" fill="hold" grpId="0" nodeType="withEffect">
                                      <p:stCondLst>
                                        <p:cond delay="40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par>
                              <p:cTn id="16" fill="hold">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dissolve">
                                          <p:cBhvr>
                                            <p:cTn id="19" dur="500"/>
                                            <p:tgtEl>
                                              <p:spTgt spid="55"/>
                                            </p:tgtEl>
                                          </p:cBhvr>
                                        </p:animEffect>
                                      </p:childTnLst>
                                    </p:cTn>
                                  </p:par>
                                </p:childTnLst>
                              </p:cTn>
                            </p:par>
                            <p:par>
                              <p:cTn id="20" fill="hold">
                                <p:stCondLst>
                                  <p:cond delay="1500"/>
                                </p:stCondLst>
                                <p:childTnLst>
                                  <p:par>
                                    <p:cTn id="21" presetID="2" presetClass="entr" presetSubtype="4" fill="hold" grpId="0" nodeType="afterEffect" p14:presetBounceEnd="60000">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14:bounceEnd="60000">
                                          <p:cBhvr additive="base">
                                            <p:cTn id="23" dur="750" fill="hold"/>
                                            <p:tgtEl>
                                              <p:spTgt spid="56"/>
                                            </p:tgtEl>
                                            <p:attrNameLst>
                                              <p:attrName>ppt_x</p:attrName>
                                            </p:attrNameLst>
                                          </p:cBhvr>
                                          <p:tavLst>
                                            <p:tav tm="0">
                                              <p:val>
                                                <p:strVal val="#ppt_x"/>
                                              </p:val>
                                            </p:tav>
                                            <p:tav tm="100000">
                                              <p:val>
                                                <p:strVal val="#ppt_x"/>
                                              </p:val>
                                            </p:tav>
                                          </p:tavLst>
                                        </p:anim>
                                        <p:anim calcmode="lin" valueType="num" p14:bounceEnd="60000">
                                          <p:cBhvr additive="base">
                                            <p:cTn id="24" dur="750" fill="hold"/>
                                            <p:tgtEl>
                                              <p:spTgt spid="56"/>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500" fill="hold"/>
                                            <p:tgtEl>
                                              <p:spTgt spid="57"/>
                                            </p:tgtEl>
                                            <p:attrNameLst>
                                              <p:attrName>ppt_w</p:attrName>
                                            </p:attrNameLst>
                                          </p:cBhvr>
                                          <p:tavLst>
                                            <p:tav tm="0">
                                              <p:val>
                                                <p:fltVal val="0"/>
                                              </p:val>
                                            </p:tav>
                                            <p:tav tm="100000">
                                              <p:val>
                                                <p:strVal val="#ppt_w"/>
                                              </p:val>
                                            </p:tav>
                                          </p:tavLst>
                                        </p:anim>
                                        <p:anim calcmode="lin" valueType="num">
                                          <p:cBhvr>
                                            <p:cTn id="29" dur="500" fill="hold"/>
                                            <p:tgtEl>
                                              <p:spTgt spid="57"/>
                                            </p:tgtEl>
                                            <p:attrNameLst>
                                              <p:attrName>ppt_h</p:attrName>
                                            </p:attrNameLst>
                                          </p:cBhvr>
                                          <p:tavLst>
                                            <p:tav tm="0">
                                              <p:val>
                                                <p:fltVal val="0"/>
                                              </p:val>
                                            </p:tav>
                                            <p:tav tm="100000">
                                              <p:val>
                                                <p:strVal val="#ppt_h"/>
                                              </p:val>
                                            </p:tav>
                                          </p:tavLst>
                                        </p:anim>
                                        <p:animEffect transition="in" filter="fade">
                                          <p:cBhvr>
                                            <p:cTn id="30" dur="500"/>
                                            <p:tgtEl>
                                              <p:spTgt spid="57"/>
                                            </p:tgtEl>
                                          </p:cBhvr>
                                        </p:animEffect>
                                      </p:childTnLst>
                                    </p:cTn>
                                  </p:par>
                                </p:childTnLst>
                              </p:cTn>
                            </p:par>
                            <p:par>
                              <p:cTn id="31" fill="hold">
                                <p:stCondLst>
                                  <p:cond delay="3000"/>
                                </p:stCondLst>
                                <p:childTnLst>
                                  <p:par>
                                    <p:cTn id="32" presetID="52" presetClass="entr" presetSubtype="0"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Scale>
                                          <p:cBhvr>
                                            <p:cTn id="34"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58"/>
                                            </p:tgtEl>
                                            <p:attrNameLst>
                                              <p:attrName>ppt_x</p:attrName>
                                              <p:attrName>ppt_y</p:attrName>
                                            </p:attrNameLst>
                                          </p:cBhvr>
                                        </p:animMotion>
                                        <p:animEffect transition="in" filter="fade">
                                          <p:cBhvr>
                                            <p:cTn id="36" dur="1000"/>
                                            <p:tgtEl>
                                              <p:spTgt spid="58"/>
                                            </p:tgtEl>
                                          </p:cBhvr>
                                        </p:animEffect>
                                      </p:childTnLst>
                                    </p:cTn>
                                  </p:par>
                                </p:childTnLst>
                              </p:cTn>
                            </p:par>
                            <p:par>
                              <p:cTn id="37" fill="hold">
                                <p:stCondLst>
                                  <p:cond delay="4000"/>
                                </p:stCondLst>
                                <p:childTnLst>
                                  <p:par>
                                    <p:cTn id="38" presetID="2" presetClass="entr" presetSubtype="8" fill="hold" grpId="0" nodeType="afterEffect" p14:presetBounceEnd="62000">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14:bounceEnd="62000">
                                          <p:cBhvr additive="base">
                                            <p:cTn id="40" dur="750" fill="hold"/>
                                            <p:tgtEl>
                                              <p:spTgt spid="59"/>
                                            </p:tgtEl>
                                            <p:attrNameLst>
                                              <p:attrName>ppt_x</p:attrName>
                                            </p:attrNameLst>
                                          </p:cBhvr>
                                          <p:tavLst>
                                            <p:tav tm="0">
                                              <p:val>
                                                <p:strVal val="0-#ppt_w/2"/>
                                              </p:val>
                                            </p:tav>
                                            <p:tav tm="100000">
                                              <p:val>
                                                <p:strVal val="#ppt_x"/>
                                              </p:val>
                                            </p:tav>
                                          </p:tavLst>
                                        </p:anim>
                                        <p:anim calcmode="lin" valueType="num" p14:bounceEnd="62000">
                                          <p:cBhvr additive="base">
                                            <p:cTn id="41" dur="750" fill="hold"/>
                                            <p:tgtEl>
                                              <p:spTgt spid="59"/>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14:presetBounceEnd="62000">
                                      <p:stCondLst>
                                        <p:cond delay="250"/>
                                      </p:stCondLst>
                                      <p:childTnLst>
                                        <p:set>
                                          <p:cBhvr>
                                            <p:cTn id="43" dur="1" fill="hold">
                                              <p:stCondLst>
                                                <p:cond delay="0"/>
                                              </p:stCondLst>
                                            </p:cTn>
                                            <p:tgtEl>
                                              <p:spTgt spid="61"/>
                                            </p:tgtEl>
                                            <p:attrNameLst>
                                              <p:attrName>style.visibility</p:attrName>
                                            </p:attrNameLst>
                                          </p:cBhvr>
                                          <p:to>
                                            <p:strVal val="visible"/>
                                          </p:to>
                                        </p:set>
                                        <p:anim calcmode="lin" valueType="num" p14:bounceEnd="62000">
                                          <p:cBhvr additive="base">
                                            <p:cTn id="44" dur="750" fill="hold"/>
                                            <p:tgtEl>
                                              <p:spTgt spid="61"/>
                                            </p:tgtEl>
                                            <p:attrNameLst>
                                              <p:attrName>ppt_x</p:attrName>
                                            </p:attrNameLst>
                                          </p:cBhvr>
                                          <p:tavLst>
                                            <p:tav tm="0">
                                              <p:val>
                                                <p:strVal val="0-#ppt_w/2"/>
                                              </p:val>
                                            </p:tav>
                                            <p:tav tm="100000">
                                              <p:val>
                                                <p:strVal val="#ppt_x"/>
                                              </p:val>
                                            </p:tav>
                                          </p:tavLst>
                                        </p:anim>
                                        <p:anim calcmode="lin" valueType="num" p14:bounceEnd="62000">
                                          <p:cBhvr additive="base">
                                            <p:cTn id="45" dur="750" fill="hold"/>
                                            <p:tgtEl>
                                              <p:spTgt spid="61"/>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14:presetBounceEnd="62000">
                                      <p:stCondLst>
                                        <p:cond delay="500"/>
                                      </p:stCondLst>
                                      <p:childTnLst>
                                        <p:set>
                                          <p:cBhvr>
                                            <p:cTn id="47" dur="1" fill="hold">
                                              <p:stCondLst>
                                                <p:cond delay="0"/>
                                              </p:stCondLst>
                                            </p:cTn>
                                            <p:tgtEl>
                                              <p:spTgt spid="63"/>
                                            </p:tgtEl>
                                            <p:attrNameLst>
                                              <p:attrName>style.visibility</p:attrName>
                                            </p:attrNameLst>
                                          </p:cBhvr>
                                          <p:to>
                                            <p:strVal val="visible"/>
                                          </p:to>
                                        </p:set>
                                        <p:anim calcmode="lin" valueType="num" p14:bounceEnd="62000">
                                          <p:cBhvr additive="base">
                                            <p:cTn id="48" dur="750" fill="hold"/>
                                            <p:tgtEl>
                                              <p:spTgt spid="63"/>
                                            </p:tgtEl>
                                            <p:attrNameLst>
                                              <p:attrName>ppt_x</p:attrName>
                                            </p:attrNameLst>
                                          </p:cBhvr>
                                          <p:tavLst>
                                            <p:tav tm="0">
                                              <p:val>
                                                <p:strVal val="0-#ppt_w/2"/>
                                              </p:val>
                                            </p:tav>
                                            <p:tav tm="100000">
                                              <p:val>
                                                <p:strVal val="#ppt_x"/>
                                              </p:val>
                                            </p:tav>
                                          </p:tavLst>
                                        </p:anim>
                                        <p:anim calcmode="lin" valueType="num" p14:bounceEnd="62000">
                                          <p:cBhvr additive="base">
                                            <p:cTn id="49" dur="750" fill="hold"/>
                                            <p:tgtEl>
                                              <p:spTgt spid="63"/>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2" presetClass="entr" presetSubtype="2" fill="hold" grpId="0" nodeType="afterEffect" p14:presetBounceEnd="62000">
                                      <p:stCondLst>
                                        <p:cond delay="0"/>
                                      </p:stCondLst>
                                      <p:childTnLst>
                                        <p:set>
                                          <p:cBhvr>
                                            <p:cTn id="52" dur="1" fill="hold">
                                              <p:stCondLst>
                                                <p:cond delay="0"/>
                                              </p:stCondLst>
                                            </p:cTn>
                                            <p:tgtEl>
                                              <p:spTgt spid="60"/>
                                            </p:tgtEl>
                                            <p:attrNameLst>
                                              <p:attrName>style.visibility</p:attrName>
                                            </p:attrNameLst>
                                          </p:cBhvr>
                                          <p:to>
                                            <p:strVal val="visible"/>
                                          </p:to>
                                        </p:set>
                                        <p:anim calcmode="lin" valueType="num" p14:bounceEnd="62000">
                                          <p:cBhvr additive="base">
                                            <p:cTn id="53" dur="750" fill="hold"/>
                                            <p:tgtEl>
                                              <p:spTgt spid="60"/>
                                            </p:tgtEl>
                                            <p:attrNameLst>
                                              <p:attrName>ppt_x</p:attrName>
                                            </p:attrNameLst>
                                          </p:cBhvr>
                                          <p:tavLst>
                                            <p:tav tm="0">
                                              <p:val>
                                                <p:strVal val="1+#ppt_w/2"/>
                                              </p:val>
                                            </p:tav>
                                            <p:tav tm="100000">
                                              <p:val>
                                                <p:strVal val="#ppt_x"/>
                                              </p:val>
                                            </p:tav>
                                          </p:tavLst>
                                        </p:anim>
                                        <p:anim calcmode="lin" valueType="num" p14:bounceEnd="62000">
                                          <p:cBhvr additive="base">
                                            <p:cTn id="54" dur="750" fill="hold"/>
                                            <p:tgtEl>
                                              <p:spTgt spid="60"/>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14:presetBounceEnd="62000">
                                      <p:stCondLst>
                                        <p:cond delay="250"/>
                                      </p:stCondLst>
                                      <p:childTnLst>
                                        <p:set>
                                          <p:cBhvr>
                                            <p:cTn id="56" dur="1" fill="hold">
                                              <p:stCondLst>
                                                <p:cond delay="0"/>
                                              </p:stCondLst>
                                            </p:cTn>
                                            <p:tgtEl>
                                              <p:spTgt spid="62"/>
                                            </p:tgtEl>
                                            <p:attrNameLst>
                                              <p:attrName>style.visibility</p:attrName>
                                            </p:attrNameLst>
                                          </p:cBhvr>
                                          <p:to>
                                            <p:strVal val="visible"/>
                                          </p:to>
                                        </p:set>
                                        <p:anim calcmode="lin" valueType="num" p14:bounceEnd="62000">
                                          <p:cBhvr additive="base">
                                            <p:cTn id="57" dur="750" fill="hold"/>
                                            <p:tgtEl>
                                              <p:spTgt spid="62"/>
                                            </p:tgtEl>
                                            <p:attrNameLst>
                                              <p:attrName>ppt_x</p:attrName>
                                            </p:attrNameLst>
                                          </p:cBhvr>
                                          <p:tavLst>
                                            <p:tav tm="0">
                                              <p:val>
                                                <p:strVal val="1+#ppt_w/2"/>
                                              </p:val>
                                            </p:tav>
                                            <p:tav tm="100000">
                                              <p:val>
                                                <p:strVal val="#ppt_x"/>
                                              </p:val>
                                            </p:tav>
                                          </p:tavLst>
                                        </p:anim>
                                        <p:anim calcmode="lin" valueType="num" p14:bounceEnd="62000">
                                          <p:cBhvr additive="base">
                                            <p:cTn id="58" dur="750" fill="hold"/>
                                            <p:tgtEl>
                                              <p:spTgt spid="62"/>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14:presetBounceEnd="62000">
                                      <p:stCondLst>
                                        <p:cond delay="500"/>
                                      </p:stCondLst>
                                      <p:childTnLst>
                                        <p:set>
                                          <p:cBhvr>
                                            <p:cTn id="60" dur="1" fill="hold">
                                              <p:stCondLst>
                                                <p:cond delay="0"/>
                                              </p:stCondLst>
                                            </p:cTn>
                                            <p:tgtEl>
                                              <p:spTgt spid="64"/>
                                            </p:tgtEl>
                                            <p:attrNameLst>
                                              <p:attrName>style.visibility</p:attrName>
                                            </p:attrNameLst>
                                          </p:cBhvr>
                                          <p:to>
                                            <p:strVal val="visible"/>
                                          </p:to>
                                        </p:set>
                                        <p:anim calcmode="lin" valueType="num" p14:bounceEnd="62000">
                                          <p:cBhvr additive="base">
                                            <p:cTn id="61" dur="750" fill="hold"/>
                                            <p:tgtEl>
                                              <p:spTgt spid="64"/>
                                            </p:tgtEl>
                                            <p:attrNameLst>
                                              <p:attrName>ppt_x</p:attrName>
                                            </p:attrNameLst>
                                          </p:cBhvr>
                                          <p:tavLst>
                                            <p:tav tm="0">
                                              <p:val>
                                                <p:strVal val="1+#ppt_w/2"/>
                                              </p:val>
                                            </p:tav>
                                            <p:tav tm="100000">
                                              <p:val>
                                                <p:strVal val="#ppt_x"/>
                                              </p:val>
                                            </p:tav>
                                          </p:tavLst>
                                        </p:anim>
                                        <p:anim calcmode="lin" valueType="num" p14:bounceEnd="62000">
                                          <p:cBhvr additive="base">
                                            <p:cTn id="62"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autoUpdateAnimBg="0"/>
          <p:bldP spid="54" grpId="0" animBg="1"/>
          <p:bldP spid="55" grpId="0"/>
          <p:bldP spid="56" grpId="0" animBg="1"/>
          <p:bldP spid="57" grpId="0" animBg="1"/>
          <p:bldP spid="58" grpId="0"/>
          <p:bldP spid="59" grpId="0" animBg="1" autoUpdateAnimBg="0"/>
          <p:bldP spid="60" grpId="0" animBg="1"/>
          <p:bldP spid="61" grpId="0" animBg="1" autoUpdateAnimBg="0"/>
          <p:bldP spid="62" grpId="0" animBg="1"/>
          <p:bldP spid="63" grpId="0" animBg="1"/>
          <p:bldP spid="6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par>
                                    <p:cTn id="13" presetID="10" presetClass="entr" presetSubtype="0" fill="hold" grpId="0" nodeType="withEffect">
                                      <p:stCondLst>
                                        <p:cond delay="40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par>
                              <p:cTn id="16" fill="hold">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dissolve">
                                          <p:cBhvr>
                                            <p:cTn id="19" dur="500"/>
                                            <p:tgtEl>
                                              <p:spTgt spid="55"/>
                                            </p:tgtEl>
                                          </p:cBhvr>
                                        </p:animEffect>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750" fill="hold"/>
                                            <p:tgtEl>
                                              <p:spTgt spid="56"/>
                                            </p:tgtEl>
                                            <p:attrNameLst>
                                              <p:attrName>ppt_x</p:attrName>
                                            </p:attrNameLst>
                                          </p:cBhvr>
                                          <p:tavLst>
                                            <p:tav tm="0">
                                              <p:val>
                                                <p:strVal val="#ppt_x"/>
                                              </p:val>
                                            </p:tav>
                                            <p:tav tm="100000">
                                              <p:val>
                                                <p:strVal val="#ppt_x"/>
                                              </p:val>
                                            </p:tav>
                                          </p:tavLst>
                                        </p:anim>
                                        <p:anim calcmode="lin" valueType="num">
                                          <p:cBhvr additive="base">
                                            <p:cTn id="24" dur="750" fill="hold"/>
                                            <p:tgtEl>
                                              <p:spTgt spid="56"/>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500" fill="hold"/>
                                            <p:tgtEl>
                                              <p:spTgt spid="57"/>
                                            </p:tgtEl>
                                            <p:attrNameLst>
                                              <p:attrName>ppt_w</p:attrName>
                                            </p:attrNameLst>
                                          </p:cBhvr>
                                          <p:tavLst>
                                            <p:tav tm="0">
                                              <p:val>
                                                <p:fltVal val="0"/>
                                              </p:val>
                                            </p:tav>
                                            <p:tav tm="100000">
                                              <p:val>
                                                <p:strVal val="#ppt_w"/>
                                              </p:val>
                                            </p:tav>
                                          </p:tavLst>
                                        </p:anim>
                                        <p:anim calcmode="lin" valueType="num">
                                          <p:cBhvr>
                                            <p:cTn id="29" dur="500" fill="hold"/>
                                            <p:tgtEl>
                                              <p:spTgt spid="57"/>
                                            </p:tgtEl>
                                            <p:attrNameLst>
                                              <p:attrName>ppt_h</p:attrName>
                                            </p:attrNameLst>
                                          </p:cBhvr>
                                          <p:tavLst>
                                            <p:tav tm="0">
                                              <p:val>
                                                <p:fltVal val="0"/>
                                              </p:val>
                                            </p:tav>
                                            <p:tav tm="100000">
                                              <p:val>
                                                <p:strVal val="#ppt_h"/>
                                              </p:val>
                                            </p:tav>
                                          </p:tavLst>
                                        </p:anim>
                                        <p:animEffect transition="in" filter="fade">
                                          <p:cBhvr>
                                            <p:cTn id="30" dur="500"/>
                                            <p:tgtEl>
                                              <p:spTgt spid="57"/>
                                            </p:tgtEl>
                                          </p:cBhvr>
                                        </p:animEffect>
                                      </p:childTnLst>
                                    </p:cTn>
                                  </p:par>
                                </p:childTnLst>
                              </p:cTn>
                            </p:par>
                            <p:par>
                              <p:cTn id="31" fill="hold">
                                <p:stCondLst>
                                  <p:cond delay="3000"/>
                                </p:stCondLst>
                                <p:childTnLst>
                                  <p:par>
                                    <p:cTn id="32" presetID="52" presetClass="entr" presetSubtype="0"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Scale>
                                          <p:cBhvr>
                                            <p:cTn id="34"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58"/>
                                            </p:tgtEl>
                                            <p:attrNameLst>
                                              <p:attrName>ppt_x</p:attrName>
                                              <p:attrName>ppt_y</p:attrName>
                                            </p:attrNameLst>
                                          </p:cBhvr>
                                        </p:animMotion>
                                        <p:animEffect transition="in" filter="fade">
                                          <p:cBhvr>
                                            <p:cTn id="36" dur="1000"/>
                                            <p:tgtEl>
                                              <p:spTgt spid="58"/>
                                            </p:tgtEl>
                                          </p:cBhvr>
                                        </p:animEffect>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additive="base">
                                            <p:cTn id="40" dur="750" fill="hold"/>
                                            <p:tgtEl>
                                              <p:spTgt spid="59"/>
                                            </p:tgtEl>
                                            <p:attrNameLst>
                                              <p:attrName>ppt_x</p:attrName>
                                            </p:attrNameLst>
                                          </p:cBhvr>
                                          <p:tavLst>
                                            <p:tav tm="0">
                                              <p:val>
                                                <p:strVal val="0-#ppt_w/2"/>
                                              </p:val>
                                            </p:tav>
                                            <p:tav tm="100000">
                                              <p:val>
                                                <p:strVal val="#ppt_x"/>
                                              </p:val>
                                            </p:tav>
                                          </p:tavLst>
                                        </p:anim>
                                        <p:anim calcmode="lin" valueType="num">
                                          <p:cBhvr additive="base">
                                            <p:cTn id="41" dur="750" fill="hold"/>
                                            <p:tgtEl>
                                              <p:spTgt spid="59"/>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250"/>
                                      </p:stCondLst>
                                      <p:childTnLst>
                                        <p:set>
                                          <p:cBhvr>
                                            <p:cTn id="43" dur="1" fill="hold">
                                              <p:stCondLst>
                                                <p:cond delay="0"/>
                                              </p:stCondLst>
                                            </p:cTn>
                                            <p:tgtEl>
                                              <p:spTgt spid="61"/>
                                            </p:tgtEl>
                                            <p:attrNameLst>
                                              <p:attrName>style.visibility</p:attrName>
                                            </p:attrNameLst>
                                          </p:cBhvr>
                                          <p:to>
                                            <p:strVal val="visible"/>
                                          </p:to>
                                        </p:set>
                                        <p:anim calcmode="lin" valueType="num">
                                          <p:cBhvr additive="base">
                                            <p:cTn id="44" dur="750" fill="hold"/>
                                            <p:tgtEl>
                                              <p:spTgt spid="61"/>
                                            </p:tgtEl>
                                            <p:attrNameLst>
                                              <p:attrName>ppt_x</p:attrName>
                                            </p:attrNameLst>
                                          </p:cBhvr>
                                          <p:tavLst>
                                            <p:tav tm="0">
                                              <p:val>
                                                <p:strVal val="0-#ppt_w/2"/>
                                              </p:val>
                                            </p:tav>
                                            <p:tav tm="100000">
                                              <p:val>
                                                <p:strVal val="#ppt_x"/>
                                              </p:val>
                                            </p:tav>
                                          </p:tavLst>
                                        </p:anim>
                                        <p:anim calcmode="lin" valueType="num">
                                          <p:cBhvr additive="base">
                                            <p:cTn id="45" dur="750" fill="hold"/>
                                            <p:tgtEl>
                                              <p:spTgt spid="61"/>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500"/>
                                      </p:stCondLst>
                                      <p:childTnLst>
                                        <p:set>
                                          <p:cBhvr>
                                            <p:cTn id="47" dur="1" fill="hold">
                                              <p:stCondLst>
                                                <p:cond delay="0"/>
                                              </p:stCondLst>
                                            </p:cTn>
                                            <p:tgtEl>
                                              <p:spTgt spid="63"/>
                                            </p:tgtEl>
                                            <p:attrNameLst>
                                              <p:attrName>style.visibility</p:attrName>
                                            </p:attrNameLst>
                                          </p:cBhvr>
                                          <p:to>
                                            <p:strVal val="visible"/>
                                          </p:to>
                                        </p:set>
                                        <p:anim calcmode="lin" valueType="num">
                                          <p:cBhvr additive="base">
                                            <p:cTn id="48" dur="750" fill="hold"/>
                                            <p:tgtEl>
                                              <p:spTgt spid="63"/>
                                            </p:tgtEl>
                                            <p:attrNameLst>
                                              <p:attrName>ppt_x</p:attrName>
                                            </p:attrNameLst>
                                          </p:cBhvr>
                                          <p:tavLst>
                                            <p:tav tm="0">
                                              <p:val>
                                                <p:strVal val="0-#ppt_w/2"/>
                                              </p:val>
                                            </p:tav>
                                            <p:tav tm="100000">
                                              <p:val>
                                                <p:strVal val="#ppt_x"/>
                                              </p:val>
                                            </p:tav>
                                          </p:tavLst>
                                        </p:anim>
                                        <p:anim calcmode="lin" valueType="num">
                                          <p:cBhvr additive="base">
                                            <p:cTn id="49" dur="750" fill="hold"/>
                                            <p:tgtEl>
                                              <p:spTgt spid="63"/>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2" presetClass="entr" presetSubtype="2"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 calcmode="lin" valueType="num">
                                          <p:cBhvr additive="base">
                                            <p:cTn id="53" dur="750" fill="hold"/>
                                            <p:tgtEl>
                                              <p:spTgt spid="60"/>
                                            </p:tgtEl>
                                            <p:attrNameLst>
                                              <p:attrName>ppt_x</p:attrName>
                                            </p:attrNameLst>
                                          </p:cBhvr>
                                          <p:tavLst>
                                            <p:tav tm="0">
                                              <p:val>
                                                <p:strVal val="1+#ppt_w/2"/>
                                              </p:val>
                                            </p:tav>
                                            <p:tav tm="100000">
                                              <p:val>
                                                <p:strVal val="#ppt_x"/>
                                              </p:val>
                                            </p:tav>
                                          </p:tavLst>
                                        </p:anim>
                                        <p:anim calcmode="lin" valueType="num">
                                          <p:cBhvr additive="base">
                                            <p:cTn id="54" dur="750" fill="hold"/>
                                            <p:tgtEl>
                                              <p:spTgt spid="60"/>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250"/>
                                      </p:stCondLst>
                                      <p:childTnLst>
                                        <p:set>
                                          <p:cBhvr>
                                            <p:cTn id="56" dur="1" fill="hold">
                                              <p:stCondLst>
                                                <p:cond delay="0"/>
                                              </p:stCondLst>
                                            </p:cTn>
                                            <p:tgtEl>
                                              <p:spTgt spid="62"/>
                                            </p:tgtEl>
                                            <p:attrNameLst>
                                              <p:attrName>style.visibility</p:attrName>
                                            </p:attrNameLst>
                                          </p:cBhvr>
                                          <p:to>
                                            <p:strVal val="visible"/>
                                          </p:to>
                                        </p:set>
                                        <p:anim calcmode="lin" valueType="num">
                                          <p:cBhvr additive="base">
                                            <p:cTn id="57" dur="750" fill="hold"/>
                                            <p:tgtEl>
                                              <p:spTgt spid="62"/>
                                            </p:tgtEl>
                                            <p:attrNameLst>
                                              <p:attrName>ppt_x</p:attrName>
                                            </p:attrNameLst>
                                          </p:cBhvr>
                                          <p:tavLst>
                                            <p:tav tm="0">
                                              <p:val>
                                                <p:strVal val="1+#ppt_w/2"/>
                                              </p:val>
                                            </p:tav>
                                            <p:tav tm="100000">
                                              <p:val>
                                                <p:strVal val="#ppt_x"/>
                                              </p:val>
                                            </p:tav>
                                          </p:tavLst>
                                        </p:anim>
                                        <p:anim calcmode="lin" valueType="num">
                                          <p:cBhvr additive="base">
                                            <p:cTn id="58" dur="750" fill="hold"/>
                                            <p:tgtEl>
                                              <p:spTgt spid="62"/>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50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750" fill="hold"/>
                                            <p:tgtEl>
                                              <p:spTgt spid="64"/>
                                            </p:tgtEl>
                                            <p:attrNameLst>
                                              <p:attrName>ppt_x</p:attrName>
                                            </p:attrNameLst>
                                          </p:cBhvr>
                                          <p:tavLst>
                                            <p:tav tm="0">
                                              <p:val>
                                                <p:strVal val="1+#ppt_w/2"/>
                                              </p:val>
                                            </p:tav>
                                            <p:tav tm="100000">
                                              <p:val>
                                                <p:strVal val="#ppt_x"/>
                                              </p:val>
                                            </p:tav>
                                          </p:tavLst>
                                        </p:anim>
                                        <p:anim calcmode="lin" valueType="num">
                                          <p:cBhvr additive="base">
                                            <p:cTn id="62"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autoUpdateAnimBg="0"/>
          <p:bldP spid="54" grpId="0" animBg="1"/>
          <p:bldP spid="55" grpId="0"/>
          <p:bldP spid="56" grpId="0" animBg="1"/>
          <p:bldP spid="57" grpId="0" animBg="1"/>
          <p:bldP spid="58" grpId="0"/>
          <p:bldP spid="59" grpId="0" animBg="1" autoUpdateAnimBg="0"/>
          <p:bldP spid="60" grpId="0" animBg="1"/>
          <p:bldP spid="61" grpId="0" animBg="1" autoUpdateAnimBg="0"/>
          <p:bldP spid="62" grpId="0" animBg="1"/>
          <p:bldP spid="63" grpId="0" animBg="1"/>
          <p:bldP spid="64"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sp>
        <p:nvSpPr>
          <p:cNvPr id="5" name="矩形 4"/>
          <p:cNvSpPr/>
          <p:nvPr/>
        </p:nvSpPr>
        <p:spPr>
          <a:xfrm>
            <a:off x="0" y="0"/>
            <a:ext cx="12192000" cy="6858000"/>
          </a:xfrm>
          <a:prstGeom prst="rect">
            <a:avLst/>
          </a:prstGeom>
          <a:solidFill>
            <a:schemeClr val="tx1">
              <a:lumMod val="95000"/>
              <a:lumOff val="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788020" y="4593193"/>
            <a:ext cx="646323" cy="369328"/>
          </a:xfrm>
          <a:prstGeom prst="rect">
            <a:avLst/>
          </a:prstGeom>
          <a:noFill/>
        </p:spPr>
        <p:txBody>
          <a:bodyPr wrap="none" lIns="91436" tIns="45718" rIns="91436" bIns="4571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latin typeface="+mj-ea"/>
              </a:rPr>
              <a:t>……</a:t>
            </a:r>
            <a:endParaRPr lang="zh-CN" altLang="en-US" dirty="0">
              <a:solidFill>
                <a:schemeClr val="bg1"/>
              </a:solidFill>
              <a:latin typeface="+mj-ea"/>
            </a:endParaRPr>
          </a:p>
        </p:txBody>
      </p:sp>
      <p:sp>
        <p:nvSpPr>
          <p:cNvPr id="7" name="矩形 6"/>
          <p:cNvSpPr/>
          <p:nvPr/>
        </p:nvSpPr>
        <p:spPr>
          <a:xfrm>
            <a:off x="4428334" y="2339616"/>
            <a:ext cx="3435556" cy="707886"/>
          </a:xfrm>
          <a:prstGeom prst="rect">
            <a:avLst/>
          </a:prstGeom>
        </p:spPr>
        <p:txBody>
          <a:bodyPr wrap="none">
            <a:spAutoFit/>
          </a:bodyPr>
          <a:lstStyle/>
          <a:p>
            <a:pPr algn="ctr"/>
            <a:r>
              <a:rPr lang="zh-CN" altLang="en-US" sz="4000" dirty="0">
                <a:solidFill>
                  <a:schemeClr val="bg1"/>
                </a:solidFill>
                <a:latin typeface="方正兰亭黑简体" panose="02000000000000000000" pitchFamily="2" charset="-122"/>
                <a:ea typeface="方正兰亭黑简体" panose="02000000000000000000" pitchFamily="2" charset="-122"/>
              </a:rPr>
              <a:t>感谢您的欣赏</a:t>
            </a:r>
            <a:r>
              <a:rPr lang="en-US" altLang="zh-CN" sz="4000" dirty="0">
                <a:solidFill>
                  <a:schemeClr val="bg1"/>
                </a:solidFill>
                <a:latin typeface="方正兰亭黑简体" panose="02000000000000000000" pitchFamily="2" charset="-122"/>
                <a:ea typeface="方正兰亭黑简体" panose="02000000000000000000" pitchFamily="2" charset="-122"/>
              </a:rPr>
              <a:t>!</a:t>
            </a:r>
          </a:p>
        </p:txBody>
      </p:sp>
      <p:cxnSp>
        <p:nvCxnSpPr>
          <p:cNvPr id="8" name="直接连接符 7"/>
          <p:cNvCxnSpPr/>
          <p:nvPr/>
        </p:nvCxnSpPr>
        <p:spPr>
          <a:xfrm flipH="1" flipV="1">
            <a:off x="6124575" y="1243166"/>
            <a:ext cx="0" cy="953633"/>
          </a:xfrm>
          <a:prstGeom prst="line">
            <a:avLst/>
          </a:prstGeom>
          <a:ln w="76200">
            <a:solidFill>
              <a:srgbClr val="C4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110061" y="1282399"/>
            <a:ext cx="3831771" cy="0"/>
          </a:xfrm>
          <a:prstGeom prst="line">
            <a:avLst/>
          </a:prstGeom>
          <a:ln w="76200">
            <a:solidFill>
              <a:srgbClr val="C4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9924596" y="1243166"/>
            <a:ext cx="0" cy="4719637"/>
          </a:xfrm>
          <a:prstGeom prst="line">
            <a:avLst/>
          </a:prstGeom>
          <a:ln w="76200">
            <a:solidFill>
              <a:srgbClr val="C4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6067425" y="5926971"/>
            <a:ext cx="3874407" cy="0"/>
          </a:xfrm>
          <a:prstGeom prst="line">
            <a:avLst/>
          </a:prstGeom>
          <a:ln w="76200">
            <a:solidFill>
              <a:srgbClr val="C4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6108608" y="5016291"/>
            <a:ext cx="0" cy="914400"/>
          </a:xfrm>
          <a:prstGeom prst="line">
            <a:avLst/>
          </a:prstGeom>
          <a:ln w="76200">
            <a:solidFill>
              <a:srgbClr val="C40000"/>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019425" y="3103169"/>
            <a:ext cx="6096000" cy="999633"/>
          </a:xfrm>
          <a:prstGeom prst="rect">
            <a:avLst/>
          </a:prstGeom>
        </p:spPr>
        <p:txBody>
          <a:bodyPr wrap="square">
            <a:spAutoFit/>
          </a:bodyPr>
          <a:lstStyle/>
          <a:p>
            <a:pPr algn="ctr">
              <a:lnSpc>
                <a:spcPts val="2400"/>
              </a:lnSpc>
            </a:pPr>
            <a:r>
              <a:rPr lang="en-US" altLang="zh-CN" sz="1600" dirty="0">
                <a:solidFill>
                  <a:schemeClr val="bg1"/>
                </a:solidFill>
              </a:rPr>
              <a:t>YOUR LIFE ONLY LASTS FOR A FEW DECADES, SO BE SURE THAT YOU DON‘T LEAVE ANY REGRETS. LAUGH OR CRY OR CRY AS YOU LIKE,AND IT‘S MEANINGLESS TO OPPRESS YOURSELF.</a:t>
            </a:r>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500"/>
                            </p:stCondLst>
                            <p:childTnLst>
                              <p:par>
                                <p:cTn id="21" presetID="22" presetClass="entr" presetSubtype="2"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3500"/>
                            </p:stCondLst>
                            <p:childTnLst>
                              <p:par>
                                <p:cTn id="29" presetID="5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Scale>
                                      <p:cBhvr>
                                        <p:cTn id="3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7"/>
                                        </p:tgtEl>
                                        <p:attrNameLst>
                                          <p:attrName>ppt_x</p:attrName>
                                          <p:attrName>ppt_y</p:attrName>
                                        </p:attrNameLst>
                                      </p:cBhvr>
                                    </p:animMotion>
                                    <p:animEffect transition="in" filter="fade">
                                      <p:cBhvr>
                                        <p:cTn id="33" dur="1000"/>
                                        <p:tgtEl>
                                          <p:spTgt spid="7"/>
                                        </p:tgtEl>
                                      </p:cBhvr>
                                    </p:animEffect>
                                  </p:childTnLst>
                                </p:cTn>
                              </p:par>
                            </p:childTnLst>
                          </p:cTn>
                        </p:par>
                        <p:par>
                          <p:cTn id="34" fill="hold">
                            <p:stCondLst>
                              <p:cond delay="4500"/>
                            </p:stCondLst>
                            <p:childTnLst>
                              <p:par>
                                <p:cTn id="35" presetID="15"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5500"/>
                            </p:stCondLst>
                            <p:childTnLst>
                              <p:par>
                                <p:cTn id="42" presetID="22" presetClass="entr" presetSubtype="8" repeatCount="300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tx1">
              <a:lumMod val="95000"/>
              <a:lumOff val="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文本框 4"/>
          <p:cNvSpPr txBox="1"/>
          <p:nvPr>
            <p:custDataLst>
              <p:tags r:id="rId1"/>
            </p:custDataLst>
          </p:nvPr>
        </p:nvSpPr>
        <p:spPr>
          <a:xfrm>
            <a:off x="4315399" y="1667590"/>
            <a:ext cx="3542726" cy="3528994"/>
          </a:xfrm>
          <a:custGeom>
            <a:avLst/>
            <a:gdLst>
              <a:gd name="connsiteX0" fmla="*/ 0 w 1780601"/>
              <a:gd name="connsiteY0" fmla="*/ 0 h 1773699"/>
              <a:gd name="connsiteX1" fmla="*/ 1780601 w 1780601"/>
              <a:gd name="connsiteY1" fmla="*/ 0 h 1773699"/>
              <a:gd name="connsiteX2" fmla="*/ 1780601 w 1780601"/>
              <a:gd name="connsiteY2" fmla="*/ 1773699 h 1773699"/>
              <a:gd name="connsiteX3" fmla="*/ 1315923 w 1780601"/>
              <a:gd name="connsiteY3" fmla="*/ 1773699 h 1773699"/>
              <a:gd name="connsiteX4" fmla="*/ 1315923 w 1780601"/>
              <a:gd name="connsiteY4" fmla="*/ 1769827 h 1773699"/>
              <a:gd name="connsiteX5" fmla="*/ 1315479 w 1780601"/>
              <a:gd name="connsiteY5" fmla="*/ 1769827 h 1773699"/>
              <a:gd name="connsiteX6" fmla="*/ 1315479 w 1780601"/>
              <a:gd name="connsiteY6" fmla="*/ 644657 h 1773699"/>
              <a:gd name="connsiteX7" fmla="*/ 1213775 w 1780601"/>
              <a:gd name="connsiteY7" fmla="*/ 644657 h 1773699"/>
              <a:gd name="connsiteX8" fmla="*/ 1213775 w 1780601"/>
              <a:gd name="connsiteY8" fmla="*/ 601061 h 1773699"/>
              <a:gd name="connsiteX9" fmla="*/ 1360827 w 1780601"/>
              <a:gd name="connsiteY9" fmla="*/ 601061 h 1773699"/>
              <a:gd name="connsiteX10" fmla="*/ 1360827 w 1780601"/>
              <a:gd name="connsiteY10" fmla="*/ 1726456 h 1773699"/>
              <a:gd name="connsiteX11" fmla="*/ 1733174 w 1780601"/>
              <a:gd name="connsiteY11" fmla="*/ 1726456 h 1773699"/>
              <a:gd name="connsiteX12" fmla="*/ 1733174 w 1780601"/>
              <a:gd name="connsiteY12" fmla="*/ 47242 h 1773699"/>
              <a:gd name="connsiteX13" fmla="*/ 47426 w 1780601"/>
              <a:gd name="connsiteY13" fmla="*/ 47242 h 1773699"/>
              <a:gd name="connsiteX14" fmla="*/ 47426 w 1780601"/>
              <a:gd name="connsiteY14" fmla="*/ 1726456 h 1773699"/>
              <a:gd name="connsiteX15" fmla="*/ 1270204 w 1780601"/>
              <a:gd name="connsiteY15" fmla="*/ 1726456 h 1773699"/>
              <a:gd name="connsiteX16" fmla="*/ 1270204 w 1780601"/>
              <a:gd name="connsiteY16" fmla="*/ 1773699 h 1773699"/>
              <a:gd name="connsiteX17" fmla="*/ 0 w 1780601"/>
              <a:gd name="connsiteY17" fmla="*/ 1773699 h 177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80601" h="1773699">
                <a:moveTo>
                  <a:pt x="0" y="0"/>
                </a:moveTo>
                <a:lnTo>
                  <a:pt x="1780601" y="0"/>
                </a:lnTo>
                <a:lnTo>
                  <a:pt x="1780601" y="1773699"/>
                </a:lnTo>
                <a:lnTo>
                  <a:pt x="1315923" y="1773699"/>
                </a:lnTo>
                <a:lnTo>
                  <a:pt x="1315923" y="1769827"/>
                </a:lnTo>
                <a:lnTo>
                  <a:pt x="1315479" y="1769827"/>
                </a:lnTo>
                <a:lnTo>
                  <a:pt x="1315479" y="644657"/>
                </a:lnTo>
                <a:lnTo>
                  <a:pt x="1213775" y="644657"/>
                </a:lnTo>
                <a:lnTo>
                  <a:pt x="1213775" y="601061"/>
                </a:lnTo>
                <a:lnTo>
                  <a:pt x="1360827" y="601061"/>
                </a:lnTo>
                <a:lnTo>
                  <a:pt x="1360827" y="1726456"/>
                </a:lnTo>
                <a:lnTo>
                  <a:pt x="1733174" y="1726456"/>
                </a:lnTo>
                <a:lnTo>
                  <a:pt x="1733174" y="47242"/>
                </a:lnTo>
                <a:lnTo>
                  <a:pt x="47426" y="47242"/>
                </a:lnTo>
                <a:lnTo>
                  <a:pt x="47426" y="1726456"/>
                </a:lnTo>
                <a:lnTo>
                  <a:pt x="1270204" y="1726456"/>
                </a:lnTo>
                <a:lnTo>
                  <a:pt x="1270204" y="1773699"/>
                </a:lnTo>
                <a:lnTo>
                  <a:pt x="0" y="1773699"/>
                </a:lnTo>
                <a:close/>
              </a:path>
            </a:pathLst>
          </a:custGeom>
          <a:solidFill>
            <a:srgbClr val="C4000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3800" dirty="0">
              <a:solidFill>
                <a:schemeClr val="bg1"/>
              </a:solidFill>
              <a:latin typeface="AvantGardeExtLitITC" pitchFamily="50" charset="0"/>
              <a:ea typeface="张海山锐线体2.00" panose="02000000000000000000" pitchFamily="2" charset="-122"/>
            </a:endParaRPr>
          </a:p>
        </p:txBody>
      </p:sp>
      <p:sp>
        <p:nvSpPr>
          <p:cNvPr id="6" name="PA_文本框 5"/>
          <p:cNvSpPr txBox="1"/>
          <p:nvPr>
            <p:custDataLst>
              <p:tags r:id="rId2"/>
            </p:custDataLst>
          </p:nvPr>
        </p:nvSpPr>
        <p:spPr>
          <a:xfrm rot="5400000">
            <a:off x="6459782" y="2240709"/>
            <a:ext cx="838691" cy="523220"/>
          </a:xfrm>
          <a:prstGeom prst="rect">
            <a:avLst/>
          </a:prstGeom>
          <a:noFill/>
        </p:spPr>
        <p:txBody>
          <a:bodyPr wrap="none" rtlCol="0">
            <a:spAutoFit/>
          </a:bodyPr>
          <a:lstStyle/>
          <a:p>
            <a:r>
              <a:rPr lang="en-US" altLang="zh-CN" sz="2800" b="1" dirty="0">
                <a:solidFill>
                  <a:schemeClr val="bg1"/>
                </a:solidFill>
              </a:rPr>
              <a:t>ONE</a:t>
            </a:r>
            <a:endParaRPr lang="zh-CN" altLang="en-US" sz="2800" b="1" dirty="0">
              <a:solidFill>
                <a:schemeClr val="bg1"/>
              </a:solidFill>
            </a:endParaRPr>
          </a:p>
        </p:txBody>
      </p:sp>
      <p:sp>
        <p:nvSpPr>
          <p:cNvPr id="8" name="PA_文本框 7"/>
          <p:cNvSpPr txBox="1"/>
          <p:nvPr>
            <p:custDataLst>
              <p:tags r:id="rId3"/>
            </p:custDataLst>
          </p:nvPr>
        </p:nvSpPr>
        <p:spPr>
          <a:xfrm>
            <a:off x="4616766" y="3881546"/>
            <a:ext cx="2016941" cy="523220"/>
          </a:xfrm>
          <a:prstGeom prst="rect">
            <a:avLst/>
          </a:prstGeom>
          <a:noFill/>
        </p:spPr>
        <p:txBody>
          <a:bodyPr wrap="square" rtlCol="0">
            <a:spAutoFit/>
          </a:bodyPr>
          <a:lstStyle>
            <a:defPPr>
              <a:defRPr lang="en-US"/>
            </a:defPPr>
            <a:lvl1pPr>
              <a:defRPr sz="1200">
                <a:solidFill>
                  <a:schemeClr val="accent3"/>
                </a:solidFill>
                <a:latin typeface="+mj-ea"/>
                <a:ea typeface="+mj-ea"/>
              </a:defRPr>
            </a:lvl1pPr>
          </a:lstStyle>
          <a:p>
            <a:r>
              <a:rPr lang="zh-CN" altLang="en-US" sz="1400" dirty="0">
                <a:solidFill>
                  <a:schemeClr val="bg1"/>
                </a:solidFill>
                <a:latin typeface="方正兰亭黑简体" panose="02000000000000000000" pitchFamily="2" charset="-122"/>
                <a:ea typeface="方正兰亭黑简体" panose="02000000000000000000" pitchFamily="2" charset="-122"/>
              </a:rPr>
              <a:t>此处填写第一章标题</a:t>
            </a:r>
            <a:endParaRPr lang="zh-CN" altLang="en-US" sz="1400" dirty="0">
              <a:latin typeface="方正兰亭黑简体" panose="02000000000000000000" pitchFamily="2" charset="-122"/>
              <a:ea typeface="方正兰亭黑简体" panose="02000000000000000000" pitchFamily="2" charset="-122"/>
            </a:endParaRPr>
          </a:p>
          <a:p>
            <a:endParaRPr lang="zh-CN" altLang="en-US" sz="1400" dirty="0">
              <a:latin typeface="方正兰亭黑简体" panose="02000000000000000000" pitchFamily="2" charset="-122"/>
              <a:ea typeface="方正兰亭黑简体" panose="02000000000000000000" pitchFamily="2" charset="-122"/>
            </a:endParaRPr>
          </a:p>
        </p:txBody>
      </p:sp>
      <p:cxnSp>
        <p:nvCxnSpPr>
          <p:cNvPr id="9" name="PA_直接连接符 9"/>
          <p:cNvCxnSpPr/>
          <p:nvPr>
            <p:custDataLst>
              <p:tags r:id="rId4"/>
            </p:custDataLst>
          </p:nvPr>
        </p:nvCxnSpPr>
        <p:spPr>
          <a:xfrm>
            <a:off x="4700586" y="4229101"/>
            <a:ext cx="83010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900" decel="100000" fill="hold"/>
                                        <p:tgtEl>
                                          <p:spTgt spid="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tx1">
              <a:lumMod val="95000"/>
              <a:lumOff val="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PA_矩形 8"/>
          <p:cNvSpPr/>
          <p:nvPr>
            <p:custDataLst>
              <p:tags r:id="rId1"/>
            </p:custDataLst>
          </p:nvPr>
        </p:nvSpPr>
        <p:spPr>
          <a:xfrm>
            <a:off x="1780673" y="770021"/>
            <a:ext cx="4700337" cy="1925053"/>
          </a:xfrm>
          <a:prstGeom prst="rect">
            <a:avLst/>
          </a:prstGeom>
          <a:noFill/>
          <a:ln w="25400">
            <a:solidFill>
              <a:srgbClr val="C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矩形 10"/>
          <p:cNvSpPr/>
          <p:nvPr>
            <p:custDataLst>
              <p:tags r:id="rId2"/>
            </p:custDataLst>
          </p:nvPr>
        </p:nvSpPr>
        <p:spPr>
          <a:xfrm>
            <a:off x="4578869" y="1804265"/>
            <a:ext cx="7613132" cy="4170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_任意多边形 7"/>
          <p:cNvSpPr/>
          <p:nvPr>
            <p:custDataLst>
              <p:tags r:id="rId3"/>
            </p:custDataLst>
          </p:nvPr>
        </p:nvSpPr>
        <p:spPr>
          <a:xfrm>
            <a:off x="3342" y="0"/>
            <a:ext cx="4482616" cy="6858000"/>
          </a:xfrm>
          <a:custGeom>
            <a:avLst/>
            <a:gdLst>
              <a:gd name="connsiteX0" fmla="*/ 0 w 4482616"/>
              <a:gd name="connsiteY0" fmla="*/ 0 h 6858000"/>
              <a:gd name="connsiteX1" fmla="*/ 2182761 w 4482616"/>
              <a:gd name="connsiteY1" fmla="*/ 0 h 6858000"/>
              <a:gd name="connsiteX2" fmla="*/ 4482616 w 4482616"/>
              <a:gd name="connsiteY2" fmla="*/ 6858000 h 6858000"/>
              <a:gd name="connsiteX3" fmla="*/ 0 w 44826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2616" h="6858000">
                <a:moveTo>
                  <a:pt x="0" y="0"/>
                </a:moveTo>
                <a:lnTo>
                  <a:pt x="2182761" y="0"/>
                </a:lnTo>
                <a:lnTo>
                  <a:pt x="4482616" y="6858000"/>
                </a:lnTo>
                <a:lnTo>
                  <a:pt x="0" y="6858000"/>
                </a:lnTo>
                <a:close/>
              </a:path>
            </a:pathLst>
          </a:custGeom>
          <a:blipFill dpi="0" rotWithShape="1">
            <a:blip r:embed="rId13" cstate="screen"/>
            <a:srcRect/>
            <a:stretch>
              <a:fillRect l="-30000" r="-3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PA_文本框 9"/>
          <p:cNvSpPr txBox="1"/>
          <p:nvPr>
            <p:custDataLst>
              <p:tags r:id="rId4"/>
            </p:custDataLst>
          </p:nvPr>
        </p:nvSpPr>
        <p:spPr>
          <a:xfrm>
            <a:off x="4498658" y="1171076"/>
            <a:ext cx="1519968" cy="461665"/>
          </a:xfrm>
          <a:prstGeom prst="rect">
            <a:avLst/>
          </a:prstGeom>
          <a:noFill/>
        </p:spPr>
        <p:txBody>
          <a:bodyPr wrap="none" rtlCol="0">
            <a:spAutoFit/>
          </a:bodyPr>
          <a:lstStyle/>
          <a:p>
            <a:r>
              <a:rPr lang="en-US" altLang="zh-CN" sz="2400" b="1" dirty="0">
                <a:solidFill>
                  <a:schemeClr val="bg1"/>
                </a:solidFill>
                <a:latin typeface="+mj-lt"/>
                <a:ea typeface="+mj-ea"/>
              </a:rPr>
              <a:t>ABOUT US</a:t>
            </a:r>
            <a:endParaRPr lang="zh-CN" altLang="en-US" sz="2400" b="1" dirty="0">
              <a:solidFill>
                <a:schemeClr val="bg1"/>
              </a:solidFill>
              <a:latin typeface="+mj-lt"/>
              <a:ea typeface="+mj-ea"/>
            </a:endParaRPr>
          </a:p>
        </p:txBody>
      </p:sp>
      <p:sp>
        <p:nvSpPr>
          <p:cNvPr id="8" name="PA_文本框 11"/>
          <p:cNvSpPr txBox="1"/>
          <p:nvPr>
            <p:custDataLst>
              <p:tags r:id="rId5"/>
            </p:custDataLst>
          </p:nvPr>
        </p:nvSpPr>
        <p:spPr>
          <a:xfrm>
            <a:off x="4907356" y="2884966"/>
            <a:ext cx="6128084" cy="584775"/>
          </a:xfrm>
          <a:prstGeom prst="rect">
            <a:avLst/>
          </a:prstGeom>
          <a:noFill/>
        </p:spPr>
        <p:txBody>
          <a:bodyPr wrap="square" rtlCol="0">
            <a:spAutoFit/>
          </a:bodyPr>
          <a:lstStyle>
            <a:defPPr>
              <a:defRPr lang="en-US"/>
            </a:defPPr>
            <a:lvl1pPr>
              <a:defRPr sz="1600">
                <a:solidFill>
                  <a:schemeClr val="tx2"/>
                </a:solidFill>
              </a:defRPr>
            </a:lvl1pPr>
          </a:lstStyle>
          <a:p>
            <a:r>
              <a:rPr lang="en-US" altLang="zh-CN" dirty="0">
                <a:solidFill>
                  <a:schemeClr val="tx1">
                    <a:lumMod val="95000"/>
                    <a:lumOff val="5000"/>
                  </a:schemeClr>
                </a:solidFill>
              </a:rPr>
              <a:t>YOUR LIFE ONLY LASTS FOR A FEW DECADES, SO BE SURE THAT YOU DON‘T LEAVE ANY REGRETS. </a:t>
            </a:r>
          </a:p>
        </p:txBody>
      </p:sp>
      <p:sp>
        <p:nvSpPr>
          <p:cNvPr id="9" name="PA_矩形 12"/>
          <p:cNvSpPr/>
          <p:nvPr>
            <p:custDataLst>
              <p:tags r:id="rId6"/>
            </p:custDataLst>
          </p:nvPr>
        </p:nvSpPr>
        <p:spPr>
          <a:xfrm>
            <a:off x="4921914" y="2595267"/>
            <a:ext cx="1838965" cy="338554"/>
          </a:xfrm>
          <a:prstGeom prst="rect">
            <a:avLst/>
          </a:prstGeom>
        </p:spPr>
        <p:txBody>
          <a:bodyPr wrap="none">
            <a:spAutoFit/>
          </a:bodyPr>
          <a:lstStyle/>
          <a:p>
            <a:r>
              <a:rPr lang="zh-CN" altLang="en-US" sz="1600" dirty="0">
                <a:solidFill>
                  <a:schemeClr val="tx1">
                    <a:lumMod val="95000"/>
                    <a:lumOff val="5000"/>
                  </a:schemeClr>
                </a:solidFill>
                <a:latin typeface="方正兰亭黑简体" panose="02000000000000000000" pitchFamily="2" charset="-122"/>
                <a:ea typeface="方正兰亭黑简体" panose="02000000000000000000" pitchFamily="2" charset="-122"/>
              </a:rPr>
              <a:t>请在此处添加标题</a:t>
            </a:r>
          </a:p>
        </p:txBody>
      </p:sp>
      <p:sp>
        <p:nvSpPr>
          <p:cNvPr id="10" name="PA_文本框 13"/>
          <p:cNvSpPr txBox="1"/>
          <p:nvPr>
            <p:custDataLst>
              <p:tags r:id="rId7"/>
            </p:custDataLst>
          </p:nvPr>
        </p:nvSpPr>
        <p:spPr>
          <a:xfrm>
            <a:off x="4907356" y="3799455"/>
            <a:ext cx="6128084" cy="584775"/>
          </a:xfrm>
          <a:prstGeom prst="rect">
            <a:avLst/>
          </a:prstGeom>
          <a:noFill/>
        </p:spPr>
        <p:txBody>
          <a:bodyPr wrap="square" rtlCol="0">
            <a:spAutoFit/>
          </a:bodyPr>
          <a:lstStyle/>
          <a:p>
            <a:r>
              <a:rPr lang="en-US" altLang="zh-CN" sz="1600" dirty="0">
                <a:solidFill>
                  <a:schemeClr val="tx1">
                    <a:lumMod val="95000"/>
                    <a:lumOff val="5000"/>
                  </a:schemeClr>
                </a:solidFill>
              </a:rPr>
              <a:t>YOUR LIFE ONLY LASTS FOR A FEW DECADES, SO BE SURE THAT YOU DON‘T LEAVE ANY REGRETS. </a:t>
            </a:r>
          </a:p>
        </p:txBody>
      </p:sp>
      <p:sp>
        <p:nvSpPr>
          <p:cNvPr id="11" name="PA_矩形 14"/>
          <p:cNvSpPr/>
          <p:nvPr>
            <p:custDataLst>
              <p:tags r:id="rId8"/>
            </p:custDataLst>
          </p:nvPr>
        </p:nvSpPr>
        <p:spPr>
          <a:xfrm>
            <a:off x="4921914" y="3509756"/>
            <a:ext cx="1838965" cy="338554"/>
          </a:xfrm>
          <a:prstGeom prst="rect">
            <a:avLst/>
          </a:prstGeom>
        </p:spPr>
        <p:txBody>
          <a:bodyPr wrap="none">
            <a:spAutoFit/>
          </a:bodyPr>
          <a:lstStyle/>
          <a:p>
            <a:r>
              <a:rPr lang="zh-CN" altLang="en-US" sz="1600" dirty="0">
                <a:solidFill>
                  <a:schemeClr val="tx1">
                    <a:lumMod val="95000"/>
                    <a:lumOff val="5000"/>
                  </a:schemeClr>
                </a:solidFill>
                <a:latin typeface="方正兰亭黑简体" panose="02000000000000000000" pitchFamily="2" charset="-122"/>
                <a:ea typeface="方正兰亭黑简体" panose="02000000000000000000" pitchFamily="2" charset="-122"/>
              </a:rPr>
              <a:t>请在此处添加标题</a:t>
            </a:r>
          </a:p>
        </p:txBody>
      </p:sp>
      <p:sp>
        <p:nvSpPr>
          <p:cNvPr id="12" name="PA_文本框 15"/>
          <p:cNvSpPr txBox="1"/>
          <p:nvPr>
            <p:custDataLst>
              <p:tags r:id="rId9"/>
            </p:custDataLst>
          </p:nvPr>
        </p:nvSpPr>
        <p:spPr>
          <a:xfrm>
            <a:off x="4921914" y="4697902"/>
            <a:ext cx="6128084" cy="584775"/>
          </a:xfrm>
          <a:prstGeom prst="rect">
            <a:avLst/>
          </a:prstGeom>
          <a:noFill/>
        </p:spPr>
        <p:txBody>
          <a:bodyPr wrap="square" rtlCol="0">
            <a:spAutoFit/>
          </a:bodyPr>
          <a:lstStyle/>
          <a:p>
            <a:r>
              <a:rPr lang="en-US" altLang="zh-CN" sz="1600" dirty="0">
                <a:solidFill>
                  <a:schemeClr val="tx1">
                    <a:lumMod val="95000"/>
                    <a:lumOff val="5000"/>
                  </a:schemeClr>
                </a:solidFill>
              </a:rPr>
              <a:t>YOUR LIFE ONLY LASTS FOR A FEW DECADES, SO BE SURE THAT YOU DON‘T LEAVE ANY REGRETS. </a:t>
            </a:r>
          </a:p>
        </p:txBody>
      </p:sp>
      <p:sp>
        <p:nvSpPr>
          <p:cNvPr id="13" name="PA_矩形 16"/>
          <p:cNvSpPr/>
          <p:nvPr>
            <p:custDataLst>
              <p:tags r:id="rId10"/>
            </p:custDataLst>
          </p:nvPr>
        </p:nvSpPr>
        <p:spPr>
          <a:xfrm>
            <a:off x="4936472" y="4408203"/>
            <a:ext cx="1838965" cy="338554"/>
          </a:xfrm>
          <a:prstGeom prst="rect">
            <a:avLst/>
          </a:prstGeom>
        </p:spPr>
        <p:txBody>
          <a:bodyPr wrap="none">
            <a:spAutoFit/>
          </a:bodyPr>
          <a:lstStyle/>
          <a:p>
            <a:r>
              <a:rPr lang="zh-CN" altLang="en-US" sz="1600" dirty="0">
                <a:solidFill>
                  <a:schemeClr val="tx1">
                    <a:lumMod val="95000"/>
                    <a:lumOff val="5000"/>
                  </a:schemeClr>
                </a:solidFill>
                <a:latin typeface="方正兰亭黑简体" panose="02000000000000000000" pitchFamily="2" charset="-122"/>
                <a:ea typeface="方正兰亭黑简体" panose="02000000000000000000" pitchFamily="2" charset="-122"/>
              </a:rPr>
              <a:t>请在此处添加标题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par>
                              <p:cTn id="8" fill="hold">
                                <p:stCondLst>
                                  <p:cond delay="500"/>
                                </p:stCondLst>
                                <p:childTnLst>
                                  <p:par>
                                    <p:cTn id="9" presetID="2" presetClass="entr" presetSubtype="2" fill="hold" grpId="0" nodeType="afterEffect" p14:presetBounceEnd="5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56000">
                                          <p:cBhvr additive="base">
                                            <p:cTn id="11" dur="750" fill="hold"/>
                                            <p:tgtEl>
                                              <p:spTgt spid="3"/>
                                            </p:tgtEl>
                                            <p:attrNameLst>
                                              <p:attrName>ppt_x</p:attrName>
                                            </p:attrNameLst>
                                          </p:cBhvr>
                                          <p:tavLst>
                                            <p:tav tm="0">
                                              <p:val>
                                                <p:strVal val="1+#ppt_w/2"/>
                                              </p:val>
                                            </p:tav>
                                            <p:tav tm="100000">
                                              <p:val>
                                                <p:strVal val="#ppt_x"/>
                                              </p:val>
                                            </p:tav>
                                          </p:tavLst>
                                        </p:anim>
                                        <p:anim calcmode="lin" valueType="num" p14:bounceEnd="56000">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6000">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14:bounceEnd="56000">
                                          <p:cBhvr additive="base">
                                            <p:cTn id="15" dur="750" fill="hold"/>
                                            <p:tgtEl>
                                              <p:spTgt spid="5"/>
                                            </p:tgtEl>
                                            <p:attrNameLst>
                                              <p:attrName>ppt_x</p:attrName>
                                            </p:attrNameLst>
                                          </p:cBhvr>
                                          <p:tavLst>
                                            <p:tav tm="0">
                                              <p:val>
                                                <p:strVal val="1+#ppt_w/2"/>
                                              </p:val>
                                            </p:tav>
                                            <p:tav tm="100000">
                                              <p:val>
                                                <p:strVal val="#ppt_x"/>
                                              </p:val>
                                            </p:tav>
                                          </p:tavLst>
                                        </p:anim>
                                        <p:anim calcmode="lin" valueType="num" p14:bounceEnd="56000">
                                          <p:cBhvr additive="base">
                                            <p:cTn id="16" dur="75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2" presetClass="entr" presetSubtype="4" fill="hold" grpId="0" nodeType="withEffect" p14:presetBounceEnd="62000">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14:bounceEnd="62000">
                                          <p:cBhvr additive="base">
                                            <p:cTn id="23" dur="750" fill="hold"/>
                                            <p:tgtEl>
                                              <p:spTgt spid="9"/>
                                            </p:tgtEl>
                                            <p:attrNameLst>
                                              <p:attrName>ppt_x</p:attrName>
                                            </p:attrNameLst>
                                          </p:cBhvr>
                                          <p:tavLst>
                                            <p:tav tm="0">
                                              <p:val>
                                                <p:strVal val="#ppt_x"/>
                                              </p:val>
                                            </p:tav>
                                            <p:tav tm="100000">
                                              <p:val>
                                                <p:strVal val="#ppt_x"/>
                                              </p:val>
                                            </p:tav>
                                          </p:tavLst>
                                        </p:anim>
                                        <p:anim calcmode="lin" valueType="num" p14:bounceEnd="62000">
                                          <p:cBhvr additive="base">
                                            <p:cTn id="24" dur="75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2000">
                                      <p:stCondLst>
                                        <p:cond delay="100"/>
                                      </p:stCondLst>
                                      <p:childTnLst>
                                        <p:set>
                                          <p:cBhvr>
                                            <p:cTn id="26" dur="1" fill="hold">
                                              <p:stCondLst>
                                                <p:cond delay="0"/>
                                              </p:stCondLst>
                                            </p:cTn>
                                            <p:tgtEl>
                                              <p:spTgt spid="8"/>
                                            </p:tgtEl>
                                            <p:attrNameLst>
                                              <p:attrName>style.visibility</p:attrName>
                                            </p:attrNameLst>
                                          </p:cBhvr>
                                          <p:to>
                                            <p:strVal val="visible"/>
                                          </p:to>
                                        </p:set>
                                        <p:anim calcmode="lin" valueType="num" p14:bounceEnd="62000">
                                          <p:cBhvr additive="base">
                                            <p:cTn id="27" dur="750" fill="hold"/>
                                            <p:tgtEl>
                                              <p:spTgt spid="8"/>
                                            </p:tgtEl>
                                            <p:attrNameLst>
                                              <p:attrName>ppt_x</p:attrName>
                                            </p:attrNameLst>
                                          </p:cBhvr>
                                          <p:tavLst>
                                            <p:tav tm="0">
                                              <p:val>
                                                <p:strVal val="#ppt_x"/>
                                              </p:val>
                                            </p:tav>
                                            <p:tav tm="100000">
                                              <p:val>
                                                <p:strVal val="#ppt_x"/>
                                              </p:val>
                                            </p:tav>
                                          </p:tavLst>
                                        </p:anim>
                                        <p:anim calcmode="lin" valueType="num" p14:bounceEnd="62000">
                                          <p:cBhvr additive="base">
                                            <p:cTn id="28" dur="75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2000">
                                      <p:stCondLst>
                                        <p:cond delay="200"/>
                                      </p:stCondLst>
                                      <p:childTnLst>
                                        <p:set>
                                          <p:cBhvr>
                                            <p:cTn id="30" dur="1" fill="hold">
                                              <p:stCondLst>
                                                <p:cond delay="0"/>
                                              </p:stCondLst>
                                            </p:cTn>
                                            <p:tgtEl>
                                              <p:spTgt spid="11"/>
                                            </p:tgtEl>
                                            <p:attrNameLst>
                                              <p:attrName>style.visibility</p:attrName>
                                            </p:attrNameLst>
                                          </p:cBhvr>
                                          <p:to>
                                            <p:strVal val="visible"/>
                                          </p:to>
                                        </p:set>
                                        <p:anim calcmode="lin" valueType="num" p14:bounceEnd="62000">
                                          <p:cBhvr additive="base">
                                            <p:cTn id="31" dur="750" fill="hold"/>
                                            <p:tgtEl>
                                              <p:spTgt spid="11"/>
                                            </p:tgtEl>
                                            <p:attrNameLst>
                                              <p:attrName>ppt_x</p:attrName>
                                            </p:attrNameLst>
                                          </p:cBhvr>
                                          <p:tavLst>
                                            <p:tav tm="0">
                                              <p:val>
                                                <p:strVal val="#ppt_x"/>
                                              </p:val>
                                            </p:tav>
                                            <p:tav tm="100000">
                                              <p:val>
                                                <p:strVal val="#ppt_x"/>
                                              </p:val>
                                            </p:tav>
                                          </p:tavLst>
                                        </p:anim>
                                        <p:anim calcmode="lin" valueType="num" p14:bounceEnd="62000">
                                          <p:cBhvr additive="base">
                                            <p:cTn id="32" dur="75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2000">
                                      <p:stCondLst>
                                        <p:cond delay="300"/>
                                      </p:stCondLst>
                                      <p:childTnLst>
                                        <p:set>
                                          <p:cBhvr>
                                            <p:cTn id="34" dur="1" fill="hold">
                                              <p:stCondLst>
                                                <p:cond delay="0"/>
                                              </p:stCondLst>
                                            </p:cTn>
                                            <p:tgtEl>
                                              <p:spTgt spid="10"/>
                                            </p:tgtEl>
                                            <p:attrNameLst>
                                              <p:attrName>style.visibility</p:attrName>
                                            </p:attrNameLst>
                                          </p:cBhvr>
                                          <p:to>
                                            <p:strVal val="visible"/>
                                          </p:to>
                                        </p:set>
                                        <p:anim calcmode="lin" valueType="num" p14:bounceEnd="62000">
                                          <p:cBhvr additive="base">
                                            <p:cTn id="35" dur="750" fill="hold"/>
                                            <p:tgtEl>
                                              <p:spTgt spid="10"/>
                                            </p:tgtEl>
                                            <p:attrNameLst>
                                              <p:attrName>ppt_x</p:attrName>
                                            </p:attrNameLst>
                                          </p:cBhvr>
                                          <p:tavLst>
                                            <p:tav tm="0">
                                              <p:val>
                                                <p:strVal val="#ppt_x"/>
                                              </p:val>
                                            </p:tav>
                                            <p:tav tm="100000">
                                              <p:val>
                                                <p:strVal val="#ppt_x"/>
                                              </p:val>
                                            </p:tav>
                                          </p:tavLst>
                                        </p:anim>
                                        <p:anim calcmode="lin" valueType="num" p14:bounceEnd="62000">
                                          <p:cBhvr additive="base">
                                            <p:cTn id="36" dur="75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14:presetBounceEnd="62000">
                                      <p:stCondLst>
                                        <p:cond delay="400"/>
                                      </p:stCondLst>
                                      <p:childTnLst>
                                        <p:set>
                                          <p:cBhvr>
                                            <p:cTn id="38" dur="1" fill="hold">
                                              <p:stCondLst>
                                                <p:cond delay="0"/>
                                              </p:stCondLst>
                                            </p:cTn>
                                            <p:tgtEl>
                                              <p:spTgt spid="13"/>
                                            </p:tgtEl>
                                            <p:attrNameLst>
                                              <p:attrName>style.visibility</p:attrName>
                                            </p:attrNameLst>
                                          </p:cBhvr>
                                          <p:to>
                                            <p:strVal val="visible"/>
                                          </p:to>
                                        </p:set>
                                        <p:anim calcmode="lin" valueType="num" p14:bounceEnd="62000">
                                          <p:cBhvr additive="base">
                                            <p:cTn id="39" dur="750" fill="hold"/>
                                            <p:tgtEl>
                                              <p:spTgt spid="13"/>
                                            </p:tgtEl>
                                            <p:attrNameLst>
                                              <p:attrName>ppt_x</p:attrName>
                                            </p:attrNameLst>
                                          </p:cBhvr>
                                          <p:tavLst>
                                            <p:tav tm="0">
                                              <p:val>
                                                <p:strVal val="#ppt_x"/>
                                              </p:val>
                                            </p:tav>
                                            <p:tav tm="100000">
                                              <p:val>
                                                <p:strVal val="#ppt_x"/>
                                              </p:val>
                                            </p:tav>
                                          </p:tavLst>
                                        </p:anim>
                                        <p:anim calcmode="lin" valueType="num" p14:bounceEnd="62000">
                                          <p:cBhvr additive="base">
                                            <p:cTn id="40" dur="75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14:presetBounceEnd="62000">
                                      <p:stCondLst>
                                        <p:cond delay="500"/>
                                      </p:stCondLst>
                                      <p:childTnLst>
                                        <p:set>
                                          <p:cBhvr>
                                            <p:cTn id="42" dur="1" fill="hold">
                                              <p:stCondLst>
                                                <p:cond delay="0"/>
                                              </p:stCondLst>
                                            </p:cTn>
                                            <p:tgtEl>
                                              <p:spTgt spid="12"/>
                                            </p:tgtEl>
                                            <p:attrNameLst>
                                              <p:attrName>style.visibility</p:attrName>
                                            </p:attrNameLst>
                                          </p:cBhvr>
                                          <p:to>
                                            <p:strVal val="visible"/>
                                          </p:to>
                                        </p:set>
                                        <p:anim calcmode="lin" valueType="num" p14:bounceEnd="62000">
                                          <p:cBhvr additive="base">
                                            <p:cTn id="43" dur="750" fill="hold"/>
                                            <p:tgtEl>
                                              <p:spTgt spid="12"/>
                                            </p:tgtEl>
                                            <p:attrNameLst>
                                              <p:attrName>ppt_x</p:attrName>
                                            </p:attrNameLst>
                                          </p:cBhvr>
                                          <p:tavLst>
                                            <p:tav tm="0">
                                              <p:val>
                                                <p:strVal val="#ppt_x"/>
                                              </p:val>
                                            </p:tav>
                                            <p:tav tm="100000">
                                              <p:val>
                                                <p:strVal val="#ppt_x"/>
                                              </p:val>
                                            </p:tav>
                                          </p:tavLst>
                                        </p:anim>
                                        <p:anim calcmode="lin" valueType="num" p14:bounceEnd="62000">
                                          <p:cBhvr additive="base">
                                            <p:cTn id="44"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P spid="8" grpId="0"/>
          <p:bldP spid="9" grpId="0"/>
          <p:bldP spid="10" grpId="0"/>
          <p:bldP spid="11" grpId="0"/>
          <p:bldP spid="12"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1+#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750" fill="hold"/>
                                            <p:tgtEl>
                                              <p:spTgt spid="9"/>
                                            </p:tgtEl>
                                            <p:attrNameLst>
                                              <p:attrName>ppt_x</p:attrName>
                                            </p:attrNameLst>
                                          </p:cBhvr>
                                          <p:tavLst>
                                            <p:tav tm="0">
                                              <p:val>
                                                <p:strVal val="#ppt_x"/>
                                              </p:val>
                                            </p:tav>
                                            <p:tav tm="100000">
                                              <p:val>
                                                <p:strVal val="#ppt_x"/>
                                              </p:val>
                                            </p:tav>
                                          </p:tavLst>
                                        </p:anim>
                                        <p:anim calcmode="lin" valueType="num">
                                          <p:cBhvr additive="base">
                                            <p:cTn id="24" dur="75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750" fill="hold"/>
                                            <p:tgtEl>
                                              <p:spTgt spid="11"/>
                                            </p:tgtEl>
                                            <p:attrNameLst>
                                              <p:attrName>ppt_x</p:attrName>
                                            </p:attrNameLst>
                                          </p:cBhvr>
                                          <p:tavLst>
                                            <p:tav tm="0">
                                              <p:val>
                                                <p:strVal val="#ppt_x"/>
                                              </p:val>
                                            </p:tav>
                                            <p:tav tm="100000">
                                              <p:val>
                                                <p:strVal val="#ppt_x"/>
                                              </p:val>
                                            </p:tav>
                                          </p:tavLst>
                                        </p:anim>
                                        <p:anim calcmode="lin" valueType="num">
                                          <p:cBhvr additive="base">
                                            <p:cTn id="32" dur="75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30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750" fill="hold"/>
                                            <p:tgtEl>
                                              <p:spTgt spid="10"/>
                                            </p:tgtEl>
                                            <p:attrNameLst>
                                              <p:attrName>ppt_x</p:attrName>
                                            </p:attrNameLst>
                                          </p:cBhvr>
                                          <p:tavLst>
                                            <p:tav tm="0">
                                              <p:val>
                                                <p:strVal val="#ppt_x"/>
                                              </p:val>
                                            </p:tav>
                                            <p:tav tm="100000">
                                              <p:val>
                                                <p:strVal val="#ppt_x"/>
                                              </p:val>
                                            </p:tav>
                                          </p:tavLst>
                                        </p:anim>
                                        <p:anim calcmode="lin" valueType="num">
                                          <p:cBhvr additive="base">
                                            <p:cTn id="36" dur="75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750" fill="hold"/>
                                            <p:tgtEl>
                                              <p:spTgt spid="13"/>
                                            </p:tgtEl>
                                            <p:attrNameLst>
                                              <p:attrName>ppt_x</p:attrName>
                                            </p:attrNameLst>
                                          </p:cBhvr>
                                          <p:tavLst>
                                            <p:tav tm="0">
                                              <p:val>
                                                <p:strVal val="#ppt_x"/>
                                              </p:val>
                                            </p:tav>
                                            <p:tav tm="100000">
                                              <p:val>
                                                <p:strVal val="#ppt_x"/>
                                              </p:val>
                                            </p:tav>
                                          </p:tavLst>
                                        </p:anim>
                                        <p:anim calcmode="lin" valueType="num">
                                          <p:cBhvr additive="base">
                                            <p:cTn id="40" dur="75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50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750" fill="hold"/>
                                            <p:tgtEl>
                                              <p:spTgt spid="12"/>
                                            </p:tgtEl>
                                            <p:attrNameLst>
                                              <p:attrName>ppt_x</p:attrName>
                                            </p:attrNameLst>
                                          </p:cBhvr>
                                          <p:tavLst>
                                            <p:tav tm="0">
                                              <p:val>
                                                <p:strVal val="#ppt_x"/>
                                              </p:val>
                                            </p:tav>
                                            <p:tav tm="100000">
                                              <p:val>
                                                <p:strVal val="#ppt_x"/>
                                              </p:val>
                                            </p:tav>
                                          </p:tavLst>
                                        </p:anim>
                                        <p:anim calcmode="lin" valueType="num">
                                          <p:cBhvr additive="base">
                                            <p:cTn id="44"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P spid="8" grpId="0"/>
          <p:bldP spid="9" grpId="0"/>
          <p:bldP spid="10" grpId="0"/>
          <p:bldP spid="11" grpId="0"/>
          <p:bldP spid="12" grpId="0"/>
          <p:bldP spid="1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tx1">
              <a:lumMod val="95000"/>
              <a:lumOff val="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PA_矩形 5"/>
          <p:cNvSpPr/>
          <p:nvPr>
            <p:custDataLst>
              <p:tags r:id="rId1"/>
            </p:custDataLst>
          </p:nvPr>
        </p:nvSpPr>
        <p:spPr>
          <a:xfrm>
            <a:off x="9471629" y="1704813"/>
            <a:ext cx="2074608" cy="805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PA_矩形 6"/>
          <p:cNvSpPr/>
          <p:nvPr>
            <p:custDataLst>
              <p:tags r:id="rId2"/>
            </p:custDataLst>
          </p:nvPr>
        </p:nvSpPr>
        <p:spPr>
          <a:xfrm>
            <a:off x="9515546" y="1861879"/>
            <a:ext cx="1266693" cy="523220"/>
          </a:xfrm>
          <a:prstGeom prst="rect">
            <a:avLst/>
          </a:prstGeom>
        </p:spPr>
        <p:txBody>
          <a:bodyPr wrap="none">
            <a:spAutoFit/>
          </a:bodyPr>
          <a:lstStyle/>
          <a:p>
            <a:r>
              <a:rPr lang="zh-CN" altLang="en-US" sz="2800" dirty="0">
                <a:solidFill>
                  <a:schemeClr val="bg1"/>
                </a:solidFill>
                <a:latin typeface="方正兰亭黑简体" panose="02000000000000000000" pitchFamily="2" charset="-122"/>
                <a:ea typeface="方正兰亭黑简体" panose="02000000000000000000" pitchFamily="2" charset="-122"/>
              </a:rPr>
              <a:t>标题二</a:t>
            </a:r>
          </a:p>
        </p:txBody>
      </p:sp>
      <p:sp>
        <p:nvSpPr>
          <p:cNvPr id="6" name="PA_矩形 7"/>
          <p:cNvSpPr/>
          <p:nvPr>
            <p:custDataLst>
              <p:tags r:id="rId3"/>
            </p:custDataLst>
          </p:nvPr>
        </p:nvSpPr>
        <p:spPr>
          <a:xfrm>
            <a:off x="816909" y="2092271"/>
            <a:ext cx="1474903" cy="650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PA_矩形 8"/>
          <p:cNvSpPr/>
          <p:nvPr>
            <p:custDataLst>
              <p:tags r:id="rId4"/>
            </p:custDataLst>
          </p:nvPr>
        </p:nvSpPr>
        <p:spPr>
          <a:xfrm>
            <a:off x="1094168" y="2186902"/>
            <a:ext cx="1112805" cy="461665"/>
          </a:xfrm>
          <a:prstGeom prst="rect">
            <a:avLst/>
          </a:prstGeom>
        </p:spPr>
        <p:txBody>
          <a:bodyPr wrap="none">
            <a:spAutoFit/>
          </a:bodyPr>
          <a:lstStyle/>
          <a:p>
            <a:r>
              <a:rPr lang="zh-CN" altLang="en-US" sz="2400" dirty="0">
                <a:solidFill>
                  <a:schemeClr val="bg1"/>
                </a:solidFill>
                <a:latin typeface="方正兰亭黑简体" panose="02000000000000000000" pitchFamily="2" charset="-122"/>
                <a:ea typeface="方正兰亭黑简体" panose="02000000000000000000" pitchFamily="2" charset="-122"/>
              </a:rPr>
              <a:t>标题一</a:t>
            </a:r>
          </a:p>
        </p:txBody>
      </p:sp>
      <p:sp>
        <p:nvSpPr>
          <p:cNvPr id="8" name="PA_矩形 9"/>
          <p:cNvSpPr/>
          <p:nvPr>
            <p:custDataLst>
              <p:tags r:id="rId5"/>
            </p:custDataLst>
          </p:nvPr>
        </p:nvSpPr>
        <p:spPr>
          <a:xfrm>
            <a:off x="2291812" y="1861879"/>
            <a:ext cx="2745137" cy="3903490"/>
          </a:xfrm>
          <a:prstGeom prst="rect">
            <a:avLst/>
          </a:prstGeom>
          <a:blipFill>
            <a:blip r:embed="rId13" cstate="screen"/>
            <a:stretch>
              <a:fillRect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PA_矩形 3"/>
          <p:cNvSpPr/>
          <p:nvPr>
            <p:custDataLst>
              <p:tags r:id="rId6"/>
            </p:custDataLst>
          </p:nvPr>
        </p:nvSpPr>
        <p:spPr>
          <a:xfrm>
            <a:off x="4556502" y="635431"/>
            <a:ext cx="2107769" cy="2107769"/>
          </a:xfrm>
          <a:prstGeom prst="rect">
            <a:avLst/>
          </a:prstGeom>
          <a:noFill/>
          <a:ln w="28575">
            <a:solidFill>
              <a:srgbClr val="C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PA_文本框 4"/>
          <p:cNvSpPr txBox="1"/>
          <p:nvPr>
            <p:custDataLst>
              <p:tags r:id="rId7"/>
            </p:custDataLst>
          </p:nvPr>
        </p:nvSpPr>
        <p:spPr>
          <a:xfrm>
            <a:off x="4556502" y="768809"/>
            <a:ext cx="2040943" cy="461665"/>
          </a:xfrm>
          <a:prstGeom prst="rect">
            <a:avLst/>
          </a:prstGeom>
          <a:noFill/>
        </p:spPr>
        <p:txBody>
          <a:bodyPr wrap="none" rtlCol="0">
            <a:spAutoFit/>
          </a:bodyPr>
          <a:lstStyle/>
          <a:p>
            <a:r>
              <a:rPr lang="zh-CN" altLang="en-US" sz="2400" dirty="0">
                <a:solidFill>
                  <a:schemeClr val="bg1"/>
                </a:solidFill>
                <a:latin typeface="方正兰亭黑简体" panose="02000000000000000000" pitchFamily="2" charset="-122"/>
                <a:ea typeface="方正兰亭黑简体" panose="02000000000000000000" pitchFamily="2" charset="-122"/>
              </a:rPr>
              <a:t>此处填写标题</a:t>
            </a:r>
          </a:p>
        </p:txBody>
      </p:sp>
      <p:sp>
        <p:nvSpPr>
          <p:cNvPr id="11" name="PA_矩形 2"/>
          <p:cNvSpPr/>
          <p:nvPr>
            <p:custDataLst>
              <p:tags r:id="rId8"/>
            </p:custDataLst>
          </p:nvPr>
        </p:nvSpPr>
        <p:spPr>
          <a:xfrm flipH="1">
            <a:off x="5811864" y="1363851"/>
            <a:ext cx="3659765" cy="5494149"/>
          </a:xfrm>
          <a:prstGeom prst="rect">
            <a:avLst/>
          </a:prstGeom>
          <a:blipFill dpi="0" rotWithShape="1">
            <a:blip r:embed="rId13" cstate="screen"/>
            <a:srcRect/>
            <a:stretch>
              <a:fillRect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PA_文本框 10"/>
          <p:cNvSpPr txBox="1"/>
          <p:nvPr>
            <p:custDataLst>
              <p:tags r:id="rId9"/>
            </p:custDataLst>
          </p:nvPr>
        </p:nvSpPr>
        <p:spPr>
          <a:xfrm>
            <a:off x="9532332" y="2614803"/>
            <a:ext cx="2090106" cy="954107"/>
          </a:xfrm>
          <a:prstGeom prst="rect">
            <a:avLst/>
          </a:prstGeom>
          <a:noFill/>
        </p:spPr>
        <p:txBody>
          <a:bodyPr wrap="square" rtlCol="0">
            <a:spAutoFit/>
          </a:bodyPr>
          <a:lstStyle/>
          <a:p>
            <a:r>
              <a:rPr lang="en-US" altLang="zh-CN" sz="1400" dirty="0">
                <a:solidFill>
                  <a:schemeClr val="bg1"/>
                </a:solidFill>
              </a:rPr>
              <a:t>YOUR LIFE ONLY LASTS FOR A FEW DECADES, SO BE SURE THAT YOU DON‘T LEAVE ANY REGRETS. </a:t>
            </a:r>
          </a:p>
        </p:txBody>
      </p:sp>
      <p:sp>
        <p:nvSpPr>
          <p:cNvPr id="13" name="PA_文本框 11"/>
          <p:cNvSpPr txBox="1"/>
          <p:nvPr>
            <p:custDataLst>
              <p:tags r:id="rId10"/>
            </p:custDataLst>
          </p:nvPr>
        </p:nvSpPr>
        <p:spPr>
          <a:xfrm>
            <a:off x="110008" y="2834414"/>
            <a:ext cx="2090106" cy="954107"/>
          </a:xfrm>
          <a:prstGeom prst="rect">
            <a:avLst/>
          </a:prstGeom>
          <a:noFill/>
        </p:spPr>
        <p:txBody>
          <a:bodyPr wrap="square" rtlCol="0">
            <a:spAutoFit/>
          </a:bodyPr>
          <a:lstStyle/>
          <a:p>
            <a:pPr algn="r"/>
            <a:r>
              <a:rPr lang="en-US" altLang="zh-CN" sz="1400" dirty="0">
                <a:solidFill>
                  <a:schemeClr val="bg1"/>
                </a:solidFill>
              </a:rPr>
              <a:t>YOUR LIFE ONLY LASTS FOR A FEW DECADES, SO BE SURE THAT YOU DON‘T LEAVE ANY REGRETS. </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750" fill="hold"/>
                                            <p:tgtEl>
                                              <p:spTgt spid="9"/>
                                            </p:tgtEl>
                                            <p:attrNameLst>
                                              <p:attrName>r</p:attrName>
                                            </p:attrNameLst>
                                          </p:cBhvr>
                                        </p:animRot>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1500"/>
                                </p:stCondLst>
                                <p:childTnLst>
                                  <p:par>
                                    <p:cTn id="12" presetID="2" presetClass="entr" presetSubtype="12" fill="hold" grpId="0" nodeType="afterEffect" p14:presetBounceEnd="62000">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14:bounceEnd="62000">
                                          <p:cBhvr additive="base">
                                            <p:cTn id="14" dur="750" fill="hold"/>
                                            <p:tgtEl>
                                              <p:spTgt spid="8"/>
                                            </p:tgtEl>
                                            <p:attrNameLst>
                                              <p:attrName>ppt_x</p:attrName>
                                            </p:attrNameLst>
                                          </p:cBhvr>
                                          <p:tavLst>
                                            <p:tav tm="0">
                                              <p:val>
                                                <p:strVal val="0-#ppt_w/2"/>
                                              </p:val>
                                            </p:tav>
                                            <p:tav tm="100000">
                                              <p:val>
                                                <p:strVal val="#ppt_x"/>
                                              </p:val>
                                            </p:tav>
                                          </p:tavLst>
                                        </p:anim>
                                        <p:anim calcmode="lin" valueType="num" p14:bounceEnd="62000">
                                          <p:cBhvr additive="base">
                                            <p:cTn id="15" dur="75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6" fill="hold" grpId="0" nodeType="withEffect" p14:presetBounceEnd="62000">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14:bounceEnd="62000">
                                          <p:cBhvr additive="base">
                                            <p:cTn id="18" dur="750" fill="hold"/>
                                            <p:tgtEl>
                                              <p:spTgt spid="11"/>
                                            </p:tgtEl>
                                            <p:attrNameLst>
                                              <p:attrName>ppt_x</p:attrName>
                                            </p:attrNameLst>
                                          </p:cBhvr>
                                          <p:tavLst>
                                            <p:tav tm="0">
                                              <p:val>
                                                <p:strVal val="1+#ppt_w/2"/>
                                              </p:val>
                                            </p:tav>
                                            <p:tav tm="100000">
                                              <p:val>
                                                <p:strVal val="#ppt_x"/>
                                              </p:val>
                                            </p:tav>
                                          </p:tavLst>
                                        </p:anim>
                                        <p:anim calcmode="lin" valueType="num" p14:bounceEnd="62000">
                                          <p:cBhvr additive="base">
                                            <p:cTn id="19" dur="75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20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nodePh="1">
                                      <p:stCondLst>
                                        <p:cond delay="400"/>
                                      </p:stCondLst>
                                      <p:endCondLst>
                                        <p:cond evt="begin" delay="0">
                                          <p:tn val="27"/>
                                        </p:cond>
                                      </p:end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6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1+#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animBg="1"/>
          <p:bldP spid="9" grpId="0" animBg="1"/>
          <p:bldP spid="10" grpId="0"/>
          <p:bldP spid="11" grpId="0" animBg="1"/>
          <p:bldP spid="12"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750" fill="hold"/>
                                            <p:tgtEl>
                                              <p:spTgt spid="9"/>
                                            </p:tgtEl>
                                            <p:attrNameLst>
                                              <p:attrName>r</p:attrName>
                                            </p:attrNameLst>
                                          </p:cBhvr>
                                        </p:animRot>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1500"/>
                                </p:stCondLst>
                                <p:childTnLst>
                                  <p:par>
                                    <p:cTn id="12" presetID="2" presetClass="entr" presetSubtype="12"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750" fill="hold"/>
                                            <p:tgtEl>
                                              <p:spTgt spid="8"/>
                                            </p:tgtEl>
                                            <p:attrNameLst>
                                              <p:attrName>ppt_x</p:attrName>
                                            </p:attrNameLst>
                                          </p:cBhvr>
                                          <p:tavLst>
                                            <p:tav tm="0">
                                              <p:val>
                                                <p:strVal val="0-#ppt_w/2"/>
                                              </p:val>
                                            </p:tav>
                                            <p:tav tm="100000">
                                              <p:val>
                                                <p:strVal val="#ppt_x"/>
                                              </p:val>
                                            </p:tav>
                                          </p:tavLst>
                                        </p:anim>
                                        <p:anim calcmode="lin" valueType="num">
                                          <p:cBhvr additive="base">
                                            <p:cTn id="15" dur="75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750" fill="hold"/>
                                            <p:tgtEl>
                                              <p:spTgt spid="11"/>
                                            </p:tgtEl>
                                            <p:attrNameLst>
                                              <p:attrName>ppt_x</p:attrName>
                                            </p:attrNameLst>
                                          </p:cBhvr>
                                          <p:tavLst>
                                            <p:tav tm="0">
                                              <p:val>
                                                <p:strVal val="1+#ppt_w/2"/>
                                              </p:val>
                                            </p:tav>
                                            <p:tav tm="100000">
                                              <p:val>
                                                <p:strVal val="#ppt_x"/>
                                              </p:val>
                                            </p:tav>
                                          </p:tavLst>
                                        </p:anim>
                                        <p:anim calcmode="lin" valueType="num">
                                          <p:cBhvr additive="base">
                                            <p:cTn id="19" dur="75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20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nodePh="1">
                                      <p:stCondLst>
                                        <p:cond delay="400"/>
                                      </p:stCondLst>
                                      <p:endCondLst>
                                        <p:cond evt="begin" delay="0">
                                          <p:tn val="27"/>
                                        </p:cond>
                                      </p:end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6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1+#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animBg="1"/>
          <p:bldP spid="9" grpId="0" animBg="1"/>
          <p:bldP spid="10" grpId="0"/>
          <p:bldP spid="11" grpId="0" animBg="1"/>
          <p:bldP spid="12" grpId="0"/>
          <p:bldP spid="1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tx1">
              <a:lumMod val="95000"/>
              <a:lumOff val="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189894" y="1570185"/>
            <a:ext cx="4935235" cy="3676907"/>
          </a:xfrm>
          <a:prstGeom prst="rect">
            <a:avLst/>
          </a:prstGeom>
          <a:solidFill>
            <a:schemeClr val="bg1"/>
          </a:solidFill>
          <a:ln>
            <a:noFill/>
          </a:ln>
          <a:effectLst>
            <a:outerShdw blurRad="355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01135" y="875301"/>
            <a:ext cx="5107398" cy="5107398"/>
          </a:xfrm>
          <a:prstGeom prst="rect">
            <a:avLst/>
          </a:prstGeom>
          <a:blipFill dpi="0" rotWithShape="1">
            <a:blip r:embed="rId3" cstate="screen"/>
            <a:srcRect/>
            <a:stretch>
              <a:fillRect/>
            </a:stretch>
          </a:blipFill>
          <a:ln>
            <a:noFill/>
          </a:ln>
          <a:effectLst>
            <a:outerShdw blurRad="279400" sx="103000" sy="103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8"/>
          <p:cNvSpPr txBox="1"/>
          <p:nvPr/>
        </p:nvSpPr>
        <p:spPr>
          <a:xfrm>
            <a:off x="6347808" y="1906645"/>
            <a:ext cx="4619407" cy="646331"/>
          </a:xfrm>
          <a:prstGeom prst="rect">
            <a:avLst/>
          </a:prstGeom>
          <a:noFill/>
        </p:spPr>
        <p:txBody>
          <a:bodyPr wrap="square" rtlCol="0">
            <a:spAutoFit/>
          </a:bodyPr>
          <a:lstStyle/>
          <a:p>
            <a:pPr algn="ctr"/>
            <a:r>
              <a:rPr lang="zh-CN" altLang="en-US" sz="3600" dirty="0">
                <a:solidFill>
                  <a:schemeClr val="tx1">
                    <a:lumMod val="95000"/>
                    <a:lumOff val="5000"/>
                  </a:schemeClr>
                </a:solidFill>
                <a:latin typeface="方正兰亭黑简体" panose="02000000000000000000" pitchFamily="2" charset="-122"/>
                <a:ea typeface="方正兰亭黑简体" panose="02000000000000000000" pitchFamily="2" charset="-122"/>
              </a:rPr>
              <a:t>关于我们</a:t>
            </a:r>
          </a:p>
        </p:txBody>
      </p:sp>
      <p:sp>
        <p:nvSpPr>
          <p:cNvPr id="8" name="TextBox 9"/>
          <p:cNvSpPr txBox="1"/>
          <p:nvPr/>
        </p:nvSpPr>
        <p:spPr>
          <a:xfrm>
            <a:off x="6610578" y="3824885"/>
            <a:ext cx="4093867" cy="888898"/>
          </a:xfrm>
          <a:prstGeom prst="rect">
            <a:avLst/>
          </a:prstGeom>
          <a:noFill/>
        </p:spPr>
        <p:txBody>
          <a:bodyPr wrap="square" rtlCol="0">
            <a:spAutoFit/>
          </a:bodyPr>
          <a:lstStyle>
            <a:defPPr>
              <a:defRPr lang="zh-CN"/>
            </a:defPPr>
            <a:lvl1pPr algn="ctr">
              <a:lnSpc>
                <a:spcPct val="150000"/>
              </a:lnSpc>
              <a:defRPr sz="1200">
                <a:latin typeface="Segoe UI" panose="020B0502040204020203" pitchFamily="34" charset="0"/>
                <a:ea typeface="Ping Hei" panose="02010800040101010101" pitchFamily="2" charset="-122"/>
                <a:cs typeface="Segoe UI" panose="020B0502040204020203" pitchFamily="34" charset="0"/>
              </a:defRPr>
            </a:lvl1pPr>
          </a:lstStyle>
          <a:p>
            <a:r>
              <a:rPr lang="en-US" altLang="zh-CN" dirty="0"/>
              <a:t>One needs 3 things to be truly happy living in the world: some thing to do, some one to love, some thing to hope for.</a:t>
            </a:r>
            <a:endParaRPr lang="zh-CN" altLang="en-US" dirty="0"/>
          </a:p>
        </p:txBody>
      </p:sp>
      <p:sp>
        <p:nvSpPr>
          <p:cNvPr id="9" name="TextBox 11"/>
          <p:cNvSpPr txBox="1"/>
          <p:nvPr/>
        </p:nvSpPr>
        <p:spPr>
          <a:xfrm>
            <a:off x="6332029" y="2816894"/>
            <a:ext cx="4619407" cy="861774"/>
          </a:xfrm>
          <a:prstGeom prst="rect">
            <a:avLst/>
          </a:prstGeom>
          <a:noFill/>
        </p:spPr>
        <p:txBody>
          <a:bodyPr wrap="square" rtlCol="0">
            <a:spAutoFit/>
          </a:bodyPr>
          <a:lstStyle/>
          <a:p>
            <a:pPr algn="ctr"/>
            <a:r>
              <a:rPr lang="en-US" altLang="zh-CN" sz="5000" dirty="0">
                <a:solidFill>
                  <a:schemeClr val="tx1">
                    <a:lumMod val="95000"/>
                    <a:lumOff val="5000"/>
                  </a:schemeClr>
                </a:solidFill>
                <a:latin typeface="Agency FB" panose="020B0503020202020204" pitchFamily="34" charset="0"/>
                <a:cs typeface="Segoe UI" panose="020B0502040204020203" pitchFamily="34" charset="0"/>
              </a:rPr>
              <a:t>PASSION / COURAGE</a:t>
            </a:r>
            <a:endParaRPr lang="zh-CN" altLang="en-US" sz="5000" dirty="0">
              <a:solidFill>
                <a:schemeClr val="tx1">
                  <a:lumMod val="95000"/>
                  <a:lumOff val="5000"/>
                </a:schemeClr>
              </a:solidFill>
              <a:latin typeface="Agency FB" panose="020B0503020202020204" pitchFamily="34" charset="0"/>
              <a:cs typeface="Segoe UI" panose="020B0502040204020203" pitchFamily="34" charset="0"/>
            </a:endParaRPr>
          </a:p>
        </p:txBody>
      </p:sp>
      <p:cxnSp>
        <p:nvCxnSpPr>
          <p:cNvPr id="10" name="直接连接符 9"/>
          <p:cNvCxnSpPr/>
          <p:nvPr/>
        </p:nvCxnSpPr>
        <p:spPr>
          <a:xfrm>
            <a:off x="6579021" y="2816894"/>
            <a:ext cx="4125424" cy="0"/>
          </a:xfrm>
          <a:prstGeom prst="line">
            <a:avLst/>
          </a:prstGeom>
          <a:ln w="25400">
            <a:solidFill>
              <a:srgbClr val="C4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579021" y="3678668"/>
            <a:ext cx="4125424" cy="0"/>
          </a:xfrm>
          <a:prstGeom prst="line">
            <a:avLst/>
          </a:prstGeom>
          <a:ln w="25400">
            <a:solidFill>
              <a:srgbClr val="C4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22" presetClass="entr" presetSubtype="8" fill="hold" nodeType="withEffect">
                                  <p:stCondLst>
                                    <p:cond delay="125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750"/>
                                        <p:tgtEl>
                                          <p:spTgt spid="10"/>
                                        </p:tgtEl>
                                      </p:cBhvr>
                                    </p:animEffect>
                                  </p:childTnLst>
                                </p:cTn>
                              </p:par>
                              <p:par>
                                <p:cTn id="17" presetID="22" presetClass="entr" presetSubtype="2" fill="hold" nodeType="withEffect">
                                  <p:stCondLst>
                                    <p:cond delay="125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750"/>
                                        <p:tgtEl>
                                          <p:spTgt spid="11"/>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childTnLst>
                                </p:cTn>
                              </p:par>
                              <p:par>
                                <p:cTn id="23" presetID="2" presetClass="entr" presetSubtype="4" fill="hold" grpId="0" nodeType="withEffect">
                                  <p:stCondLst>
                                    <p:cond delay="175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750" fill="hold"/>
                                        <p:tgtEl>
                                          <p:spTgt spid="8"/>
                                        </p:tgtEl>
                                        <p:attrNameLst>
                                          <p:attrName>ppt_x</p:attrName>
                                        </p:attrNameLst>
                                      </p:cBhvr>
                                      <p:tavLst>
                                        <p:tav tm="0">
                                          <p:val>
                                            <p:strVal val="#ppt_x"/>
                                          </p:val>
                                        </p:tav>
                                        <p:tav tm="100000">
                                          <p:val>
                                            <p:strVal val="#ppt_x"/>
                                          </p:val>
                                        </p:tav>
                                      </p:tavLst>
                                    </p:anim>
                                    <p:anim calcmode="lin" valueType="num">
                                      <p:cBhvr additive="base">
                                        <p:cTn id="26"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tx1">
              <a:lumMod val="95000"/>
              <a:lumOff val="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5"/>
          <p:cNvSpPr txBox="1"/>
          <p:nvPr/>
        </p:nvSpPr>
        <p:spPr>
          <a:xfrm>
            <a:off x="841199" y="2053844"/>
            <a:ext cx="3280134" cy="451406"/>
          </a:xfrm>
          <a:prstGeom prst="rect">
            <a:avLst/>
          </a:prstGeom>
          <a:noFill/>
        </p:spPr>
        <p:txBody>
          <a:bodyPr wrap="square" rtlCol="0" anchor="ctr" anchorCtr="0">
            <a:spAutoFit/>
          </a:bodyPr>
          <a:lstStyle/>
          <a:p>
            <a:pPr>
              <a:lnSpc>
                <a:spcPts val="2830"/>
              </a:lnSpc>
            </a:pPr>
            <a:r>
              <a:rPr lang="zh-CN" altLang="en-US" sz="2700" spc="100" dirty="0">
                <a:solidFill>
                  <a:schemeClr val="bg1"/>
                </a:solidFill>
                <a:latin typeface="方正兰亭黑简体" panose="02000000000000000000" pitchFamily="2" charset="-122"/>
                <a:ea typeface="方正兰亭黑简体" panose="02000000000000000000" pitchFamily="2" charset="-122"/>
                <a:cs typeface="Montserrat" charset="0"/>
              </a:rPr>
              <a:t>此处请添加标题</a:t>
            </a:r>
            <a:endParaRPr lang="en-US" sz="2700" spc="100" dirty="0">
              <a:solidFill>
                <a:schemeClr val="bg1"/>
              </a:solidFill>
              <a:latin typeface="方正兰亭黑简体" panose="02000000000000000000" pitchFamily="2" charset="-122"/>
              <a:ea typeface="方正兰亭黑简体" panose="02000000000000000000" pitchFamily="2" charset="-122"/>
              <a:cs typeface="Montserrat" charset="0"/>
            </a:endParaRPr>
          </a:p>
        </p:txBody>
      </p:sp>
      <p:sp>
        <p:nvSpPr>
          <p:cNvPr id="24" name="Subtitle 2"/>
          <p:cNvSpPr txBox="1"/>
          <p:nvPr/>
        </p:nvSpPr>
        <p:spPr>
          <a:xfrm>
            <a:off x="841199" y="4714566"/>
            <a:ext cx="4789499" cy="1329116"/>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325"/>
              </a:lnSpc>
            </a:pPr>
            <a:r>
              <a:rPr lang="en-US" sz="850" dirty="0">
                <a:solidFill>
                  <a:schemeClr val="bg1"/>
                </a:solidFill>
                <a:latin typeface="Source Sans Pro" charset="0"/>
                <a:ea typeface="Source Sans Pro" charset="0"/>
                <a:cs typeface="Source Sans Pro" charset="0"/>
              </a:rPr>
              <a:t>Investment generally results in acquiring an asset, also called an investment. If the asset is available at a price worth investing, it is normally expected either to generate income, or to appreciate in value, so that it can be sold at a higher price invest Investment generally results in acquiring an asset, also called investment. </a:t>
            </a:r>
          </a:p>
          <a:p>
            <a:pPr algn="l">
              <a:lnSpc>
                <a:spcPts val="1325"/>
              </a:lnSpc>
            </a:pPr>
            <a:endParaRPr lang="en-US" sz="850" dirty="0">
              <a:solidFill>
                <a:schemeClr val="bg1"/>
              </a:solidFill>
              <a:latin typeface="Source Sans Pro" charset="0"/>
              <a:ea typeface="Source Sans Pro" charset="0"/>
              <a:cs typeface="Source Sans Pro" charset="0"/>
            </a:endParaRPr>
          </a:p>
          <a:p>
            <a:pPr algn="l">
              <a:lnSpc>
                <a:spcPts val="1325"/>
              </a:lnSpc>
            </a:pPr>
            <a:r>
              <a:rPr lang="en-US" sz="850" dirty="0">
                <a:solidFill>
                  <a:schemeClr val="bg1"/>
                </a:solidFill>
                <a:latin typeface="Source Sans Pro" charset="0"/>
                <a:ea typeface="Source Sans Pro" charset="0"/>
                <a:cs typeface="Source Sans Pro" charset="0"/>
              </a:rPr>
              <a:t>income, or to appreciate in value, so that it can be sold at a higher price An investor may bear a risk of loss of some or all of their capital invested</a:t>
            </a:r>
          </a:p>
        </p:txBody>
      </p:sp>
      <p:sp>
        <p:nvSpPr>
          <p:cNvPr id="25" name="TextBox 19"/>
          <p:cNvSpPr txBox="1"/>
          <p:nvPr/>
        </p:nvSpPr>
        <p:spPr>
          <a:xfrm>
            <a:off x="919256" y="4396588"/>
            <a:ext cx="1031051" cy="246221"/>
          </a:xfrm>
          <a:prstGeom prst="rect">
            <a:avLst/>
          </a:prstGeom>
          <a:noFill/>
        </p:spPr>
        <p:txBody>
          <a:bodyPr wrap="none" rtlCol="0" anchor="ctr" anchorCtr="0">
            <a:spAutoFit/>
          </a:bodyPr>
          <a:lstStyle/>
          <a:p>
            <a:r>
              <a:rPr lang="en-US" sz="1000" b="1" dirty="0">
                <a:solidFill>
                  <a:schemeClr val="bg1"/>
                </a:solidFill>
                <a:latin typeface="Montserrat" charset="0"/>
                <a:ea typeface="Montserrat" charset="0"/>
                <a:cs typeface="Montserrat" charset="0"/>
              </a:rPr>
              <a:t>Our Solutions</a:t>
            </a:r>
          </a:p>
        </p:txBody>
      </p:sp>
      <p:sp>
        <p:nvSpPr>
          <p:cNvPr id="27" name="PA_矩形 8"/>
          <p:cNvSpPr/>
          <p:nvPr>
            <p:custDataLst>
              <p:tags r:id="rId1"/>
            </p:custDataLst>
          </p:nvPr>
        </p:nvSpPr>
        <p:spPr>
          <a:xfrm>
            <a:off x="841199" y="770021"/>
            <a:ext cx="6836858" cy="1925053"/>
          </a:xfrm>
          <a:prstGeom prst="rect">
            <a:avLst/>
          </a:prstGeom>
          <a:noFill/>
          <a:ln w="25400">
            <a:solidFill>
              <a:srgbClr val="C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Picture Placeholder 5"/>
          <p:cNvPicPr>
            <a:picLocks noChangeAspect="1"/>
          </p:cNvPicPr>
          <p:nvPr/>
        </p:nvPicPr>
        <p:blipFill>
          <a:blip r:embed="rId4" cstate="screen"/>
          <a:srcRect/>
          <a:stretch>
            <a:fillRect/>
          </a:stretch>
        </p:blipFill>
        <p:spPr>
          <a:xfrm>
            <a:off x="6075866" y="0"/>
            <a:ext cx="6116134" cy="68764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par>
                              <p:cTn id="8" fill="hold">
                                <p:stCondLst>
                                  <p:cond delay="500"/>
                                </p:stCondLst>
                                <p:childTnLst>
                                  <p:par>
                                    <p:cTn id="9" presetID="2" presetClass="entr" presetSubtype="2" fill="hold" grpId="0" nodeType="afterEffect" p14:presetBounceEnd="56000">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14:bounceEnd="56000">
                                          <p:cBhvr additive="base">
                                            <p:cTn id="11" dur="750" fill="hold"/>
                                            <p:tgtEl>
                                              <p:spTgt spid="27"/>
                                            </p:tgtEl>
                                            <p:attrNameLst>
                                              <p:attrName>ppt_x</p:attrName>
                                            </p:attrNameLst>
                                          </p:cBhvr>
                                          <p:tavLst>
                                            <p:tav tm="0">
                                              <p:val>
                                                <p:strVal val="1+#ppt_w/2"/>
                                              </p:val>
                                            </p:tav>
                                            <p:tav tm="100000">
                                              <p:val>
                                                <p:strVal val="#ppt_x"/>
                                              </p:val>
                                            </p:tav>
                                          </p:tavLst>
                                        </p:anim>
                                        <p:anim calcmode="lin" valueType="num" p14:bounceEnd="56000">
                                          <p:cBhvr additive="base">
                                            <p:cTn id="12" dur="75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750" fill="hold"/>
                                            <p:tgtEl>
                                              <p:spTgt spid="27"/>
                                            </p:tgtEl>
                                            <p:attrNameLst>
                                              <p:attrName>ppt_x</p:attrName>
                                            </p:attrNameLst>
                                          </p:cBhvr>
                                          <p:tavLst>
                                            <p:tav tm="0">
                                              <p:val>
                                                <p:strVal val="1+#ppt_w/2"/>
                                              </p:val>
                                            </p:tav>
                                            <p:tav tm="100000">
                                              <p:val>
                                                <p:strVal val="#ppt_x"/>
                                              </p:val>
                                            </p:tav>
                                          </p:tavLst>
                                        </p:anim>
                                        <p:anim calcmode="lin" valueType="num">
                                          <p:cBhvr additive="base">
                                            <p:cTn id="12" dur="75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7"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tx1">
              <a:lumMod val="95000"/>
              <a:lumOff val="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PA_文本框 2"/>
          <p:cNvSpPr txBox="1"/>
          <p:nvPr>
            <p:custDataLst>
              <p:tags r:id="rId1"/>
            </p:custDataLst>
          </p:nvPr>
        </p:nvSpPr>
        <p:spPr>
          <a:xfrm>
            <a:off x="4315399" y="1680633"/>
            <a:ext cx="3573238" cy="3526798"/>
          </a:xfrm>
          <a:custGeom>
            <a:avLst/>
            <a:gdLst/>
            <a:ahLst/>
            <a:cxnLst/>
            <a:rect l="l" t="t" r="r" b="b"/>
            <a:pathLst>
              <a:path w="1780601" h="1773699">
                <a:moveTo>
                  <a:pt x="0" y="0"/>
                </a:moveTo>
                <a:lnTo>
                  <a:pt x="1780601" y="0"/>
                </a:lnTo>
                <a:lnTo>
                  <a:pt x="1780601" y="1773699"/>
                </a:lnTo>
                <a:lnTo>
                  <a:pt x="632879" y="1773699"/>
                </a:lnTo>
                <a:lnTo>
                  <a:pt x="632879" y="1770454"/>
                </a:lnTo>
                <a:lnTo>
                  <a:pt x="632531" y="1770454"/>
                </a:lnTo>
                <a:lnTo>
                  <a:pt x="632531" y="1726858"/>
                </a:lnTo>
                <a:lnTo>
                  <a:pt x="632879" y="1726504"/>
                </a:lnTo>
                <a:lnTo>
                  <a:pt x="632879" y="1726456"/>
                </a:lnTo>
                <a:lnTo>
                  <a:pt x="632926" y="1726456"/>
                </a:lnTo>
                <a:lnTo>
                  <a:pt x="1135527" y="1214997"/>
                </a:lnTo>
                <a:cubicBezTo>
                  <a:pt x="1178834" y="1170946"/>
                  <a:pt x="1211787" y="1134199"/>
                  <a:pt x="1234387" y="1104756"/>
                </a:cubicBezTo>
                <a:cubicBezTo>
                  <a:pt x="1256987" y="1075313"/>
                  <a:pt x="1272284" y="1047526"/>
                  <a:pt x="1280279" y="1021394"/>
                </a:cubicBezTo>
                <a:cubicBezTo>
                  <a:pt x="1288274" y="995262"/>
                  <a:pt x="1292017" y="965137"/>
                  <a:pt x="1291509" y="931020"/>
                </a:cubicBezTo>
                <a:cubicBezTo>
                  <a:pt x="1289829" y="840779"/>
                  <a:pt x="1261642" y="767520"/>
                  <a:pt x="1206946" y="711243"/>
                </a:cubicBezTo>
                <a:cubicBezTo>
                  <a:pt x="1152250" y="654966"/>
                  <a:pt x="1081124" y="625970"/>
                  <a:pt x="993567" y="624253"/>
                </a:cubicBezTo>
                <a:cubicBezTo>
                  <a:pt x="905718" y="625531"/>
                  <a:pt x="835614" y="655843"/>
                  <a:pt x="783255" y="715188"/>
                </a:cubicBezTo>
                <a:cubicBezTo>
                  <a:pt x="730896" y="774532"/>
                  <a:pt x="702854" y="855241"/>
                  <a:pt x="699130" y="957314"/>
                </a:cubicBezTo>
                <a:lnTo>
                  <a:pt x="651810" y="957314"/>
                </a:lnTo>
                <a:cubicBezTo>
                  <a:pt x="655936" y="843455"/>
                  <a:pt x="689308" y="752631"/>
                  <a:pt x="751927" y="684844"/>
                </a:cubicBezTo>
                <a:cubicBezTo>
                  <a:pt x="814546" y="617057"/>
                  <a:pt x="897429" y="582328"/>
                  <a:pt x="1000577" y="580657"/>
                </a:cubicBezTo>
                <a:cubicBezTo>
                  <a:pt x="1097472" y="582912"/>
                  <a:pt x="1177471" y="616911"/>
                  <a:pt x="1240574" y="682653"/>
                </a:cubicBezTo>
                <a:cubicBezTo>
                  <a:pt x="1303677" y="748395"/>
                  <a:pt x="1336355" y="832353"/>
                  <a:pt x="1338610" y="934525"/>
                </a:cubicBezTo>
                <a:cubicBezTo>
                  <a:pt x="1338723" y="979700"/>
                  <a:pt x="1331082" y="1021260"/>
                  <a:pt x="1315686" y="1059204"/>
                </a:cubicBezTo>
                <a:cubicBezTo>
                  <a:pt x="1300290" y="1097148"/>
                  <a:pt x="1276458" y="1133887"/>
                  <a:pt x="1244189" y="1169420"/>
                </a:cubicBezTo>
                <a:cubicBezTo>
                  <a:pt x="1234622" y="1179062"/>
                  <a:pt x="1223522" y="1190456"/>
                  <a:pt x="1210889" y="1203603"/>
                </a:cubicBezTo>
                <a:cubicBezTo>
                  <a:pt x="1198256" y="1216750"/>
                  <a:pt x="1183651" y="1231650"/>
                  <a:pt x="1167074" y="1248303"/>
                </a:cubicBezTo>
                <a:lnTo>
                  <a:pt x="696020" y="1726456"/>
                </a:lnTo>
                <a:lnTo>
                  <a:pt x="1733174" y="1726456"/>
                </a:lnTo>
                <a:lnTo>
                  <a:pt x="1733174" y="47242"/>
                </a:lnTo>
                <a:lnTo>
                  <a:pt x="47426" y="47242"/>
                </a:lnTo>
                <a:lnTo>
                  <a:pt x="47426" y="1726456"/>
                </a:lnTo>
                <a:lnTo>
                  <a:pt x="587160" y="1726456"/>
                </a:lnTo>
                <a:lnTo>
                  <a:pt x="587160" y="1773699"/>
                </a:lnTo>
                <a:lnTo>
                  <a:pt x="0" y="1773699"/>
                </a:lnTo>
                <a:close/>
              </a:path>
            </a:pathLst>
          </a:custGeom>
          <a:solidFill>
            <a:srgbClr val="C4000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3800" dirty="0">
              <a:solidFill>
                <a:schemeClr val="bg1"/>
              </a:solidFill>
              <a:latin typeface="AvantGardeExtLitITC" pitchFamily="50" charset="0"/>
              <a:ea typeface="张海山锐线体2.00" panose="02000000000000000000" pitchFamily="2" charset="-122"/>
            </a:endParaRPr>
          </a:p>
        </p:txBody>
      </p:sp>
      <p:sp>
        <p:nvSpPr>
          <p:cNvPr id="13" name="PA_文本框 3"/>
          <p:cNvSpPr txBox="1"/>
          <p:nvPr>
            <p:custDataLst>
              <p:tags r:id="rId2"/>
            </p:custDataLst>
          </p:nvPr>
        </p:nvSpPr>
        <p:spPr>
          <a:xfrm>
            <a:off x="6933772" y="4699709"/>
            <a:ext cx="925703" cy="523220"/>
          </a:xfrm>
          <a:prstGeom prst="rect">
            <a:avLst/>
          </a:prstGeom>
          <a:noFill/>
        </p:spPr>
        <p:txBody>
          <a:bodyPr wrap="none" rtlCol="0">
            <a:spAutoFit/>
          </a:bodyPr>
          <a:lstStyle/>
          <a:p>
            <a:r>
              <a:rPr lang="en-US" altLang="zh-CN" sz="2800" b="1" dirty="0">
                <a:solidFill>
                  <a:schemeClr val="bg1"/>
                </a:solidFill>
              </a:rPr>
              <a:t>TWO</a:t>
            </a:r>
            <a:endParaRPr lang="zh-CN" altLang="en-US" sz="2800" b="1" dirty="0">
              <a:solidFill>
                <a:schemeClr val="bg1"/>
              </a:solidFill>
            </a:endParaRPr>
          </a:p>
        </p:txBody>
      </p:sp>
      <p:sp>
        <p:nvSpPr>
          <p:cNvPr id="15" name="PA_文本框 5"/>
          <p:cNvSpPr txBox="1"/>
          <p:nvPr>
            <p:custDataLst>
              <p:tags r:id="rId3"/>
            </p:custDataLst>
          </p:nvPr>
        </p:nvSpPr>
        <p:spPr>
          <a:xfrm>
            <a:off x="4616073" y="2362911"/>
            <a:ext cx="3210571" cy="307777"/>
          </a:xfrm>
          <a:prstGeom prst="rect">
            <a:avLst/>
          </a:prstGeom>
          <a:noFill/>
        </p:spPr>
        <p:txBody>
          <a:bodyPr wrap="square" rtlCol="0">
            <a:spAutoFit/>
          </a:bodyPr>
          <a:lstStyle>
            <a:defPPr>
              <a:defRPr lang="en-US"/>
            </a:defPPr>
            <a:lvl1pPr>
              <a:defRPr sz="1100">
                <a:solidFill>
                  <a:schemeClr val="accent3"/>
                </a:solidFill>
                <a:latin typeface="+mj-ea"/>
                <a:ea typeface="+mj-ea"/>
              </a:defRPr>
            </a:lvl1pPr>
          </a:lstStyle>
          <a:p>
            <a:r>
              <a:rPr lang="zh-CN" altLang="en-US" sz="1400" dirty="0">
                <a:solidFill>
                  <a:schemeClr val="bg1"/>
                </a:solidFill>
                <a:latin typeface="方正兰亭黑简体" panose="02000000000000000000" pitchFamily="2" charset="-122"/>
                <a:ea typeface="方正兰亭黑简体" panose="02000000000000000000" pitchFamily="2" charset="-122"/>
              </a:rPr>
              <a:t>此处填写第二章标题</a:t>
            </a:r>
          </a:p>
        </p:txBody>
      </p:sp>
      <p:cxnSp>
        <p:nvCxnSpPr>
          <p:cNvPr id="16" name="PA_直接连接符 6"/>
          <p:cNvCxnSpPr/>
          <p:nvPr>
            <p:custDataLst>
              <p:tags r:id="rId4"/>
            </p:custDataLst>
          </p:nvPr>
        </p:nvCxnSpPr>
        <p:spPr>
          <a:xfrm>
            <a:off x="4716085" y="2694165"/>
            <a:ext cx="83010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37"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tx1">
              <a:lumMod val="95000"/>
              <a:lumOff val="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719831" y="2573338"/>
            <a:ext cx="8189469" cy="3151187"/>
          </a:xfrm>
          <a:prstGeom prst="rect">
            <a:avLst/>
          </a:prstGeom>
          <a:blipFill dpi="0" rotWithShape="1">
            <a:blip r:embed="rId3" cstate="screen"/>
            <a:srcRect/>
            <a:stretch>
              <a:fillRect/>
            </a:stretch>
          </a:blipFill>
          <a:ln>
            <a:noFill/>
          </a:ln>
          <a:effectLst>
            <a:outerShdw blurRad="279400" sx="103000" sy="103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89053" y="1133475"/>
            <a:ext cx="3355969" cy="2295525"/>
          </a:xfrm>
          <a:prstGeom prst="rect">
            <a:avLst/>
          </a:prstGeom>
          <a:solidFill>
            <a:schemeClr val="bg1"/>
          </a:solidFill>
          <a:ln w="28575">
            <a:solidFill>
              <a:srgbClr val="C00000"/>
            </a:solidFill>
          </a:ln>
          <a:effectLst>
            <a:outerShdw blurRad="355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00" dirty="0">
              <a:solidFill>
                <a:schemeClr val="tx1"/>
              </a:solidFill>
              <a:latin typeface="Agency FB" panose="020B0503020202020204" pitchFamily="34" charset="0"/>
            </a:endParaRPr>
          </a:p>
        </p:txBody>
      </p:sp>
      <p:sp>
        <p:nvSpPr>
          <p:cNvPr id="7" name="TextBox 29"/>
          <p:cNvSpPr txBox="1"/>
          <p:nvPr/>
        </p:nvSpPr>
        <p:spPr>
          <a:xfrm>
            <a:off x="2182211" y="1943835"/>
            <a:ext cx="1569660" cy="369332"/>
          </a:xfrm>
          <a:prstGeom prst="rect">
            <a:avLst/>
          </a:prstGeom>
          <a:noFill/>
        </p:spPr>
        <p:txBody>
          <a:bodyPr wrap="none" rtlCol="0" anchor="t" anchorCtr="1">
            <a:spAutoFit/>
          </a:bodyPr>
          <a:lstStyle/>
          <a:p>
            <a:pPr algn="ctr"/>
            <a:r>
              <a:rPr lang="zh-CN" altLang="en-US" dirty="0">
                <a:latin typeface="方正兰亭黑简体" panose="02000000000000000000" pitchFamily="2" charset="-122"/>
                <a:ea typeface="方正兰亭黑简体" panose="02000000000000000000" pitchFamily="2" charset="-122"/>
                <a:cs typeface="Segoe UI" panose="020B0502040204020203" pitchFamily="34" charset="0"/>
              </a:rPr>
              <a:t>此处添加标题</a:t>
            </a:r>
            <a:endParaRPr lang="en-US" dirty="0">
              <a:latin typeface="方正兰亭黑简体" panose="02000000000000000000" pitchFamily="2" charset="-122"/>
              <a:ea typeface="方正兰亭黑简体" panose="02000000000000000000" pitchFamily="2" charset="-122"/>
              <a:cs typeface="Segoe UI" panose="020B0502040204020203" pitchFamily="34" charset="0"/>
            </a:endParaRPr>
          </a:p>
        </p:txBody>
      </p:sp>
      <p:cxnSp>
        <p:nvCxnSpPr>
          <p:cNvPr id="8" name="Straight Connector 54"/>
          <p:cNvCxnSpPr/>
          <p:nvPr/>
        </p:nvCxnSpPr>
        <p:spPr>
          <a:xfrm>
            <a:off x="2893973" y="2376028"/>
            <a:ext cx="146129" cy="0"/>
          </a:xfrm>
          <a:prstGeom prst="line">
            <a:avLst/>
          </a:prstGeom>
          <a:ln>
            <a:solidFill>
              <a:srgbClr val="2D3C4B"/>
            </a:solidFill>
          </a:ln>
        </p:spPr>
        <p:style>
          <a:lnRef idx="1">
            <a:schemeClr val="accent1"/>
          </a:lnRef>
          <a:fillRef idx="0">
            <a:schemeClr val="accent1"/>
          </a:fillRef>
          <a:effectRef idx="0">
            <a:schemeClr val="accent1"/>
          </a:effectRef>
          <a:fontRef idx="minor">
            <a:schemeClr val="tx1"/>
          </a:fontRef>
        </p:style>
      </p:cxnSp>
      <p:sp>
        <p:nvSpPr>
          <p:cNvPr id="9" name="Subtitle 2"/>
          <p:cNvSpPr txBox="1"/>
          <p:nvPr/>
        </p:nvSpPr>
        <p:spPr>
          <a:xfrm>
            <a:off x="1279525" y="2438890"/>
            <a:ext cx="3375024" cy="727445"/>
          </a:xfrm>
          <a:prstGeom prst="rect">
            <a:avLst/>
          </a:prstGeom>
        </p:spPr>
        <p:txBody>
          <a:bodyPr vert="horz" wrap="square" lIns="217490" tIns="108745" rIns="217490" bIns="108745" rtlCol="0">
            <a:spAutoFit/>
          </a:bodyPr>
          <a:lstStyle>
            <a:defPPr>
              <a:defRPr lang="zh-CN"/>
            </a:defPPr>
            <a:lvl1pPr indent="0" algn="ctr" defTabSz="1087120">
              <a:lnSpc>
                <a:spcPct val="100000"/>
              </a:lnSpc>
              <a:spcBef>
                <a:spcPct val="20000"/>
              </a:spcBef>
              <a:buFont typeface="Arial" panose="020B0604020202020204"/>
              <a:buNone/>
              <a:defRPr sz="1100">
                <a:latin typeface="Segoe UI" panose="020B0502040204020203" pitchFamily="34" charset="0"/>
                <a:ea typeface="Ping Hei" panose="02010800040101010101" pitchFamily="2" charset="-122"/>
                <a:cs typeface="Segoe UI" panose="020B0502040204020203" pitchFamily="34" charset="0"/>
              </a:defRPr>
            </a:lvl1pPr>
            <a:lvl2pPr marL="108775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2pPr>
            <a:lvl3pPr marL="217551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3pPr>
            <a:lvl4pPr marL="326263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4pPr>
            <a:lvl5pPr marL="435038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5pPr>
            <a:lvl6pPr marL="5438140" indent="0" algn="ctr" defTabSz="1087120">
              <a:spcBef>
                <a:spcPct val="20000"/>
              </a:spcBef>
              <a:buFont typeface="Arial" panose="020B0604020202020204"/>
              <a:buNone/>
              <a:defRPr sz="4800">
                <a:solidFill>
                  <a:schemeClr val="tx1">
                    <a:tint val="75000"/>
                  </a:schemeClr>
                </a:solidFill>
              </a:defRPr>
            </a:lvl6pPr>
            <a:lvl7pPr marL="6525895" indent="0" algn="ctr" defTabSz="1087120">
              <a:spcBef>
                <a:spcPct val="20000"/>
              </a:spcBef>
              <a:buFont typeface="Arial" panose="020B0604020202020204"/>
              <a:buNone/>
              <a:defRPr sz="4800">
                <a:solidFill>
                  <a:schemeClr val="tx1">
                    <a:tint val="75000"/>
                  </a:schemeClr>
                </a:solidFill>
              </a:defRPr>
            </a:lvl7pPr>
            <a:lvl8pPr marL="7613650" indent="0" algn="ctr" defTabSz="1087120">
              <a:spcBef>
                <a:spcPct val="20000"/>
              </a:spcBef>
              <a:buFont typeface="Arial" panose="020B0604020202020204"/>
              <a:buNone/>
              <a:defRPr sz="4800">
                <a:solidFill>
                  <a:schemeClr val="tx1">
                    <a:tint val="75000"/>
                  </a:schemeClr>
                </a:solidFill>
              </a:defRPr>
            </a:lvl8pPr>
            <a:lvl9pPr marL="8701405" indent="0" algn="ctr" defTabSz="1087120">
              <a:spcBef>
                <a:spcPct val="20000"/>
              </a:spcBef>
              <a:buFont typeface="Arial" panose="020B0604020202020204"/>
              <a:buNone/>
              <a:defRPr sz="4800">
                <a:solidFill>
                  <a:schemeClr val="tx1">
                    <a:tint val="75000"/>
                  </a:schemeClr>
                </a:solidFill>
              </a:defRPr>
            </a:lvl9pPr>
          </a:lstStyle>
          <a:p>
            <a:r>
              <a:rPr lang="en-US" altLang="zh-CN" dirty="0"/>
              <a:t>One needs 3 things to be truly happy living in the world: some thing to do, some one to love, some thing to hope for.</a:t>
            </a:r>
            <a:endParaRPr lang="zh-CN" altLang="en-US" dirty="0"/>
          </a:p>
        </p:txBody>
      </p:sp>
      <p:sp>
        <p:nvSpPr>
          <p:cNvPr id="10" name="Oval 86"/>
          <p:cNvSpPr/>
          <p:nvPr/>
        </p:nvSpPr>
        <p:spPr>
          <a:xfrm>
            <a:off x="2681373" y="1313765"/>
            <a:ext cx="571328" cy="571328"/>
          </a:xfrm>
          <a:prstGeom prst="ellipse">
            <a:avLst/>
          </a:prstGeom>
          <a:solidFill>
            <a:srgbClr val="465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1" name="Shape 2571"/>
          <p:cNvSpPr/>
          <p:nvPr/>
        </p:nvSpPr>
        <p:spPr>
          <a:xfrm>
            <a:off x="2833730" y="1466122"/>
            <a:ext cx="266614" cy="266614"/>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chemeClr val="bg1"/>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dirty="0"/>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childTnLst>
                                </p:cTn>
                              </p:par>
                              <p:par>
                                <p:cTn id="14" presetID="2" presetClass="entr" presetSubtype="1" fill="hold" grpId="0" nodeType="withEffect">
                                  <p:stCondLst>
                                    <p:cond delay="50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750" fill="hold"/>
                                        <p:tgtEl>
                                          <p:spTgt spid="11"/>
                                        </p:tgtEl>
                                        <p:attrNameLst>
                                          <p:attrName>ppt_x</p:attrName>
                                        </p:attrNameLst>
                                      </p:cBhvr>
                                      <p:tavLst>
                                        <p:tav tm="0">
                                          <p:val>
                                            <p:strVal val="#ppt_x"/>
                                          </p:val>
                                        </p:tav>
                                        <p:tav tm="100000">
                                          <p:val>
                                            <p:strVal val="#ppt_x"/>
                                          </p:val>
                                        </p:tav>
                                      </p:tavLst>
                                    </p:anim>
                                    <p:anim calcmode="lin" valueType="num">
                                      <p:cBhvr additive="base">
                                        <p:cTn id="17" dur="7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750"/>
                                        <p:tgtEl>
                                          <p:spTgt spid="7"/>
                                        </p:tgtEl>
                                      </p:cBhvr>
                                    </p:animEffect>
                                  </p:childTnLst>
                                </p:cTn>
                              </p:par>
                              <p:par>
                                <p:cTn id="22" presetID="10" presetClass="entr" presetSubtype="0" fill="hold" nodeType="withEffect">
                                  <p:stCondLst>
                                    <p:cond delay="5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750"/>
                                        <p:tgtEl>
                                          <p:spTgt spid="8"/>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9" grpId="0"/>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0431B730-F114-47FB-A26F-E00A3004F71C"/>
  <p:tag name="ISPRING_SCORM_RATE_SLIDES" val="1"/>
  <p:tag name="ISPRINGONLINEFOLDERID" val="0"/>
  <p:tag name="ISPRINGONLINEFOLDERPATH" val="内容列表"/>
  <p:tag name="ISPRINGCLOUDFOLDERID" val="0"/>
  <p:tag name="ISPRINGCLOUDFOLDERPATH" val="资源库"/>
  <p:tag name="ISPRING_PLAYERS_CUSTOMIZATION" val="UEsDBBQAAgAIAJVte0o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CVbXtK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JVte0q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lW17Si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lW17Sm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lW17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lW17Sp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lW17Sr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lm17SgXZichKDQAA1SEAABcAAAB1bml2ZXJzYWwvdW5pdmVyc2FsLnBuZ+2a+VdS6/rAqdNpVvNU15xLvXmuOZQnp+NAmROna6UNZk61zLxhgqhoKGLTdUiJopaWiZ6sk+KAqZm6EbBDSR5E6jig4lBxFAXBgRAVkbupzr1r3fVd3z/gLn5gb57ns9/9Ps+73+d5n/1C7rEj/jobjTZCIBAdWIBPMASyBgaBfINcvxbU7Gq6MQGeViUF+3tDKF0mk6CwJvZg4EEIpI6wafnct6C8ISEgNAkC0WVqPqtYyIrzYDs4zOfgicuRkuGjebbyAdYHWdHc6rnV9Trn9ev1U78jntz8/fe7cy7o5+8MWPOuevNPOectLV79c+3W9Tt8bm8pM1Zf+Vn69/0bVNjpLpn7IulHxafSBxc9jydtD/9UTKmUUkRSt4hSSmVL3YMsLlSNla0op5EjGYrhmqZRnDFo0lknP1nFSpDpeTOEH1EPuvyMZKjR1lRm558zhnmpPnWneIOKK41V9vV4qyjsrK/7KlBuQwdl/OFner0bvwaUmu0rCUML4ij14K1/ixN+4DdIuIvFBvB0IMdKI+0iao43AlaDxy1aoAVaoAVaoAVaoAVaoAVaoAVaoAVaoAVaoAVa8L8HUAJz9QJLs2X6HtgK02i8rTRbiuvvaPYOd/p8p9lu3PL/g4/hd/5o4HrxWz/9fvihdSk2UfbGknAJtywwH0WJUL2CKlYooSlMF7yyDzmSJXlhXnszbXmsiaGSBPFbnOI5P4xPI5SVFazM3yTLjy07/M0znmNmXq7jr0svr2SFEahhZpqmYppihBrNGGLkDHbVxIgLMKe6wxvjFw71JKW9mTMXTwTMDSVxG/VmjoSALUryljhIXEMvPgxQryhdpulKaTxP/UEvs99j9tXWMK6Xcipe4EZqGkkTjwOZi2OFSEMXqIPTsAfiFHfgvlRAgNJjhppX3grl1bw3MUMs+qRZxqd3JDYmKInGyFc/mbJbC2nzkscsGn3TMdP5A/c527PqIoDh/VzCZ4/s+jgRkHhy0wlPKQJjX+bszJjFIy+5eFBnD6eOZijieSfPksVx11ux4rDRwUj7csF++HCICRm9wjRfmbnwPXnLvpK8OdI0VtjZdlLWG8MJ68aj5EDFzDFBO1fWSpI6JRoq6uKAM32AKs2Ot4ChsxNFnm9FLyQam6rpAelTdaxBLiHudztl9cPYQJEbvdMhkHDLavg6YAOMudUOVlTje4FqfBeiKDT+bKrxs0ZhW+u5M03oNxIUqnFE+P5YetCJHeTSwl2Prp32DJEn/bNmthj/xvFpFY/Z31BRxmzlsVwYixzn55tjaX5d6eaNmwXCiO5eRwJPRrboCKlbN0ie/8s3kPfwSs9bVC4+rvuzIfGiFmmBysOHmGSU/VcTIye4ZfrIW888Txj9R3mxbSn15gZ0S36IXNbPfuzdnrNtu3H7/phWM5sDtoqN5MzpNAQ3DV+s8BIJ00jSh4hXxEWAPX9y6mrKTdprCKS5SBS+fTi23UlUkNnHaXButEsIFVrrw+z/celZiuCCPFC1HIgrd+5kjWwsjlQM4QPqN6+Vyxz339un2otoeIiLuuEqdkp8p3RNBjII0xaAQvC3ZIUOpE0enB1ZvehhdXj4x/toWXWQaUq3nbrOh7jJyLh6uHkg0RJ9yrjdKXLnIhzNHeYZwgC+g0XHB0C5FvI+LVSW+5P7l3YnVQ8ECFOTQ1YtP9e9HMQbi7bcbHhKPhAsvDbR5fvyYu+uH5LuF3FhwTzCIfhv2CPE0ECobsjfBNhd6OHmmnM8N1gKzc8+zTz7iDUYxgm9tNl2Y4nwlZO4jwmOK2cEK+OkeJqI4vKs2B/eogze2XF9Tb+D2VwplpefjGOmF+9NOo1oTTRqLNnzl3zh05I8fW8b7x5ZsH7cjWr9QFHiqxuYEoDk5nXi/n1haNbNATrvDUb6OLKQ5VHgbkdsnfttj0ROxVl/GZAEEaPicrmo77WmZ/ulQgdf4qZKna66WUzB2CNdpmvnhYujEhQGHsH7YBvjc2cf5ddXO0LSkfli4damW1ccnz4spervFy0BQ9t3ijDTFAchjQBw9CN1MbZUb44veprV0OPQyFCrpmPpCi5A/9rpHagiLOqtnUoUwgDc6F57uAKcgjoaj1tkRyFws3lRUzTS3LKMO9qKX8KUlPfE9zYD4bf45WEGDYiSDFFdj2MXD886zQ5SU8YqMlPh2BrGEiaS8AuiiVLLVck8DgtDDZi+XUctiBBrHs3cXZ43I+NC1erUFQnDYJx9JHUUAqmOIuWVKbGXKxqy9DeKkkShTD6SQVOkiA63GUG9xPaKy4vvr+u94BEgqHxERieAmTdkmtjYhHfy8A7O1EftIQcqHxVgbJHf3jVqX+p36lH17heiR2R3c6zaOkC3z/GeFSPoU5/9BWiyLndJLDO6Z6/z0OHXdxYBfdi4jmKjUSluaXJ+Sd8Ffh8ZO8nNXJGlFGEc8EVNWRv/KnueLerrAB9K6b6eOby466ZVNDa28zg74tF5n7KYzUbiVB7gTkiLTxafN7izxrVFqnKdMmpfkNZ3D7tAIOIUw0zO06yxtUv91Mc4qQUMI2nkgb4kHGNSdFR1qa9NfPxuT+oy3XyajlwY9lB2Mk+Py3yIjn2C+7gWXTbZAkZzBtD1eQGri8MVOJMUnWhs6sCk1BhyBS32MjCryhq8X4uXO370lyweEwjxC4NvHNgX2yXJTJO17SPWAuxuSwtbvZduJ77cvecY+wyhpqB2ftl1D9E2O2Zix7mKLAz33gDYz2Rfh71Fh26mkj/qfNRT3jP/7b4qMTzcRS+B+l8u9WXYe/SFMl0nJ/pzzK8+zrq5Du1FHPQrRpZTavGqgdbCNzl70KGyvmPZj/NnWV8Hz0iEIoxRxjz2EDvZofCWcX6RXgN5VtZ80Cp3LGGiOW+ioPz4qieR1dCFl3rOUOUA15kAXVmwM8MtfOB4KoYaSH62V1Vg+ngWt0NA/Tpx+JYEj99xzh5+OrISK8s1m6MtcVP6jtdeOq7veYY8lOn1aNK158Kiwdlb72ruhrpwvZzyx3YIg8iZvL19nAWFR1T56sM6lns5wmjD9iXaVEBwLR5BmrIg2mLnOqwfmqsm/Plbgh16GjxUn7r5F+GDReVUu/eMzzacPuISlaLJRmeHIzPkvfMNH/bB+xuv0vOtYkx2NyyLnbMvTXDTnxSj1//2CEA7iscHyrPqTGQlO51MtsLgekVG8EE3XfwhfNZxX+LXqXP+0fy2FnA5Hdz7O/liXIn0xRW1aIRACvqDtZdgrDYrJEnpqyCnGWAVUK8Cg8UoJf7n1DvnTWyOM9evc0rO5tsi06cOBjMTkfei0eJoMFcf1ZFFU+JH99ladrTmH/K9fQbaaP+TKlyWP0Zp24+gFlsQe+LKwsyVOVZ3wdU6Ln0Hx/HGlIw2nYGUfcxzQKzMFTISXrfO/LqJz6x0DVNdE484sCZGCLHkqNuPT6QK/swhSxnzA7FCr9mLZLwsoq7MaytvP5tx4LixCq3KsZbLQscXbYzyxf4HXGu/BC+Z1Rhuju4PjIDOrybPRhsWwIvOgNfNzRSh3BvtPCnGYkXZy39U8LxpuwF5HSHAkby1vs8toED/SckQLyozowoXeUs9eTQTwEw8yh7EJ0ixETvenxpWju0YVqIKl345xbCiov6dVWe63Kefl+rzKJ8zVmO6jOPCR6Nyau2IWFNg7EGGWjk6isvzXHe7MpKNFwGIkqcpgkVpKiOdnxyuE7HtzxvPbvu89CxdnvylcJCbG9dXkw1OqCJwYiZJ0lzvBTi2KKVUZK75L/wKe/YkXSVBNnWjhOIySJPoy6iVv9WEDo8dTfDsw50Kr0KYgmPRV7lSxMHoNRj6EHMDEj3RQVfC0NOF0cnTrOMTmhAXjz0meAFvF2GUoi/Xi8BKLY73cp8PEZbaHEi6fr4liObhkMuMp7yw35hQJVUl5td+hJIBgmauNONExdv+s3T7IVtn/ajLrO9gu+XlWOrWppUVBYPRcjAC6sDi5YaJj67iGo+Em/7pMzr8rKKk9e8GnvNbwFyzaON1fWQDEFMKrrmcGMQmE1MYRYQ4nI1lL7OgKyjqweb8ncohNC/iYZR6iSdZ65r6AqqaPNr07SoEepqmeAF6VZxWyAIkX02jw2vVUpngTI+bKzBW0rt/uDUuiItqGhKik61aKp2kb+s/tX2jd0kT/c5ZyV9DL1O00HZ82fpkE8aQZbYa8swrDgrt2MVviRt5PL4tqsAMtOlj3tT97QrNj//cwLm7pctP8BbM7qNQGunp0xoMwAeL9Pfik1EVNfvumQAkat+xE+zkmw6HwRJu7MTo+tJfMfQYykSQ0JrM3CxKNAzArchKkXqHKlCrwbq+jSSxiWeafeyXDInpyyzXEKsWe03sczTPSNXd1gBQ2tEyTdUecvf/ehsoVS/Huq/+/DpQ4ZUoYDswLvlrxHCDXn/EshCqvvgf8ZJj/8PP/zCgVOb1PMNbOS2Lo9Rwa43qdJVoV3SzIQy+oGCoaYtgpA4+0HTQV7bkj76t1nnIUa/KjXsT7L356opGD/M94kPxPnvtX1BLAwQUAAIACACWbXtKKwvAbUoAAABrAAAAGwAAAHVuaXZlcnNhbC91bml2ZXJzYWwucG5nLnhtbLOxr8jNUShLLSrOzM+zVTLUM1Cyt+PlsikoSi3LTC1XqACKGekZQICSQiUqtzwzpSQDKGRgbowQzEjNTM8osVWyMDCFC+oDzQQAUEsBAgAAFAACAAgAlW17ShUOrShkBAAABxEAAB0AAAAAAAAAAQAAAAAAAAAAAHVuaXZlcnNhbC9jb21tb25fbWVzc2FnZXMubG5nUEsBAgAAFAACAAgAlW17Sgh+CyMpAwAAhgwAACcAAAAAAAAAAQAAAAAAnwQAAHVuaXZlcnNhbC9mbGFzaF9wdWJsaXNoaW5nX3NldHRpbmdzLnhtbFBLAQIAABQAAgAIAJVte0q1/AlkugIAAFUKAAAhAAAAAAAAAAEAAAAAAA0IAAB1bml2ZXJzYWwvZmxhc2hfc2tpbl9zZXR0aW5ncy54bWxQSwECAAAUAAIACACVbXtKKpYPZ/4CAACXCwAAJgAAAAAAAAABAAAAAAAGCwAAdW5pdmVyc2FsL2h0bWxfcHVibGlzaGluZ19zZXR0aW5ncy54bWxQSwECAAAUAAIACACVbXtKaHFSkZoBAAAfBgAAHwAAAAAAAAABAAAAAABIDgAAdW5pdmVyc2FsL2h0bWxfc2tpbl9zZXR0aW5ncy5qc1BLAQIAABQAAgAIAJVte0o9PC/RwQAAAOUBAAAaAAAAAAAAAAEAAAAAAB8QAAB1bml2ZXJzYWwvaTE4bl9wcmVzZXRzLnhtbFBLAQIAABQAAgAIAJVte0qa+ZZkawAAAGsAAAAcAAAAAAAAAAEAAAAAABgRAAB1bml2ZXJzYWwvbG9jYWxfc2V0dGluZ3MueG1sUEsBAgAAFAACAAgARJRXRyO0Tvv7AgAAsAgAABQAAAAAAAAAAQAAAAAAvREAAHVuaXZlcnNhbC9wbGF5ZXIueG1sUEsBAgAAFAACAAgAlW17SrCHI/RsAQAA9wIAACkAAAAAAAAAAQAAAAAA6hQAAHVuaXZlcnNhbC9za2luX2N1c3RvbWl6YXRpb25fc2V0dGluZ3MueG1sUEsBAgAAFAACAAgAlm17SgXZichKDQAA1SEAABcAAAAAAAAAAAAAAAAAnRYAAHVuaXZlcnNhbC91bml2ZXJzYWwucG5nUEsBAgAAFAACAAgAlm17SisLwG1KAAAAawAAABsAAAAAAAAAAQAAAAAAHCQAAHVuaXZlcnNhbC91bml2ZXJzYWwucG5nLnhtbFBLBQYAAAAACwALAEkDAACfJAAAAAA="/>
  <p:tag name="ISPRING_PRESENTATION_TITLE" val="新建 Microsoft PowerPoint 演示文稿"/>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PA" val="v3.0.1"/>
</p:tagLst>
</file>

<file path=ppt/tags/tag43.xml><?xml version="1.0" encoding="utf-8"?>
<p:tagLst xmlns:a="http://schemas.openxmlformats.org/drawingml/2006/main" xmlns:r="http://schemas.openxmlformats.org/officeDocument/2006/relationships" xmlns:p="http://schemas.openxmlformats.org/presentationml/2006/main">
  <p:tag name="PA" val="v3.0.1"/>
</p:tagLst>
</file>

<file path=ppt/tags/tag44.xml><?xml version="1.0" encoding="utf-8"?>
<p:tagLst xmlns:a="http://schemas.openxmlformats.org/drawingml/2006/main" xmlns:r="http://schemas.openxmlformats.org/officeDocument/2006/relationships" xmlns:p="http://schemas.openxmlformats.org/presentationml/2006/main">
  <p:tag name="PA" val="v3.0.1"/>
</p:tagLst>
</file>

<file path=ppt/tags/tag45.xml><?xml version="1.0" encoding="utf-8"?>
<p:tagLst xmlns:a="http://schemas.openxmlformats.org/drawingml/2006/main" xmlns:r="http://schemas.openxmlformats.org/officeDocument/2006/relationships" xmlns:p="http://schemas.openxmlformats.org/presentationml/2006/main">
  <p:tag name="PA" val="v3.0.1"/>
</p:tagLst>
</file>

<file path=ppt/tags/tag46.xml><?xml version="1.0" encoding="utf-8"?>
<p:tagLst xmlns:a="http://schemas.openxmlformats.org/drawingml/2006/main" xmlns:r="http://schemas.openxmlformats.org/officeDocument/2006/relationships" xmlns:p="http://schemas.openxmlformats.org/presentationml/2006/main">
  <p:tag name="PA" val="v3.0.1"/>
</p:tagLst>
</file>

<file path=ppt/tags/tag47.xml><?xml version="1.0" encoding="utf-8"?>
<p:tagLst xmlns:a="http://schemas.openxmlformats.org/drawingml/2006/main" xmlns:r="http://schemas.openxmlformats.org/officeDocument/2006/relationships" xmlns:p="http://schemas.openxmlformats.org/presentationml/2006/main">
  <p:tag name="PA" val="v3.0.1"/>
</p:tagLst>
</file>

<file path=ppt/tags/tag48.xml><?xml version="1.0" encoding="utf-8"?>
<p:tagLst xmlns:a="http://schemas.openxmlformats.org/drawingml/2006/main" xmlns:r="http://schemas.openxmlformats.org/officeDocument/2006/relationships" xmlns:p="http://schemas.openxmlformats.org/presentationml/2006/main">
  <p:tag name="PA" val="v3.0.1"/>
</p:tagLst>
</file>

<file path=ppt/tags/tag49.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50.xml><?xml version="1.0" encoding="utf-8"?>
<p:tagLst xmlns:a="http://schemas.openxmlformats.org/drawingml/2006/main" xmlns:r="http://schemas.openxmlformats.org/officeDocument/2006/relationships" xmlns:p="http://schemas.openxmlformats.org/presentationml/2006/main">
  <p:tag name="PA" val="v3.0.1"/>
</p:tagLst>
</file>

<file path=ppt/tags/tag51.xml><?xml version="1.0" encoding="utf-8"?>
<p:tagLst xmlns:a="http://schemas.openxmlformats.org/drawingml/2006/main" xmlns:r="http://schemas.openxmlformats.org/officeDocument/2006/relationships" xmlns:p="http://schemas.openxmlformats.org/presentationml/2006/main">
  <p:tag name="PA" val="v3.0.1"/>
</p:tagLst>
</file>

<file path=ppt/tags/tag52.xml><?xml version="1.0" encoding="utf-8"?>
<p:tagLst xmlns:a="http://schemas.openxmlformats.org/drawingml/2006/main" xmlns:r="http://schemas.openxmlformats.org/officeDocument/2006/relationships" xmlns:p="http://schemas.openxmlformats.org/presentationml/2006/main">
  <p:tag name="PA" val="v3.0.1"/>
</p:tagLst>
</file>

<file path=ppt/tags/tag53.xml><?xml version="1.0" encoding="utf-8"?>
<p:tagLst xmlns:a="http://schemas.openxmlformats.org/drawingml/2006/main" xmlns:r="http://schemas.openxmlformats.org/officeDocument/2006/relationships" xmlns:p="http://schemas.openxmlformats.org/presentationml/2006/main">
  <p:tag name="PA" val="v3.0.1"/>
</p:tagLst>
</file>

<file path=ppt/tags/tag54.xml><?xml version="1.0" encoding="utf-8"?>
<p:tagLst xmlns:a="http://schemas.openxmlformats.org/drawingml/2006/main" xmlns:r="http://schemas.openxmlformats.org/officeDocument/2006/relationships" xmlns:p="http://schemas.openxmlformats.org/presentationml/2006/main">
  <p:tag name="PA" val="v3.0.1"/>
</p:tagLst>
</file>

<file path=ppt/tags/tag55.xml><?xml version="1.0" encoding="utf-8"?>
<p:tagLst xmlns:a="http://schemas.openxmlformats.org/drawingml/2006/main" xmlns:r="http://schemas.openxmlformats.org/officeDocument/2006/relationships" xmlns:p="http://schemas.openxmlformats.org/presentationml/2006/main">
  <p:tag name="PA" val="v3.0.1"/>
</p:tagLst>
</file>

<file path=ppt/tags/tag56.xml><?xml version="1.0" encoding="utf-8"?>
<p:tagLst xmlns:a="http://schemas.openxmlformats.org/drawingml/2006/main" xmlns:r="http://schemas.openxmlformats.org/officeDocument/2006/relationships" xmlns:p="http://schemas.openxmlformats.org/presentationml/2006/main">
  <p:tag name="PA" val="v3.0.1"/>
</p:tagLst>
</file>

<file path=ppt/tags/tag57.xml><?xml version="1.0" encoding="utf-8"?>
<p:tagLst xmlns:a="http://schemas.openxmlformats.org/drawingml/2006/main" xmlns:r="http://schemas.openxmlformats.org/officeDocument/2006/relationships" xmlns:p="http://schemas.openxmlformats.org/presentationml/2006/main">
  <p:tag name="PA" val="v3.0.1"/>
</p:tagLst>
</file>

<file path=ppt/tags/tag58.xml><?xml version="1.0" encoding="utf-8"?>
<p:tagLst xmlns:a="http://schemas.openxmlformats.org/drawingml/2006/main" xmlns:r="http://schemas.openxmlformats.org/officeDocument/2006/relationships" xmlns:p="http://schemas.openxmlformats.org/presentationml/2006/main">
  <p:tag name="PA" val="v3.0.1"/>
</p:tagLst>
</file>

<file path=ppt/tags/tag59.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60.xml><?xml version="1.0" encoding="utf-8"?>
<p:tagLst xmlns:a="http://schemas.openxmlformats.org/drawingml/2006/main" xmlns:r="http://schemas.openxmlformats.org/officeDocument/2006/relationships" xmlns:p="http://schemas.openxmlformats.org/presentationml/2006/main">
  <p:tag name="PA" val="v3.0.1"/>
</p:tagLst>
</file>

<file path=ppt/tags/tag61.xml><?xml version="1.0" encoding="utf-8"?>
<p:tagLst xmlns:a="http://schemas.openxmlformats.org/drawingml/2006/main" xmlns:r="http://schemas.openxmlformats.org/officeDocument/2006/relationships" xmlns:p="http://schemas.openxmlformats.org/presentationml/2006/main">
  <p:tag name="PA" val="v3.0.1"/>
</p:tagLst>
</file>

<file path=ppt/tags/tag62.xml><?xml version="1.0" encoding="utf-8"?>
<p:tagLst xmlns:a="http://schemas.openxmlformats.org/drawingml/2006/main" xmlns:r="http://schemas.openxmlformats.org/officeDocument/2006/relationships" xmlns:p="http://schemas.openxmlformats.org/presentationml/2006/main">
  <p:tag name="PA" val="v3.0.1"/>
</p:tagLst>
</file>

<file path=ppt/tags/tag63.xml><?xml version="1.0" encoding="utf-8"?>
<p:tagLst xmlns:a="http://schemas.openxmlformats.org/drawingml/2006/main" xmlns:r="http://schemas.openxmlformats.org/officeDocument/2006/relationships" xmlns:p="http://schemas.openxmlformats.org/presentationml/2006/main">
  <p:tag name="PA" val="v3.0.1"/>
</p:tagLst>
</file>

<file path=ppt/tags/tag64.xml><?xml version="1.0" encoding="utf-8"?>
<p:tagLst xmlns:a="http://schemas.openxmlformats.org/drawingml/2006/main" xmlns:r="http://schemas.openxmlformats.org/officeDocument/2006/relationships" xmlns:p="http://schemas.openxmlformats.org/presentationml/2006/main">
  <p:tag name="PA" val="v3.0.1"/>
</p:tagLst>
</file>

<file path=ppt/tags/tag65.xml><?xml version="1.0" encoding="utf-8"?>
<p:tagLst xmlns:a="http://schemas.openxmlformats.org/drawingml/2006/main" xmlns:r="http://schemas.openxmlformats.org/officeDocument/2006/relationships" xmlns:p="http://schemas.openxmlformats.org/presentationml/2006/main">
  <p:tag name="PA" val="v3.0.1"/>
</p:tagLst>
</file>

<file path=ppt/tags/tag66.xml><?xml version="1.0" encoding="utf-8"?>
<p:tagLst xmlns:a="http://schemas.openxmlformats.org/drawingml/2006/main" xmlns:r="http://schemas.openxmlformats.org/officeDocument/2006/relationships" xmlns:p="http://schemas.openxmlformats.org/presentationml/2006/main">
  <p:tag name="PA" val="v3.0.1"/>
</p:tagLst>
</file>

<file path=ppt/tags/tag67.xml><?xml version="1.0" encoding="utf-8"?>
<p:tagLst xmlns:a="http://schemas.openxmlformats.org/drawingml/2006/main" xmlns:r="http://schemas.openxmlformats.org/officeDocument/2006/relationships" xmlns:p="http://schemas.openxmlformats.org/presentationml/2006/main">
  <p:tag name="PA" val="v3.0.1"/>
</p:tagLst>
</file>

<file path=ppt/tags/tag68.xml><?xml version="1.0" encoding="utf-8"?>
<p:tagLst xmlns:a="http://schemas.openxmlformats.org/drawingml/2006/main" xmlns:r="http://schemas.openxmlformats.org/officeDocument/2006/relationships" xmlns:p="http://schemas.openxmlformats.org/presentationml/2006/main">
  <p:tag name="PA" val="v3.0.1"/>
</p:tagLst>
</file>

<file path=ppt/tags/tag69.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70.xml><?xml version="1.0" encoding="utf-8"?>
<p:tagLst xmlns:a="http://schemas.openxmlformats.org/drawingml/2006/main" xmlns:r="http://schemas.openxmlformats.org/officeDocument/2006/relationships" xmlns:p="http://schemas.openxmlformats.org/presentationml/2006/main">
  <p:tag name="PA" val="v3.0.1"/>
</p:tagLst>
</file>

<file path=ppt/tags/tag71.xml><?xml version="1.0" encoding="utf-8"?>
<p:tagLst xmlns:a="http://schemas.openxmlformats.org/drawingml/2006/main" xmlns:r="http://schemas.openxmlformats.org/officeDocument/2006/relationships" xmlns:p="http://schemas.openxmlformats.org/presentationml/2006/main">
  <p:tag name="PA" val="v3.0.1"/>
</p:tagLst>
</file>

<file path=ppt/tags/tag72.xml><?xml version="1.0" encoding="utf-8"?>
<p:tagLst xmlns:a="http://schemas.openxmlformats.org/drawingml/2006/main" xmlns:r="http://schemas.openxmlformats.org/officeDocument/2006/relationships" xmlns:p="http://schemas.openxmlformats.org/presentationml/2006/main">
  <p:tag name="PA" val="v3.0.1"/>
</p:tagLst>
</file>

<file path=ppt/tags/tag73.xml><?xml version="1.0" encoding="utf-8"?>
<p:tagLst xmlns:a="http://schemas.openxmlformats.org/drawingml/2006/main" xmlns:r="http://schemas.openxmlformats.org/officeDocument/2006/relationships" xmlns:p="http://schemas.openxmlformats.org/presentationml/2006/main">
  <p:tag name="PA" val="v3.0.1"/>
</p:tagLst>
</file>

<file path=ppt/tags/tag74.xml><?xml version="1.0" encoding="utf-8"?>
<p:tagLst xmlns:a="http://schemas.openxmlformats.org/drawingml/2006/main" xmlns:r="http://schemas.openxmlformats.org/officeDocument/2006/relationships" xmlns:p="http://schemas.openxmlformats.org/presentationml/2006/main">
  <p:tag name="PA" val="v3.0.1"/>
</p:tagLst>
</file>

<file path=ppt/tags/tag75.xml><?xml version="1.0" encoding="utf-8"?>
<p:tagLst xmlns:a="http://schemas.openxmlformats.org/drawingml/2006/main" xmlns:r="http://schemas.openxmlformats.org/officeDocument/2006/relationships" xmlns:p="http://schemas.openxmlformats.org/presentationml/2006/main">
  <p:tag name="PA" val="v3.0.1"/>
</p:tagLst>
</file>

<file path=ppt/tags/tag76.xml><?xml version="1.0" encoding="utf-8"?>
<p:tagLst xmlns:a="http://schemas.openxmlformats.org/drawingml/2006/main" xmlns:r="http://schemas.openxmlformats.org/officeDocument/2006/relationships" xmlns:p="http://schemas.openxmlformats.org/presentationml/2006/main">
  <p:tag name="PA" val="v3.0.1"/>
</p:tagLst>
</file>

<file path=ppt/tags/tag77.xml><?xml version="1.0" encoding="utf-8"?>
<p:tagLst xmlns:a="http://schemas.openxmlformats.org/drawingml/2006/main" xmlns:r="http://schemas.openxmlformats.org/officeDocument/2006/relationships" xmlns:p="http://schemas.openxmlformats.org/presentationml/2006/main">
  <p:tag name="PA" val="v3.0.1"/>
</p:tagLst>
</file>

<file path=ppt/tags/tag78.xml><?xml version="1.0" encoding="utf-8"?>
<p:tagLst xmlns:a="http://schemas.openxmlformats.org/drawingml/2006/main" xmlns:r="http://schemas.openxmlformats.org/officeDocument/2006/relationships" xmlns:p="http://schemas.openxmlformats.org/presentationml/2006/main">
  <p:tag name="PA" val="v3.0.1"/>
</p:tagLst>
</file>

<file path=ppt/tags/tag79.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1128</Words>
  <Application>Microsoft Office PowerPoint</Application>
  <PresentationFormat>宽屏</PresentationFormat>
  <Paragraphs>138</Paragraphs>
  <Slides>23</Slides>
  <Notes>23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23</vt:i4>
      </vt:variant>
    </vt:vector>
  </HeadingPairs>
  <TitlesOfParts>
    <vt:vector size="39" baseType="lpstr">
      <vt:lpstr>AvantGardeExtLitITC</vt:lpstr>
      <vt:lpstr>Gill Sans</vt:lpstr>
      <vt:lpstr>Montserrat</vt:lpstr>
      <vt:lpstr>Roboto Light</vt:lpstr>
      <vt:lpstr>方正兰亭黑简体</vt:lpstr>
      <vt:lpstr>黑体</vt:lpstr>
      <vt:lpstr>宋体</vt:lpstr>
      <vt:lpstr>Agency FB</vt:lpstr>
      <vt:lpstr>Arial</vt:lpstr>
      <vt:lpstr>Calibri</vt:lpstr>
      <vt:lpstr>Calibri Light</vt:lpstr>
      <vt:lpstr>Helvetica</vt:lpstr>
      <vt:lpstr>Impact</vt:lpstr>
      <vt:lpstr>Segoe UI</vt:lpstr>
      <vt:lpstr>Source Sans Pro</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黑色简洁欧美</dc:title>
  <dc:creator>第一PPT</dc:creator>
  <cp:keywords>www.1ppt.com</cp:keywords>
  <dc:description>www.1ppt.com</dc:description>
  <cp:lastModifiedBy>天 下</cp:lastModifiedBy>
  <cp:revision>50</cp:revision>
  <dcterms:created xsi:type="dcterms:W3CDTF">2017-05-05T01:11:00Z</dcterms:created>
  <dcterms:modified xsi:type="dcterms:W3CDTF">2021-01-05T05:08:32Z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