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345" r:id="rId2"/>
    <p:sldId id="361" r:id="rId3"/>
    <p:sldId id="356" r:id="rId4"/>
    <p:sldId id="276" r:id="rId5"/>
    <p:sldId id="330" r:id="rId6"/>
    <p:sldId id="359" r:id="rId7"/>
    <p:sldId id="331" r:id="rId8"/>
    <p:sldId id="332" r:id="rId9"/>
    <p:sldId id="355" r:id="rId10"/>
    <p:sldId id="354" r:id="rId11"/>
    <p:sldId id="358" r:id="rId12"/>
    <p:sldId id="357" r:id="rId13"/>
    <p:sldId id="337" r:id="rId14"/>
    <p:sldId id="339" r:id="rId15"/>
    <p:sldId id="334" r:id="rId16"/>
    <p:sldId id="335" r:id="rId17"/>
    <p:sldId id="336" r:id="rId18"/>
    <p:sldId id="341" r:id="rId19"/>
    <p:sldId id="344" r:id="rId20"/>
    <p:sldId id="343" r:id="rId21"/>
    <p:sldId id="342" r:id="rId22"/>
    <p:sldId id="347" r:id="rId23"/>
    <p:sldId id="346" r:id="rId24"/>
    <p:sldId id="348" r:id="rId25"/>
    <p:sldId id="349" r:id="rId26"/>
    <p:sldId id="350" r:id="rId27"/>
    <p:sldId id="362" r:id="rId28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4C2"/>
    <a:srgbClr val="FFC000"/>
    <a:srgbClr val="167D88"/>
    <a:srgbClr val="3FD5AE"/>
    <a:srgbClr val="FF6C36"/>
    <a:srgbClr val="8C84D6"/>
    <a:srgbClr val="FF900A"/>
    <a:srgbClr val="37474F"/>
    <a:srgbClr val="C62828"/>
    <a:srgbClr val="EF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103" autoAdjust="0"/>
  </p:normalViewPr>
  <p:slideViewPr>
    <p:cSldViewPr snapToGrid="0" snapToObjects="1">
      <p:cViewPr>
        <p:scale>
          <a:sx n="80" d="100"/>
          <a:sy n="80" d="100"/>
        </p:scale>
        <p:origin x="12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E475-39C5-442E-91E3-4F402A05A6B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55E6-BC69-459C-9A59-C187A6960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B3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0" y="3013075"/>
            <a:ext cx="4244975" cy="3844925"/>
            <a:chOff x="8960884" y="-1407049"/>
            <a:chExt cx="4244975" cy="3844925"/>
          </a:xfrm>
        </p:grpSpPr>
        <p:sp>
          <p:nvSpPr>
            <p:cNvPr id="3" name="Freeform 18"/>
            <p:cNvSpPr/>
            <p:nvPr/>
          </p:nvSpPr>
          <p:spPr bwMode="auto">
            <a:xfrm>
              <a:off x="8960884" y="-1407049"/>
              <a:ext cx="3046413" cy="3844925"/>
            </a:xfrm>
            <a:custGeom>
              <a:avLst/>
              <a:gdLst>
                <a:gd name="T0" fmla="*/ 1213 w 1318"/>
                <a:gd name="T1" fmla="*/ 1326 h 1663"/>
                <a:gd name="T2" fmla="*/ 1230 w 1318"/>
                <a:gd name="T3" fmla="*/ 953 h 1663"/>
                <a:gd name="T4" fmla="*/ 872 w 1318"/>
                <a:gd name="T5" fmla="*/ 875 h 1663"/>
                <a:gd name="T6" fmla="*/ 843 w 1318"/>
                <a:gd name="T7" fmla="*/ 613 h 1663"/>
                <a:gd name="T8" fmla="*/ 588 w 1318"/>
                <a:gd name="T9" fmla="*/ 522 h 1663"/>
                <a:gd name="T10" fmla="*/ 556 w 1318"/>
                <a:gd name="T11" fmla="*/ 189 h 1663"/>
                <a:gd name="T12" fmla="*/ 87 w 1318"/>
                <a:gd name="T13" fmla="*/ 148 h 1663"/>
                <a:gd name="T14" fmla="*/ 81 w 1318"/>
                <a:gd name="T15" fmla="*/ 153 h 1663"/>
                <a:gd name="T16" fmla="*/ 21 w 1318"/>
                <a:gd name="T17" fmla="*/ 14 h 1663"/>
                <a:gd name="T18" fmla="*/ 0 w 1318"/>
                <a:gd name="T19" fmla="*/ 0 h 1663"/>
                <a:gd name="T20" fmla="*/ 0 w 1318"/>
                <a:gd name="T21" fmla="*/ 1279 h 1663"/>
                <a:gd name="T22" fmla="*/ 312 w 1318"/>
                <a:gd name="T23" fmla="*/ 1663 h 1663"/>
                <a:gd name="T24" fmla="*/ 1159 w 1318"/>
                <a:gd name="T25" fmla="*/ 1663 h 1663"/>
                <a:gd name="T26" fmla="*/ 1133 w 1318"/>
                <a:gd name="T27" fmla="*/ 1569 h 1663"/>
                <a:gd name="T28" fmla="*/ 1218 w 1318"/>
                <a:gd name="T29" fmla="*/ 1538 h 1663"/>
                <a:gd name="T30" fmla="*/ 1247 w 1318"/>
                <a:gd name="T31" fmla="*/ 1356 h 1663"/>
                <a:gd name="T32" fmla="*/ 1213 w 1318"/>
                <a:gd name="T33" fmla="*/ 132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1663">
                  <a:moveTo>
                    <a:pt x="1213" y="1326"/>
                  </a:moveTo>
                  <a:cubicBezTo>
                    <a:pt x="1308" y="1223"/>
                    <a:pt x="1318" y="1065"/>
                    <a:pt x="1230" y="953"/>
                  </a:cubicBezTo>
                  <a:cubicBezTo>
                    <a:pt x="1145" y="843"/>
                    <a:pt x="994" y="813"/>
                    <a:pt x="872" y="875"/>
                  </a:cubicBezTo>
                  <a:cubicBezTo>
                    <a:pt x="909" y="788"/>
                    <a:pt x="902" y="688"/>
                    <a:pt x="843" y="613"/>
                  </a:cubicBezTo>
                  <a:cubicBezTo>
                    <a:pt x="782" y="535"/>
                    <a:pt x="683" y="504"/>
                    <a:pt x="588" y="522"/>
                  </a:cubicBezTo>
                  <a:cubicBezTo>
                    <a:pt x="639" y="413"/>
                    <a:pt x="631" y="285"/>
                    <a:pt x="556" y="189"/>
                  </a:cubicBezTo>
                  <a:cubicBezTo>
                    <a:pt x="447" y="49"/>
                    <a:pt x="237" y="31"/>
                    <a:pt x="87" y="148"/>
                  </a:cubicBezTo>
                  <a:cubicBezTo>
                    <a:pt x="85" y="150"/>
                    <a:pt x="83" y="152"/>
                    <a:pt x="81" y="153"/>
                  </a:cubicBezTo>
                  <a:cubicBezTo>
                    <a:pt x="73" y="104"/>
                    <a:pt x="54" y="56"/>
                    <a:pt x="21" y="14"/>
                  </a:cubicBezTo>
                  <a:cubicBezTo>
                    <a:pt x="17" y="9"/>
                    <a:pt x="4" y="5"/>
                    <a:pt x="0" y="0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312" y="1663"/>
                    <a:pt x="312" y="1663"/>
                    <a:pt x="312" y="1663"/>
                  </a:cubicBezTo>
                  <a:cubicBezTo>
                    <a:pt x="1159" y="1663"/>
                    <a:pt x="1159" y="1663"/>
                    <a:pt x="1159" y="1663"/>
                  </a:cubicBezTo>
                  <a:cubicBezTo>
                    <a:pt x="1155" y="1632"/>
                    <a:pt x="1146" y="1604"/>
                    <a:pt x="1133" y="1569"/>
                  </a:cubicBezTo>
                  <a:cubicBezTo>
                    <a:pt x="1162" y="1568"/>
                    <a:pt x="1193" y="1559"/>
                    <a:pt x="1218" y="1538"/>
                  </a:cubicBezTo>
                  <a:cubicBezTo>
                    <a:pt x="1277" y="1492"/>
                    <a:pt x="1290" y="1411"/>
                    <a:pt x="1247" y="1356"/>
                  </a:cubicBezTo>
                  <a:cubicBezTo>
                    <a:pt x="1238" y="1344"/>
                    <a:pt x="1226" y="1334"/>
                    <a:pt x="1213" y="1326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8960884" y="-514874"/>
              <a:ext cx="2484438" cy="2952750"/>
            </a:xfrm>
            <a:custGeom>
              <a:avLst/>
              <a:gdLst>
                <a:gd name="T0" fmla="*/ 967 w 1075"/>
                <a:gd name="T1" fmla="*/ 1277 h 1277"/>
                <a:gd name="T2" fmla="*/ 895 w 1075"/>
                <a:gd name="T3" fmla="*/ 1180 h 1277"/>
                <a:gd name="T4" fmla="*/ 990 w 1075"/>
                <a:gd name="T5" fmla="*/ 1171 h 1277"/>
                <a:gd name="T6" fmla="*/ 1037 w 1075"/>
                <a:gd name="T7" fmla="*/ 987 h 1277"/>
                <a:gd name="T8" fmla="*/ 993 w 1075"/>
                <a:gd name="T9" fmla="*/ 958 h 1277"/>
                <a:gd name="T10" fmla="*/ 1038 w 1075"/>
                <a:gd name="T11" fmla="*/ 876 h 1277"/>
                <a:gd name="T12" fmla="*/ 1019 w 1075"/>
                <a:gd name="T13" fmla="*/ 758 h 1277"/>
                <a:gd name="T14" fmla="*/ 840 w 1075"/>
                <a:gd name="T15" fmla="*/ 628 h 1277"/>
                <a:gd name="T16" fmla="*/ 798 w 1075"/>
                <a:gd name="T17" fmla="*/ 640 h 1277"/>
                <a:gd name="T18" fmla="*/ 782 w 1075"/>
                <a:gd name="T19" fmla="*/ 425 h 1277"/>
                <a:gd name="T20" fmla="*/ 524 w 1075"/>
                <a:gd name="T21" fmla="*/ 377 h 1277"/>
                <a:gd name="T22" fmla="*/ 499 w 1075"/>
                <a:gd name="T23" fmla="*/ 314 h 1277"/>
                <a:gd name="T24" fmla="*/ 306 w 1075"/>
                <a:gd name="T25" fmla="*/ 292 h 1277"/>
                <a:gd name="T26" fmla="*/ 272 w 1075"/>
                <a:gd name="T27" fmla="*/ 263 h 1277"/>
                <a:gd name="T28" fmla="*/ 226 w 1075"/>
                <a:gd name="T29" fmla="*/ 95 h 1277"/>
                <a:gd name="T30" fmla="*/ 0 w 1075"/>
                <a:gd name="T31" fmla="*/ 9 h 1277"/>
                <a:gd name="T32" fmla="*/ 0 w 1075"/>
                <a:gd name="T33" fmla="*/ 889 h 1277"/>
                <a:gd name="T34" fmla="*/ 317 w 1075"/>
                <a:gd name="T35" fmla="*/ 1277 h 1277"/>
                <a:gd name="T36" fmla="*/ 967 w 1075"/>
                <a:gd name="T37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7">
                  <a:moveTo>
                    <a:pt x="967" y="1277"/>
                  </a:moveTo>
                  <a:cubicBezTo>
                    <a:pt x="951" y="1240"/>
                    <a:pt x="923" y="1211"/>
                    <a:pt x="895" y="1180"/>
                  </a:cubicBezTo>
                  <a:cubicBezTo>
                    <a:pt x="936" y="1192"/>
                    <a:pt x="967" y="1186"/>
                    <a:pt x="990" y="1171"/>
                  </a:cubicBezTo>
                  <a:cubicBezTo>
                    <a:pt x="1070" y="1120"/>
                    <a:pt x="1075" y="1027"/>
                    <a:pt x="1037" y="987"/>
                  </a:cubicBezTo>
                  <a:cubicBezTo>
                    <a:pt x="1017" y="967"/>
                    <a:pt x="993" y="958"/>
                    <a:pt x="993" y="958"/>
                  </a:cubicBezTo>
                  <a:cubicBezTo>
                    <a:pt x="1015" y="935"/>
                    <a:pt x="1032" y="908"/>
                    <a:pt x="1038" y="876"/>
                  </a:cubicBezTo>
                  <a:cubicBezTo>
                    <a:pt x="1045" y="835"/>
                    <a:pt x="1037" y="794"/>
                    <a:pt x="1019" y="758"/>
                  </a:cubicBezTo>
                  <a:cubicBezTo>
                    <a:pt x="986" y="691"/>
                    <a:pt x="919" y="631"/>
                    <a:pt x="840" y="628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833" y="568"/>
                    <a:pt x="830" y="486"/>
                    <a:pt x="782" y="425"/>
                  </a:cubicBezTo>
                  <a:cubicBezTo>
                    <a:pt x="724" y="351"/>
                    <a:pt x="617" y="333"/>
                    <a:pt x="524" y="377"/>
                  </a:cubicBezTo>
                  <a:cubicBezTo>
                    <a:pt x="521" y="354"/>
                    <a:pt x="513" y="333"/>
                    <a:pt x="499" y="314"/>
                  </a:cubicBezTo>
                  <a:cubicBezTo>
                    <a:pt x="455" y="259"/>
                    <a:pt x="372" y="251"/>
                    <a:pt x="306" y="292"/>
                  </a:cubicBezTo>
                  <a:cubicBezTo>
                    <a:pt x="295" y="283"/>
                    <a:pt x="284" y="273"/>
                    <a:pt x="272" y="263"/>
                  </a:cubicBezTo>
                  <a:cubicBezTo>
                    <a:pt x="278" y="203"/>
                    <a:pt x="264" y="143"/>
                    <a:pt x="226" y="95"/>
                  </a:cubicBezTo>
                  <a:cubicBezTo>
                    <a:pt x="175" y="29"/>
                    <a:pt x="85" y="0"/>
                    <a:pt x="0" y="9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317" y="1277"/>
                    <a:pt x="317" y="1277"/>
                    <a:pt x="317" y="1277"/>
                  </a:cubicBezTo>
                  <a:lnTo>
                    <a:pt x="967" y="1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0"/>
            <p:cNvSpPr/>
            <p:nvPr/>
          </p:nvSpPr>
          <p:spPr bwMode="auto">
            <a:xfrm>
              <a:off x="12351784" y="1440926"/>
              <a:ext cx="854075" cy="942975"/>
            </a:xfrm>
            <a:custGeom>
              <a:avLst/>
              <a:gdLst>
                <a:gd name="T0" fmla="*/ 207 w 369"/>
                <a:gd name="T1" fmla="*/ 290 h 408"/>
                <a:gd name="T2" fmla="*/ 294 w 369"/>
                <a:gd name="T3" fmla="*/ 258 h 408"/>
                <a:gd name="T4" fmla="*/ 324 w 369"/>
                <a:gd name="T5" fmla="*/ 66 h 408"/>
                <a:gd name="T6" fmla="*/ 130 w 369"/>
                <a:gd name="T7" fmla="*/ 49 h 408"/>
                <a:gd name="T8" fmla="*/ 73 w 369"/>
                <a:gd name="T9" fmla="*/ 158 h 408"/>
                <a:gd name="T10" fmla="*/ 34 w 369"/>
                <a:gd name="T11" fmla="*/ 173 h 408"/>
                <a:gd name="T12" fmla="*/ 20 w 369"/>
                <a:gd name="T13" fmla="*/ 261 h 408"/>
                <a:gd name="T14" fmla="*/ 77 w 369"/>
                <a:gd name="T15" fmla="*/ 283 h 408"/>
                <a:gd name="T16" fmla="*/ 76 w 369"/>
                <a:gd name="T17" fmla="*/ 372 h 408"/>
                <a:gd name="T18" fmla="*/ 182 w 369"/>
                <a:gd name="T19" fmla="*/ 382 h 408"/>
                <a:gd name="T20" fmla="*/ 207 w 369"/>
                <a:gd name="T21" fmla="*/ 2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08">
                  <a:moveTo>
                    <a:pt x="207" y="290"/>
                  </a:moveTo>
                  <a:cubicBezTo>
                    <a:pt x="237" y="289"/>
                    <a:pt x="267" y="279"/>
                    <a:pt x="294" y="258"/>
                  </a:cubicBezTo>
                  <a:cubicBezTo>
                    <a:pt x="356" y="210"/>
                    <a:pt x="369" y="123"/>
                    <a:pt x="324" y="66"/>
                  </a:cubicBezTo>
                  <a:cubicBezTo>
                    <a:pt x="279" y="8"/>
                    <a:pt x="192" y="0"/>
                    <a:pt x="130" y="49"/>
                  </a:cubicBezTo>
                  <a:cubicBezTo>
                    <a:pt x="94" y="77"/>
                    <a:pt x="74" y="118"/>
                    <a:pt x="73" y="158"/>
                  </a:cubicBezTo>
                  <a:cubicBezTo>
                    <a:pt x="59" y="159"/>
                    <a:pt x="46" y="164"/>
                    <a:pt x="34" y="173"/>
                  </a:cubicBezTo>
                  <a:cubicBezTo>
                    <a:pt x="6" y="195"/>
                    <a:pt x="0" y="234"/>
                    <a:pt x="20" y="261"/>
                  </a:cubicBezTo>
                  <a:cubicBezTo>
                    <a:pt x="34" y="278"/>
                    <a:pt x="56" y="286"/>
                    <a:pt x="77" y="283"/>
                  </a:cubicBezTo>
                  <a:cubicBezTo>
                    <a:pt x="57" y="309"/>
                    <a:pt x="55" y="346"/>
                    <a:pt x="76" y="372"/>
                  </a:cubicBezTo>
                  <a:cubicBezTo>
                    <a:pt x="100" y="404"/>
                    <a:pt x="148" y="408"/>
                    <a:pt x="182" y="382"/>
                  </a:cubicBezTo>
                  <a:cubicBezTo>
                    <a:pt x="211" y="359"/>
                    <a:pt x="220" y="321"/>
                    <a:pt x="207" y="29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11712022" y="91551"/>
              <a:ext cx="635000" cy="808038"/>
            </a:xfrm>
            <a:custGeom>
              <a:avLst/>
              <a:gdLst>
                <a:gd name="T0" fmla="*/ 230 w 275"/>
                <a:gd name="T1" fmla="*/ 159 h 350"/>
                <a:gd name="T2" fmla="*/ 248 w 275"/>
                <a:gd name="T3" fmla="*/ 40 h 350"/>
                <a:gd name="T4" fmla="*/ 127 w 275"/>
                <a:gd name="T5" fmla="*/ 30 h 350"/>
                <a:gd name="T6" fmla="*/ 118 w 275"/>
                <a:gd name="T7" fmla="*/ 38 h 350"/>
                <a:gd name="T8" fmla="*/ 38 w 275"/>
                <a:gd name="T9" fmla="*/ 45 h 350"/>
                <a:gd name="T10" fmla="*/ 23 w 275"/>
                <a:gd name="T11" fmla="*/ 141 h 350"/>
                <a:gd name="T12" fmla="*/ 38 w 275"/>
                <a:gd name="T13" fmla="*/ 155 h 350"/>
                <a:gd name="T14" fmla="*/ 34 w 275"/>
                <a:gd name="T15" fmla="*/ 295 h 350"/>
                <a:gd name="T16" fmla="*/ 197 w 275"/>
                <a:gd name="T17" fmla="*/ 310 h 350"/>
                <a:gd name="T18" fmla="*/ 230 w 275"/>
                <a:gd name="T19" fmla="*/ 15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0">
                  <a:moveTo>
                    <a:pt x="230" y="159"/>
                  </a:moveTo>
                  <a:cubicBezTo>
                    <a:pt x="267" y="129"/>
                    <a:pt x="275" y="76"/>
                    <a:pt x="248" y="40"/>
                  </a:cubicBezTo>
                  <a:cubicBezTo>
                    <a:pt x="220" y="4"/>
                    <a:pt x="166" y="0"/>
                    <a:pt x="127" y="30"/>
                  </a:cubicBezTo>
                  <a:cubicBezTo>
                    <a:pt x="124" y="32"/>
                    <a:pt x="121" y="35"/>
                    <a:pt x="118" y="38"/>
                  </a:cubicBezTo>
                  <a:cubicBezTo>
                    <a:pt x="94" y="24"/>
                    <a:pt x="62" y="26"/>
                    <a:pt x="38" y="45"/>
                  </a:cubicBezTo>
                  <a:cubicBezTo>
                    <a:pt x="7" y="69"/>
                    <a:pt x="0" y="112"/>
                    <a:pt x="23" y="141"/>
                  </a:cubicBezTo>
                  <a:cubicBezTo>
                    <a:pt x="27" y="147"/>
                    <a:pt x="32" y="152"/>
                    <a:pt x="38" y="155"/>
                  </a:cubicBezTo>
                  <a:cubicBezTo>
                    <a:pt x="5" y="197"/>
                    <a:pt x="2" y="254"/>
                    <a:pt x="34" y="295"/>
                  </a:cubicBezTo>
                  <a:cubicBezTo>
                    <a:pt x="72" y="344"/>
                    <a:pt x="145" y="350"/>
                    <a:pt x="197" y="310"/>
                  </a:cubicBezTo>
                  <a:cubicBezTo>
                    <a:pt x="245" y="272"/>
                    <a:pt x="258" y="207"/>
                    <a:pt x="230" y="159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12456559" y="-140224"/>
              <a:ext cx="309563" cy="303213"/>
            </a:xfrm>
            <a:custGeom>
              <a:avLst/>
              <a:gdLst>
                <a:gd name="T0" fmla="*/ 102 w 134"/>
                <a:gd name="T1" fmla="*/ 110 h 131"/>
                <a:gd name="T2" fmla="*/ 19 w 134"/>
                <a:gd name="T3" fmla="*/ 103 h 131"/>
                <a:gd name="T4" fmla="*/ 32 w 134"/>
                <a:gd name="T5" fmla="*/ 20 h 131"/>
                <a:gd name="T6" fmla="*/ 115 w 134"/>
                <a:gd name="T7" fmla="*/ 28 h 131"/>
                <a:gd name="T8" fmla="*/ 102 w 134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1">
                  <a:moveTo>
                    <a:pt x="102" y="110"/>
                  </a:moveTo>
                  <a:cubicBezTo>
                    <a:pt x="75" y="131"/>
                    <a:pt x="38" y="127"/>
                    <a:pt x="19" y="103"/>
                  </a:cubicBezTo>
                  <a:cubicBezTo>
                    <a:pt x="0" y="78"/>
                    <a:pt x="5" y="41"/>
                    <a:pt x="32" y="20"/>
                  </a:cubicBezTo>
                  <a:cubicBezTo>
                    <a:pt x="58" y="0"/>
                    <a:pt x="95" y="3"/>
                    <a:pt x="115" y="28"/>
                  </a:cubicBezTo>
                  <a:cubicBezTo>
                    <a:pt x="134" y="52"/>
                    <a:pt x="128" y="89"/>
                    <a:pt x="102" y="11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8960884" y="148701"/>
              <a:ext cx="2066925" cy="2289175"/>
            </a:xfrm>
            <a:custGeom>
              <a:avLst/>
              <a:gdLst>
                <a:gd name="T0" fmla="*/ 801 w 894"/>
                <a:gd name="T1" fmla="*/ 990 h 990"/>
                <a:gd name="T2" fmla="*/ 789 w 894"/>
                <a:gd name="T3" fmla="*/ 951 h 990"/>
                <a:gd name="T4" fmla="*/ 837 w 894"/>
                <a:gd name="T5" fmla="*/ 934 h 990"/>
                <a:gd name="T6" fmla="*/ 854 w 894"/>
                <a:gd name="T7" fmla="*/ 830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4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1 w 894"/>
                <a:gd name="T23" fmla="*/ 147 h 990"/>
                <a:gd name="T24" fmla="*/ 157 w 894"/>
                <a:gd name="T25" fmla="*/ 68 h 990"/>
                <a:gd name="T26" fmla="*/ 0 w 894"/>
                <a:gd name="T27" fmla="*/ 2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9" y="977"/>
                    <a:pt x="795" y="966"/>
                    <a:pt x="789" y="951"/>
                  </a:cubicBezTo>
                  <a:cubicBezTo>
                    <a:pt x="805" y="951"/>
                    <a:pt x="823" y="946"/>
                    <a:pt x="837" y="934"/>
                  </a:cubicBezTo>
                  <a:cubicBezTo>
                    <a:pt x="871" y="908"/>
                    <a:pt x="878" y="862"/>
                    <a:pt x="854" y="830"/>
                  </a:cubicBezTo>
                  <a:cubicBezTo>
                    <a:pt x="848" y="823"/>
                    <a:pt x="842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10" y="522"/>
                    <a:pt x="640" y="557"/>
                  </a:cubicBezTo>
                  <a:cubicBezTo>
                    <a:pt x="662" y="508"/>
                    <a:pt x="657" y="451"/>
                    <a:pt x="624" y="408"/>
                  </a:cubicBezTo>
                  <a:cubicBezTo>
                    <a:pt x="589" y="364"/>
                    <a:pt x="533" y="346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80" y="77"/>
                    <a:pt x="194" y="144"/>
                  </a:cubicBezTo>
                  <a:cubicBezTo>
                    <a:pt x="193" y="145"/>
                    <a:pt x="192" y="146"/>
                    <a:pt x="191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2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rgbClr val="8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9014859" y="421751"/>
              <a:ext cx="1503363" cy="1358900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8 w 650"/>
                <a:gd name="T5" fmla="*/ 97 h 588"/>
                <a:gd name="T6" fmla="*/ 299 w 650"/>
                <a:gd name="T7" fmla="*/ 72 h 588"/>
                <a:gd name="T8" fmla="*/ 239 w 650"/>
                <a:gd name="T9" fmla="*/ 143 h 588"/>
                <a:gd name="T10" fmla="*/ 76 w 650"/>
                <a:gd name="T11" fmla="*/ 155 h 588"/>
                <a:gd name="T12" fmla="*/ 45 w 650"/>
                <a:gd name="T13" fmla="*/ 350 h 588"/>
                <a:gd name="T14" fmla="*/ 242 w 650"/>
                <a:gd name="T15" fmla="*/ 367 h 588"/>
                <a:gd name="T16" fmla="*/ 253 w 650"/>
                <a:gd name="T17" fmla="*/ 358 h 588"/>
                <a:gd name="T18" fmla="*/ 253 w 650"/>
                <a:gd name="T19" fmla="*/ 359 h 588"/>
                <a:gd name="T20" fmla="*/ 391 w 650"/>
                <a:gd name="T21" fmla="*/ 431 h 588"/>
                <a:gd name="T22" fmla="*/ 407 w 650"/>
                <a:gd name="T23" fmla="*/ 534 h 588"/>
                <a:gd name="T24" fmla="*/ 566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79"/>
                    <a:pt x="574" y="371"/>
                    <a:pt x="564" y="365"/>
                  </a:cubicBezTo>
                  <a:cubicBezTo>
                    <a:pt x="637" y="291"/>
                    <a:pt x="650" y="176"/>
                    <a:pt x="588" y="97"/>
                  </a:cubicBezTo>
                  <a:cubicBezTo>
                    <a:pt x="521" y="11"/>
                    <a:pt x="391" y="0"/>
                    <a:pt x="299" y="72"/>
                  </a:cubicBezTo>
                  <a:cubicBezTo>
                    <a:pt x="273" y="92"/>
                    <a:pt x="253" y="116"/>
                    <a:pt x="239" y="143"/>
                  </a:cubicBezTo>
                  <a:cubicBezTo>
                    <a:pt x="191" y="113"/>
                    <a:pt x="126" y="117"/>
                    <a:pt x="76" y="155"/>
                  </a:cubicBezTo>
                  <a:cubicBezTo>
                    <a:pt x="13" y="204"/>
                    <a:pt x="0" y="292"/>
                    <a:pt x="45" y="350"/>
                  </a:cubicBezTo>
                  <a:cubicBezTo>
                    <a:pt x="91" y="409"/>
                    <a:pt x="179" y="417"/>
                    <a:pt x="242" y="367"/>
                  </a:cubicBezTo>
                  <a:cubicBezTo>
                    <a:pt x="246" y="364"/>
                    <a:pt x="250" y="361"/>
                    <a:pt x="253" y="358"/>
                  </a:cubicBezTo>
                  <a:cubicBezTo>
                    <a:pt x="253" y="358"/>
                    <a:pt x="253" y="358"/>
                    <a:pt x="253" y="359"/>
                  </a:cubicBezTo>
                  <a:cubicBezTo>
                    <a:pt x="288" y="402"/>
                    <a:pt x="338" y="427"/>
                    <a:pt x="391" y="431"/>
                  </a:cubicBezTo>
                  <a:cubicBezTo>
                    <a:pt x="379" y="465"/>
                    <a:pt x="383" y="504"/>
                    <a:pt x="407" y="534"/>
                  </a:cubicBezTo>
                  <a:cubicBezTo>
                    <a:pt x="444" y="582"/>
                    <a:pt x="515" y="588"/>
                    <a:pt x="566" y="548"/>
                  </a:cubicBezTo>
                  <a:cubicBezTo>
                    <a:pt x="618" y="508"/>
                    <a:pt x="629" y="437"/>
                    <a:pt x="592" y="390"/>
                  </a:cubicBezTo>
                  <a:close/>
                </a:path>
              </a:pathLst>
            </a:custGeom>
            <a:solidFill>
              <a:srgbClr val="7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10486472" y="1264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385693" y="1510078"/>
            <a:ext cx="6138744" cy="4146742"/>
            <a:chOff x="1385693" y="1510078"/>
            <a:chExt cx="6138744" cy="4146742"/>
          </a:xfrm>
        </p:grpSpPr>
        <p:sp>
          <p:nvSpPr>
            <p:cNvPr id="11" name="Freeform 26"/>
            <p:cNvSpPr/>
            <p:nvPr/>
          </p:nvSpPr>
          <p:spPr bwMode="auto">
            <a:xfrm>
              <a:off x="1895475" y="3163888"/>
              <a:ext cx="2514600" cy="2159000"/>
            </a:xfrm>
            <a:custGeom>
              <a:avLst/>
              <a:gdLst>
                <a:gd name="T0" fmla="*/ 1407 w 1584"/>
                <a:gd name="T1" fmla="*/ 0 h 1360"/>
                <a:gd name="T2" fmla="*/ 0 w 1584"/>
                <a:gd name="T3" fmla="*/ 1040 h 1360"/>
                <a:gd name="T4" fmla="*/ 97 w 1584"/>
                <a:gd name="T5" fmla="*/ 1289 h 1360"/>
                <a:gd name="T6" fmla="*/ 257 w 1584"/>
                <a:gd name="T7" fmla="*/ 1360 h 1360"/>
                <a:gd name="T8" fmla="*/ 1584 w 1584"/>
                <a:gd name="T9" fmla="*/ 245 h 1360"/>
                <a:gd name="T10" fmla="*/ 1407 w 1584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4" h="1360">
                  <a:moveTo>
                    <a:pt x="1407" y="0"/>
                  </a:moveTo>
                  <a:lnTo>
                    <a:pt x="0" y="1040"/>
                  </a:lnTo>
                  <a:lnTo>
                    <a:pt x="97" y="1289"/>
                  </a:lnTo>
                  <a:lnTo>
                    <a:pt x="257" y="1360"/>
                  </a:lnTo>
                  <a:lnTo>
                    <a:pt x="1584" y="245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Group 100"/>
            <p:cNvGrpSpPr>
              <a:grpSpLocks noChangeAspect="1"/>
            </p:cNvGrpSpPr>
            <p:nvPr/>
          </p:nvGrpSpPr>
          <p:grpSpPr bwMode="auto">
            <a:xfrm>
              <a:off x="1385693" y="2057590"/>
              <a:ext cx="4184978" cy="3599230"/>
              <a:chOff x="3137" y="1475"/>
              <a:chExt cx="3951" cy="3398"/>
            </a:xfrm>
          </p:grpSpPr>
          <p:sp>
            <p:nvSpPr>
              <p:cNvPr id="15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 bwMode="auto">
            <a:xfrm>
              <a:off x="1589614" y="1510078"/>
              <a:ext cx="5934823" cy="3730730"/>
              <a:chOff x="2847" y="1773"/>
              <a:chExt cx="5046" cy="3172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3192" y="3474"/>
                <a:ext cx="1999" cy="1366"/>
              </a:xfrm>
              <a:custGeom>
                <a:avLst/>
                <a:gdLst>
                  <a:gd name="T0" fmla="*/ 812 w 845"/>
                  <a:gd name="T1" fmla="*/ 345 h 577"/>
                  <a:gd name="T2" fmla="*/ 5 w 845"/>
                  <a:gd name="T3" fmla="*/ 328 h 577"/>
                  <a:gd name="T4" fmla="*/ 49 w 845"/>
                  <a:gd name="T5" fmla="*/ 272 h 577"/>
                  <a:gd name="T6" fmla="*/ 703 w 845"/>
                  <a:gd name="T7" fmla="*/ 151 h 577"/>
                  <a:gd name="T8" fmla="*/ 812 w 845"/>
                  <a:gd name="T9" fmla="*/ 345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77">
                    <a:moveTo>
                      <a:pt x="812" y="345"/>
                    </a:moveTo>
                    <a:cubicBezTo>
                      <a:pt x="812" y="345"/>
                      <a:pt x="552" y="577"/>
                      <a:pt x="5" y="328"/>
                    </a:cubicBezTo>
                    <a:cubicBezTo>
                      <a:pt x="5" y="328"/>
                      <a:pt x="0" y="322"/>
                      <a:pt x="49" y="272"/>
                    </a:cubicBezTo>
                    <a:cubicBezTo>
                      <a:pt x="49" y="272"/>
                      <a:pt x="396" y="434"/>
                      <a:pt x="703" y="151"/>
                    </a:cubicBezTo>
                    <a:cubicBezTo>
                      <a:pt x="845" y="283"/>
                      <a:pt x="829" y="0"/>
                      <a:pt x="812" y="345"/>
                    </a:cubicBezTo>
                    <a:close/>
                  </a:path>
                </a:pathLst>
              </a:custGeom>
              <a:solidFill>
                <a:srgbClr val="FFA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569" y="3493"/>
                <a:ext cx="1289" cy="1452"/>
              </a:xfrm>
              <a:custGeom>
                <a:avLst/>
                <a:gdLst>
                  <a:gd name="T0" fmla="*/ 478 w 545"/>
                  <a:gd name="T1" fmla="*/ 0 h 613"/>
                  <a:gd name="T2" fmla="*/ 389 w 545"/>
                  <a:gd name="T3" fmla="*/ 52 h 613"/>
                  <a:gd name="T4" fmla="*/ 70 w 545"/>
                  <a:gd name="T5" fmla="*/ 172 h 613"/>
                  <a:gd name="T6" fmla="*/ 0 w 545"/>
                  <a:gd name="T7" fmla="*/ 221 h 613"/>
                  <a:gd name="T8" fmla="*/ 545 w 545"/>
                  <a:gd name="T9" fmla="*/ 221 h 613"/>
                  <a:gd name="T10" fmla="*/ 478 w 545"/>
                  <a:gd name="T11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5" h="613">
                    <a:moveTo>
                      <a:pt x="478" y="0"/>
                    </a:moveTo>
                    <a:cubicBezTo>
                      <a:pt x="478" y="0"/>
                      <a:pt x="416" y="23"/>
                      <a:pt x="389" y="52"/>
                    </a:cubicBezTo>
                    <a:cubicBezTo>
                      <a:pt x="361" y="82"/>
                      <a:pt x="376" y="454"/>
                      <a:pt x="70" y="172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1"/>
                      <a:pt x="394" y="613"/>
                      <a:pt x="545" y="221"/>
                    </a:cubicBez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243" y="3313"/>
                <a:ext cx="1530" cy="1191"/>
              </a:xfrm>
              <a:custGeom>
                <a:avLst/>
                <a:gdLst>
                  <a:gd name="T0" fmla="*/ 595 w 647"/>
                  <a:gd name="T1" fmla="*/ 235 h 503"/>
                  <a:gd name="T2" fmla="*/ 148 w 647"/>
                  <a:gd name="T3" fmla="*/ 503 h 503"/>
                  <a:gd name="T4" fmla="*/ 260 w 647"/>
                  <a:gd name="T5" fmla="*/ 392 h 503"/>
                  <a:gd name="T6" fmla="*/ 82 w 647"/>
                  <a:gd name="T7" fmla="*/ 318 h 503"/>
                  <a:gd name="T8" fmla="*/ 7 w 647"/>
                  <a:gd name="T9" fmla="*/ 76 h 503"/>
                  <a:gd name="T10" fmla="*/ 485 w 647"/>
                  <a:gd name="T11" fmla="*/ 29 h 503"/>
                  <a:gd name="T12" fmla="*/ 595 w 647"/>
                  <a:gd name="T13" fmla="*/ 23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503">
                    <a:moveTo>
                      <a:pt x="595" y="235"/>
                    </a:moveTo>
                    <a:cubicBezTo>
                      <a:pt x="595" y="235"/>
                      <a:pt x="415" y="475"/>
                      <a:pt x="148" y="503"/>
                    </a:cubicBezTo>
                    <a:cubicBezTo>
                      <a:pt x="148" y="503"/>
                      <a:pt x="282" y="465"/>
                      <a:pt x="260" y="392"/>
                    </a:cubicBezTo>
                    <a:cubicBezTo>
                      <a:pt x="243" y="336"/>
                      <a:pt x="164" y="340"/>
                      <a:pt x="82" y="318"/>
                    </a:cubicBezTo>
                    <a:cubicBezTo>
                      <a:pt x="0" y="296"/>
                      <a:pt x="7" y="76"/>
                      <a:pt x="7" y="76"/>
                    </a:cubicBezTo>
                    <a:cubicBezTo>
                      <a:pt x="7" y="76"/>
                      <a:pt x="328" y="0"/>
                      <a:pt x="485" y="29"/>
                    </a:cubicBezTo>
                    <a:cubicBezTo>
                      <a:pt x="485" y="29"/>
                      <a:pt x="647" y="137"/>
                      <a:pt x="595" y="235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713" y="2815"/>
                <a:ext cx="289" cy="322"/>
              </a:xfrm>
              <a:custGeom>
                <a:avLst/>
                <a:gdLst>
                  <a:gd name="T0" fmla="*/ 86 w 122"/>
                  <a:gd name="T1" fmla="*/ 0 h 136"/>
                  <a:gd name="T2" fmla="*/ 1 w 122"/>
                  <a:gd name="T3" fmla="*/ 69 h 136"/>
                  <a:gd name="T4" fmla="*/ 23 w 122"/>
                  <a:gd name="T5" fmla="*/ 117 h 136"/>
                  <a:gd name="T6" fmla="*/ 67 w 122"/>
                  <a:gd name="T7" fmla="*/ 131 h 136"/>
                  <a:gd name="T8" fmla="*/ 95 w 122"/>
                  <a:gd name="T9" fmla="*/ 99 h 136"/>
                  <a:gd name="T10" fmla="*/ 121 w 122"/>
                  <a:gd name="T11" fmla="*/ 36 h 136"/>
                  <a:gd name="T12" fmla="*/ 86 w 122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6">
                    <a:moveTo>
                      <a:pt x="86" y="0"/>
                    </a:moveTo>
                    <a:cubicBezTo>
                      <a:pt x="86" y="0"/>
                      <a:pt x="9" y="13"/>
                      <a:pt x="1" y="69"/>
                    </a:cubicBezTo>
                    <a:cubicBezTo>
                      <a:pt x="0" y="79"/>
                      <a:pt x="22" y="100"/>
                      <a:pt x="23" y="117"/>
                    </a:cubicBezTo>
                    <a:cubicBezTo>
                      <a:pt x="25" y="132"/>
                      <a:pt x="55" y="136"/>
                      <a:pt x="67" y="131"/>
                    </a:cubicBezTo>
                    <a:cubicBezTo>
                      <a:pt x="85" y="123"/>
                      <a:pt x="92" y="107"/>
                      <a:pt x="95" y="99"/>
                    </a:cubicBezTo>
                    <a:cubicBezTo>
                      <a:pt x="114" y="88"/>
                      <a:pt x="110" y="61"/>
                      <a:pt x="121" y="36"/>
                    </a:cubicBezTo>
                    <a:cubicBezTo>
                      <a:pt x="122" y="28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4905" y="2979"/>
                <a:ext cx="43" cy="83"/>
              </a:xfrm>
              <a:custGeom>
                <a:avLst/>
                <a:gdLst>
                  <a:gd name="T0" fmla="*/ 17 w 18"/>
                  <a:gd name="T1" fmla="*/ 0 h 35"/>
                  <a:gd name="T2" fmla="*/ 17 w 18"/>
                  <a:gd name="T3" fmla="*/ 0 h 35"/>
                  <a:gd name="T4" fmla="*/ 2 w 18"/>
                  <a:gd name="T5" fmla="*/ 16 h 35"/>
                  <a:gd name="T6" fmla="*/ 9 w 18"/>
                  <a:gd name="T7" fmla="*/ 33 h 35"/>
                  <a:gd name="T8" fmla="*/ 15 w 18"/>
                  <a:gd name="T9" fmla="*/ 30 h 35"/>
                  <a:gd name="T10" fmla="*/ 6 w 18"/>
                  <a:gd name="T11" fmla="*/ 16 h 35"/>
                  <a:gd name="T12" fmla="*/ 17 w 1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5">
                    <a:moveTo>
                      <a:pt x="17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0" y="4"/>
                      <a:pt x="5" y="8"/>
                      <a:pt x="2" y="16"/>
                    </a:cubicBezTo>
                    <a:cubicBezTo>
                      <a:pt x="0" y="22"/>
                      <a:pt x="4" y="28"/>
                      <a:pt x="9" y="33"/>
                    </a:cubicBezTo>
                    <a:cubicBezTo>
                      <a:pt x="11" y="35"/>
                      <a:pt x="17" y="33"/>
                      <a:pt x="15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5" y="10"/>
                      <a:pt x="13" y="4"/>
                      <a:pt x="17" y="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597" y="2010"/>
                <a:ext cx="296" cy="296"/>
              </a:xfrm>
              <a:custGeom>
                <a:avLst/>
                <a:gdLst>
                  <a:gd name="T0" fmla="*/ 0 w 125"/>
                  <a:gd name="T1" fmla="*/ 22 h 125"/>
                  <a:gd name="T2" fmla="*/ 33 w 125"/>
                  <a:gd name="T3" fmla="*/ 0 h 125"/>
                  <a:gd name="T4" fmla="*/ 103 w 125"/>
                  <a:gd name="T5" fmla="*/ 33 h 125"/>
                  <a:gd name="T6" fmla="*/ 53 w 125"/>
                  <a:gd name="T7" fmla="*/ 121 h 125"/>
                  <a:gd name="T8" fmla="*/ 8 w 125"/>
                  <a:gd name="T9" fmla="*/ 114 h 125"/>
                  <a:gd name="T10" fmla="*/ 0 w 125"/>
                  <a:gd name="T11" fmla="*/ 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25">
                    <a:moveTo>
                      <a:pt x="0" y="22"/>
                    </a:moveTo>
                    <a:cubicBezTo>
                      <a:pt x="0" y="22"/>
                      <a:pt x="22" y="0"/>
                      <a:pt x="33" y="0"/>
                    </a:cubicBezTo>
                    <a:cubicBezTo>
                      <a:pt x="44" y="0"/>
                      <a:pt x="81" y="9"/>
                      <a:pt x="103" y="33"/>
                    </a:cubicBezTo>
                    <a:cubicBezTo>
                      <a:pt x="125" y="57"/>
                      <a:pt x="53" y="121"/>
                      <a:pt x="53" y="121"/>
                    </a:cubicBezTo>
                    <a:cubicBezTo>
                      <a:pt x="53" y="121"/>
                      <a:pt x="17" y="125"/>
                      <a:pt x="8" y="114"/>
                    </a:cubicBezTo>
                    <a:cubicBezTo>
                      <a:pt x="0" y="10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7597" y="2046"/>
                <a:ext cx="185" cy="251"/>
              </a:xfrm>
              <a:custGeom>
                <a:avLst/>
                <a:gdLst>
                  <a:gd name="T0" fmla="*/ 75 w 78"/>
                  <a:gd name="T1" fmla="*/ 16 h 106"/>
                  <a:gd name="T2" fmla="*/ 59 w 78"/>
                  <a:gd name="T3" fmla="*/ 27 h 106"/>
                  <a:gd name="T4" fmla="*/ 41 w 78"/>
                  <a:gd name="T5" fmla="*/ 17 h 106"/>
                  <a:gd name="T6" fmla="*/ 43 w 78"/>
                  <a:gd name="T7" fmla="*/ 15 h 106"/>
                  <a:gd name="T8" fmla="*/ 49 w 78"/>
                  <a:gd name="T9" fmla="*/ 10 h 106"/>
                  <a:gd name="T10" fmla="*/ 47 w 78"/>
                  <a:gd name="T11" fmla="*/ 8 h 106"/>
                  <a:gd name="T12" fmla="*/ 38 w 78"/>
                  <a:gd name="T13" fmla="*/ 13 h 106"/>
                  <a:gd name="T14" fmla="*/ 36 w 78"/>
                  <a:gd name="T15" fmla="*/ 16 h 106"/>
                  <a:gd name="T16" fmla="*/ 14 w 78"/>
                  <a:gd name="T17" fmla="*/ 10 h 106"/>
                  <a:gd name="T18" fmla="*/ 16 w 78"/>
                  <a:gd name="T19" fmla="*/ 7 h 106"/>
                  <a:gd name="T20" fmla="*/ 21 w 78"/>
                  <a:gd name="T21" fmla="*/ 4 h 106"/>
                  <a:gd name="T22" fmla="*/ 24 w 78"/>
                  <a:gd name="T23" fmla="*/ 2 h 106"/>
                  <a:gd name="T24" fmla="*/ 24 w 78"/>
                  <a:gd name="T25" fmla="*/ 1 h 106"/>
                  <a:gd name="T26" fmla="*/ 13 w 78"/>
                  <a:gd name="T27" fmla="*/ 4 h 106"/>
                  <a:gd name="T28" fmla="*/ 9 w 78"/>
                  <a:gd name="T29" fmla="*/ 8 h 106"/>
                  <a:gd name="T30" fmla="*/ 0 w 78"/>
                  <a:gd name="T31" fmla="*/ 7 h 106"/>
                  <a:gd name="T32" fmla="*/ 0 w 78"/>
                  <a:gd name="T33" fmla="*/ 88 h 106"/>
                  <a:gd name="T34" fmla="*/ 23 w 78"/>
                  <a:gd name="T35" fmla="*/ 106 h 106"/>
                  <a:gd name="T36" fmla="*/ 29 w 78"/>
                  <a:gd name="T37" fmla="*/ 43 h 106"/>
                  <a:gd name="T38" fmla="*/ 66 w 78"/>
                  <a:gd name="T39" fmla="*/ 43 h 106"/>
                  <a:gd name="T40" fmla="*/ 62 w 78"/>
                  <a:gd name="T41" fmla="*/ 29 h 106"/>
                  <a:gd name="T42" fmla="*/ 67 w 78"/>
                  <a:gd name="T43" fmla="*/ 23 h 106"/>
                  <a:gd name="T44" fmla="*/ 76 w 78"/>
                  <a:gd name="T45" fmla="*/ 17 h 106"/>
                  <a:gd name="T46" fmla="*/ 75 w 78"/>
                  <a:gd name="T4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06">
                    <a:moveTo>
                      <a:pt x="75" y="16"/>
                    </a:moveTo>
                    <a:cubicBezTo>
                      <a:pt x="69" y="16"/>
                      <a:pt x="62" y="21"/>
                      <a:pt x="59" y="27"/>
                    </a:cubicBezTo>
                    <a:cubicBezTo>
                      <a:pt x="55" y="23"/>
                      <a:pt x="48" y="20"/>
                      <a:pt x="41" y="17"/>
                    </a:cubicBezTo>
                    <a:cubicBezTo>
                      <a:pt x="42" y="17"/>
                      <a:pt x="42" y="16"/>
                      <a:pt x="43" y="15"/>
                    </a:cubicBezTo>
                    <a:cubicBezTo>
                      <a:pt x="45" y="13"/>
                      <a:pt x="48" y="12"/>
                      <a:pt x="49" y="10"/>
                    </a:cubicBezTo>
                    <a:cubicBezTo>
                      <a:pt x="50" y="8"/>
                      <a:pt x="49" y="8"/>
                      <a:pt x="47" y="8"/>
                    </a:cubicBezTo>
                    <a:cubicBezTo>
                      <a:pt x="44" y="8"/>
                      <a:pt x="40" y="10"/>
                      <a:pt x="38" y="13"/>
                    </a:cubicBezTo>
                    <a:cubicBezTo>
                      <a:pt x="37" y="14"/>
                      <a:pt x="36" y="15"/>
                      <a:pt x="36" y="16"/>
                    </a:cubicBezTo>
                    <a:cubicBezTo>
                      <a:pt x="28" y="13"/>
                      <a:pt x="20" y="11"/>
                      <a:pt x="14" y="10"/>
                    </a:cubicBezTo>
                    <a:cubicBezTo>
                      <a:pt x="15" y="9"/>
                      <a:pt x="16" y="8"/>
                      <a:pt x="16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3" y="7"/>
                      <a:pt x="0" y="7"/>
                      <a:pt x="0" y="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9" y="106"/>
                      <a:pt x="23" y="106"/>
                    </a:cubicBezTo>
                    <a:cubicBezTo>
                      <a:pt x="38" y="105"/>
                      <a:pt x="29" y="43"/>
                      <a:pt x="29" y="43"/>
                    </a:cubicBezTo>
                    <a:cubicBezTo>
                      <a:pt x="29" y="43"/>
                      <a:pt x="55" y="67"/>
                      <a:pt x="66" y="43"/>
                    </a:cubicBezTo>
                    <a:cubicBezTo>
                      <a:pt x="68" y="38"/>
                      <a:pt x="66" y="33"/>
                      <a:pt x="62" y="29"/>
                    </a:cubicBezTo>
                    <a:cubicBezTo>
                      <a:pt x="64" y="27"/>
                      <a:pt x="65" y="25"/>
                      <a:pt x="67" y="23"/>
                    </a:cubicBezTo>
                    <a:cubicBezTo>
                      <a:pt x="70" y="20"/>
                      <a:pt x="73" y="20"/>
                      <a:pt x="76" y="17"/>
                    </a:cubicBezTo>
                    <a:cubicBezTo>
                      <a:pt x="78" y="16"/>
                      <a:pt x="76" y="16"/>
                      <a:pt x="75" y="16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521" y="2228"/>
                <a:ext cx="1201" cy="966"/>
              </a:xfrm>
              <a:custGeom>
                <a:avLst/>
                <a:gdLst>
                  <a:gd name="T0" fmla="*/ 25 w 508"/>
                  <a:gd name="T1" fmla="*/ 368 h 408"/>
                  <a:gd name="T2" fmla="*/ 508 w 508"/>
                  <a:gd name="T3" fmla="*/ 29 h 408"/>
                  <a:gd name="T4" fmla="*/ 451 w 508"/>
                  <a:gd name="T5" fmla="*/ 0 h 408"/>
                  <a:gd name="T6" fmla="*/ 71 w 508"/>
                  <a:gd name="T7" fmla="*/ 202 h 408"/>
                  <a:gd name="T8" fmla="*/ 25 w 508"/>
                  <a:gd name="T9" fmla="*/ 36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408">
                    <a:moveTo>
                      <a:pt x="25" y="368"/>
                    </a:moveTo>
                    <a:cubicBezTo>
                      <a:pt x="25" y="368"/>
                      <a:pt x="333" y="408"/>
                      <a:pt x="508" y="29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51" y="0"/>
                      <a:pt x="285" y="267"/>
                      <a:pt x="71" y="202"/>
                    </a:cubicBezTo>
                    <a:cubicBezTo>
                      <a:pt x="71" y="202"/>
                      <a:pt x="0" y="237"/>
                      <a:pt x="25" y="368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896" y="2133"/>
                <a:ext cx="1355" cy="796"/>
              </a:xfrm>
              <a:custGeom>
                <a:avLst/>
                <a:gdLst>
                  <a:gd name="T0" fmla="*/ 573 w 573"/>
                  <a:gd name="T1" fmla="*/ 150 h 336"/>
                  <a:gd name="T2" fmla="*/ 0 w 573"/>
                  <a:gd name="T3" fmla="*/ 288 h 336"/>
                  <a:gd name="T4" fmla="*/ 42 w 573"/>
                  <a:gd name="T5" fmla="*/ 336 h 336"/>
                  <a:gd name="T6" fmla="*/ 469 w 573"/>
                  <a:gd name="T7" fmla="*/ 287 h 336"/>
                  <a:gd name="T8" fmla="*/ 573 w 573"/>
                  <a:gd name="T9" fmla="*/ 15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" h="336">
                    <a:moveTo>
                      <a:pt x="573" y="150"/>
                    </a:moveTo>
                    <a:cubicBezTo>
                      <a:pt x="573" y="150"/>
                      <a:pt x="302" y="0"/>
                      <a:pt x="0" y="288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2" y="336"/>
                      <a:pt x="294" y="149"/>
                      <a:pt x="469" y="287"/>
                    </a:cubicBezTo>
                    <a:cubicBezTo>
                      <a:pt x="469" y="287"/>
                      <a:pt x="549" y="281"/>
                      <a:pt x="573" y="150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5336" y="2479"/>
                <a:ext cx="1320" cy="1459"/>
              </a:xfrm>
              <a:custGeom>
                <a:avLst/>
                <a:gdLst>
                  <a:gd name="T0" fmla="*/ 558 w 558"/>
                  <a:gd name="T1" fmla="*/ 191 h 616"/>
                  <a:gd name="T2" fmla="*/ 558 w 558"/>
                  <a:gd name="T3" fmla="*/ 242 h 616"/>
                  <a:gd name="T4" fmla="*/ 473 w 558"/>
                  <a:gd name="T5" fmla="*/ 389 h 616"/>
                  <a:gd name="T6" fmla="*/ 194 w 558"/>
                  <a:gd name="T7" fmla="*/ 538 h 616"/>
                  <a:gd name="T8" fmla="*/ 131 w 558"/>
                  <a:gd name="T9" fmla="*/ 598 h 616"/>
                  <a:gd name="T10" fmla="*/ 0 w 558"/>
                  <a:gd name="T11" fmla="*/ 375 h 616"/>
                  <a:gd name="T12" fmla="*/ 124 w 558"/>
                  <a:gd name="T13" fmla="*/ 299 h 616"/>
                  <a:gd name="T14" fmla="*/ 350 w 558"/>
                  <a:gd name="T15" fmla="*/ 23 h 616"/>
                  <a:gd name="T16" fmla="*/ 408 w 558"/>
                  <a:gd name="T17" fmla="*/ 0 h 616"/>
                  <a:gd name="T18" fmla="*/ 486 w 558"/>
                  <a:gd name="T19" fmla="*/ 58 h 616"/>
                  <a:gd name="T20" fmla="*/ 558 w 558"/>
                  <a:gd name="T21" fmla="*/ 19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8" h="616">
                    <a:moveTo>
                      <a:pt x="558" y="191"/>
                    </a:moveTo>
                    <a:cubicBezTo>
                      <a:pt x="558" y="242"/>
                      <a:pt x="558" y="242"/>
                      <a:pt x="558" y="242"/>
                    </a:cubicBezTo>
                    <a:cubicBezTo>
                      <a:pt x="558" y="242"/>
                      <a:pt x="485" y="334"/>
                      <a:pt x="473" y="389"/>
                    </a:cubicBezTo>
                    <a:cubicBezTo>
                      <a:pt x="473" y="389"/>
                      <a:pt x="280" y="456"/>
                      <a:pt x="194" y="538"/>
                    </a:cubicBezTo>
                    <a:cubicBezTo>
                      <a:pt x="113" y="616"/>
                      <a:pt x="131" y="598"/>
                      <a:pt x="131" y="598"/>
                    </a:cubicBezTo>
                    <a:cubicBezTo>
                      <a:pt x="131" y="598"/>
                      <a:pt x="23" y="469"/>
                      <a:pt x="0" y="375"/>
                    </a:cubicBezTo>
                    <a:cubicBezTo>
                      <a:pt x="0" y="375"/>
                      <a:pt x="80" y="358"/>
                      <a:pt x="124" y="299"/>
                    </a:cubicBezTo>
                    <a:cubicBezTo>
                      <a:pt x="168" y="240"/>
                      <a:pt x="286" y="60"/>
                      <a:pt x="350" y="23"/>
                    </a:cubicBezTo>
                    <a:cubicBezTo>
                      <a:pt x="408" y="0"/>
                      <a:pt x="408" y="0"/>
                      <a:pt x="408" y="0"/>
                    </a:cubicBezTo>
                    <a:cubicBezTo>
                      <a:pt x="486" y="58"/>
                      <a:pt x="486" y="58"/>
                      <a:pt x="486" y="58"/>
                    </a:cubicBezTo>
                    <a:lnTo>
                      <a:pt x="558" y="1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5390" y="2605"/>
                <a:ext cx="1223" cy="1245"/>
              </a:xfrm>
              <a:custGeom>
                <a:avLst/>
                <a:gdLst>
                  <a:gd name="T0" fmla="*/ 499 w 517"/>
                  <a:gd name="T1" fmla="*/ 0 h 526"/>
                  <a:gd name="T2" fmla="*/ 349 w 517"/>
                  <a:gd name="T3" fmla="*/ 3 h 526"/>
                  <a:gd name="T4" fmla="*/ 301 w 517"/>
                  <a:gd name="T5" fmla="*/ 138 h 526"/>
                  <a:gd name="T6" fmla="*/ 200 w 517"/>
                  <a:gd name="T7" fmla="*/ 152 h 526"/>
                  <a:gd name="T8" fmla="*/ 0 w 517"/>
                  <a:gd name="T9" fmla="*/ 385 h 526"/>
                  <a:gd name="T10" fmla="*/ 93 w 517"/>
                  <a:gd name="T11" fmla="*/ 526 h 526"/>
                  <a:gd name="T12" fmla="*/ 362 w 517"/>
                  <a:gd name="T13" fmla="*/ 357 h 526"/>
                  <a:gd name="T14" fmla="*/ 379 w 517"/>
                  <a:gd name="T15" fmla="*/ 311 h 526"/>
                  <a:gd name="T16" fmla="*/ 479 w 517"/>
                  <a:gd name="T17" fmla="*/ 270 h 526"/>
                  <a:gd name="T18" fmla="*/ 517 w 517"/>
                  <a:gd name="T19" fmla="*/ 157 h 526"/>
                  <a:gd name="T20" fmla="*/ 499 w 517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7" h="526">
                    <a:moveTo>
                      <a:pt x="499" y="0"/>
                    </a:moveTo>
                    <a:cubicBezTo>
                      <a:pt x="349" y="3"/>
                      <a:pt x="349" y="3"/>
                      <a:pt x="349" y="3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52"/>
                      <a:pt x="199" y="282"/>
                      <a:pt x="0" y="385"/>
                    </a:cubicBezTo>
                    <a:cubicBezTo>
                      <a:pt x="0" y="385"/>
                      <a:pt x="60" y="489"/>
                      <a:pt x="93" y="526"/>
                    </a:cubicBezTo>
                    <a:cubicBezTo>
                      <a:pt x="362" y="357"/>
                      <a:pt x="362" y="357"/>
                      <a:pt x="362" y="357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517" y="157"/>
                      <a:pt x="517" y="157"/>
                      <a:pt x="517" y="157"/>
                    </a:cubicBezTo>
                    <a:cubicBezTo>
                      <a:pt x="517" y="157"/>
                      <a:pt x="509" y="31"/>
                      <a:pt x="499" y="0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6284" y="1811"/>
                <a:ext cx="849" cy="1367"/>
              </a:xfrm>
              <a:custGeom>
                <a:avLst/>
                <a:gdLst>
                  <a:gd name="T0" fmla="*/ 355 w 359"/>
                  <a:gd name="T1" fmla="*/ 181 h 577"/>
                  <a:gd name="T2" fmla="*/ 150 w 359"/>
                  <a:gd name="T3" fmla="*/ 88 h 577"/>
                  <a:gd name="T4" fmla="*/ 104 w 359"/>
                  <a:gd name="T5" fmla="*/ 224 h 577"/>
                  <a:gd name="T6" fmla="*/ 124 w 359"/>
                  <a:gd name="T7" fmla="*/ 289 h 577"/>
                  <a:gd name="T8" fmla="*/ 115 w 359"/>
                  <a:gd name="T9" fmla="*/ 335 h 577"/>
                  <a:gd name="T10" fmla="*/ 0 w 359"/>
                  <a:gd name="T11" fmla="*/ 572 h 577"/>
                  <a:gd name="T12" fmla="*/ 155 w 359"/>
                  <a:gd name="T13" fmla="*/ 453 h 577"/>
                  <a:gd name="T14" fmla="*/ 220 w 359"/>
                  <a:gd name="T15" fmla="*/ 390 h 577"/>
                  <a:gd name="T16" fmla="*/ 311 w 359"/>
                  <a:gd name="T17" fmla="*/ 382 h 577"/>
                  <a:gd name="T18" fmla="*/ 355 w 359"/>
                  <a:gd name="T19" fmla="*/ 18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577">
                    <a:moveTo>
                      <a:pt x="355" y="181"/>
                    </a:moveTo>
                    <a:cubicBezTo>
                      <a:pt x="333" y="0"/>
                      <a:pt x="182" y="68"/>
                      <a:pt x="150" y="88"/>
                    </a:cubicBezTo>
                    <a:cubicBezTo>
                      <a:pt x="118" y="108"/>
                      <a:pt x="104" y="224"/>
                      <a:pt x="104" y="224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15" y="335"/>
                      <a:pt x="115" y="335"/>
                      <a:pt x="115" y="33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17" y="577"/>
                      <a:pt x="86" y="508"/>
                      <a:pt x="155" y="453"/>
                    </a:cubicBezTo>
                    <a:cubicBezTo>
                      <a:pt x="175" y="429"/>
                      <a:pt x="212" y="386"/>
                      <a:pt x="220" y="390"/>
                    </a:cubicBezTo>
                    <a:cubicBezTo>
                      <a:pt x="232" y="395"/>
                      <a:pt x="302" y="410"/>
                      <a:pt x="311" y="382"/>
                    </a:cubicBezTo>
                    <a:cubicBezTo>
                      <a:pt x="322" y="345"/>
                      <a:pt x="359" y="213"/>
                      <a:pt x="355" y="181"/>
                    </a:cubicBezTo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6244" y="2505"/>
                <a:ext cx="766" cy="727"/>
              </a:xfrm>
              <a:custGeom>
                <a:avLst/>
                <a:gdLst>
                  <a:gd name="T0" fmla="*/ 318 w 324"/>
                  <a:gd name="T1" fmla="*/ 91 h 307"/>
                  <a:gd name="T2" fmla="*/ 196 w 324"/>
                  <a:gd name="T3" fmla="*/ 35 h 307"/>
                  <a:gd name="T4" fmla="*/ 156 w 324"/>
                  <a:gd name="T5" fmla="*/ 17 h 307"/>
                  <a:gd name="T6" fmla="*/ 3 w 324"/>
                  <a:gd name="T7" fmla="*/ 284 h 307"/>
                  <a:gd name="T8" fmla="*/ 116 w 324"/>
                  <a:gd name="T9" fmla="*/ 209 h 307"/>
                  <a:gd name="T10" fmla="*/ 239 w 324"/>
                  <a:gd name="T11" fmla="*/ 97 h 307"/>
                  <a:gd name="T12" fmla="*/ 324 w 324"/>
                  <a:gd name="T13" fmla="*/ 97 h 307"/>
                  <a:gd name="T14" fmla="*/ 318 w 324"/>
                  <a:gd name="T15" fmla="*/ 9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307">
                    <a:moveTo>
                      <a:pt x="318" y="91"/>
                    </a:moveTo>
                    <a:cubicBezTo>
                      <a:pt x="318" y="91"/>
                      <a:pt x="226" y="57"/>
                      <a:pt x="196" y="35"/>
                    </a:cubicBezTo>
                    <a:cubicBezTo>
                      <a:pt x="166" y="14"/>
                      <a:pt x="155" y="0"/>
                      <a:pt x="156" y="17"/>
                    </a:cubicBezTo>
                    <a:cubicBezTo>
                      <a:pt x="157" y="28"/>
                      <a:pt x="133" y="127"/>
                      <a:pt x="3" y="284"/>
                    </a:cubicBezTo>
                    <a:cubicBezTo>
                      <a:pt x="0" y="307"/>
                      <a:pt x="93" y="217"/>
                      <a:pt x="116" y="209"/>
                    </a:cubicBezTo>
                    <a:cubicBezTo>
                      <a:pt x="160" y="178"/>
                      <a:pt x="231" y="94"/>
                      <a:pt x="239" y="97"/>
                    </a:cubicBezTo>
                    <a:cubicBezTo>
                      <a:pt x="249" y="102"/>
                      <a:pt x="306" y="114"/>
                      <a:pt x="324" y="97"/>
                    </a:cubicBezTo>
                    <a:cubicBezTo>
                      <a:pt x="323" y="94"/>
                      <a:pt x="321" y="92"/>
                      <a:pt x="318" y="9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606" y="2181"/>
                <a:ext cx="50" cy="151"/>
              </a:xfrm>
              <a:custGeom>
                <a:avLst/>
                <a:gdLst>
                  <a:gd name="T0" fmla="*/ 1 w 21"/>
                  <a:gd name="T1" fmla="*/ 2 h 64"/>
                  <a:gd name="T2" fmla="*/ 21 w 21"/>
                  <a:gd name="T3" fmla="*/ 32 h 64"/>
                  <a:gd name="T4" fmla="*/ 0 w 21"/>
                  <a:gd name="T5" fmla="*/ 64 h 64"/>
                  <a:gd name="T6" fmla="*/ 1 w 21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4">
                    <a:moveTo>
                      <a:pt x="1" y="2"/>
                    </a:moveTo>
                    <a:cubicBezTo>
                      <a:pt x="1" y="2"/>
                      <a:pt x="21" y="0"/>
                      <a:pt x="21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5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932" y="2304"/>
                <a:ext cx="45" cy="61"/>
              </a:xfrm>
              <a:custGeom>
                <a:avLst/>
                <a:gdLst>
                  <a:gd name="T0" fmla="*/ 2 w 19"/>
                  <a:gd name="T1" fmla="*/ 11 h 26"/>
                  <a:gd name="T2" fmla="*/ 6 w 19"/>
                  <a:gd name="T3" fmla="*/ 25 h 26"/>
                  <a:gd name="T4" fmla="*/ 17 w 19"/>
                  <a:gd name="T5" fmla="*/ 15 h 26"/>
                  <a:gd name="T6" fmla="*/ 13 w 19"/>
                  <a:gd name="T7" fmla="*/ 2 h 26"/>
                  <a:gd name="T8" fmla="*/ 2 w 1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2" y="11"/>
                    </a:moveTo>
                    <a:cubicBezTo>
                      <a:pt x="0" y="18"/>
                      <a:pt x="2" y="24"/>
                      <a:pt x="6" y="25"/>
                    </a:cubicBezTo>
                    <a:cubicBezTo>
                      <a:pt x="10" y="26"/>
                      <a:pt x="15" y="22"/>
                      <a:pt x="17" y="15"/>
                    </a:cubicBezTo>
                    <a:cubicBezTo>
                      <a:pt x="19" y="9"/>
                      <a:pt x="17" y="3"/>
                      <a:pt x="13" y="2"/>
                    </a:cubicBezTo>
                    <a:cubicBezTo>
                      <a:pt x="9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7065" y="2368"/>
                <a:ext cx="35" cy="61"/>
              </a:xfrm>
              <a:custGeom>
                <a:avLst/>
                <a:gdLst>
                  <a:gd name="T0" fmla="*/ 2 w 15"/>
                  <a:gd name="T1" fmla="*/ 11 h 26"/>
                  <a:gd name="T2" fmla="*/ 4 w 15"/>
                  <a:gd name="T3" fmla="*/ 25 h 26"/>
                  <a:gd name="T4" fmla="*/ 13 w 15"/>
                  <a:gd name="T5" fmla="*/ 15 h 26"/>
                  <a:gd name="T6" fmla="*/ 11 w 15"/>
                  <a:gd name="T7" fmla="*/ 2 h 26"/>
                  <a:gd name="T8" fmla="*/ 2 w 15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2" y="11"/>
                    </a:moveTo>
                    <a:cubicBezTo>
                      <a:pt x="0" y="18"/>
                      <a:pt x="0" y="24"/>
                      <a:pt x="4" y="25"/>
                    </a:cubicBezTo>
                    <a:cubicBezTo>
                      <a:pt x="7" y="26"/>
                      <a:pt x="11" y="21"/>
                      <a:pt x="13" y="15"/>
                    </a:cubicBezTo>
                    <a:cubicBezTo>
                      <a:pt x="15" y="9"/>
                      <a:pt x="15" y="3"/>
                      <a:pt x="11" y="2"/>
                    </a:cubicBezTo>
                    <a:cubicBezTo>
                      <a:pt x="8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83" y="2176"/>
                <a:ext cx="132" cy="50"/>
              </a:xfrm>
              <a:custGeom>
                <a:avLst/>
                <a:gdLst>
                  <a:gd name="T0" fmla="*/ 54 w 56"/>
                  <a:gd name="T1" fmla="*/ 19 h 21"/>
                  <a:gd name="T2" fmla="*/ 3 w 56"/>
                  <a:gd name="T3" fmla="*/ 8 h 21"/>
                  <a:gd name="T4" fmla="*/ 4 w 56"/>
                  <a:gd name="T5" fmla="*/ 11 h 21"/>
                  <a:gd name="T6" fmla="*/ 26 w 56"/>
                  <a:gd name="T7" fmla="*/ 8 h 21"/>
                  <a:gd name="T8" fmla="*/ 50 w 56"/>
                  <a:gd name="T9" fmla="*/ 21 h 21"/>
                  <a:gd name="T10" fmla="*/ 54 w 5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1">
                    <a:moveTo>
                      <a:pt x="54" y="19"/>
                    </a:moveTo>
                    <a:cubicBezTo>
                      <a:pt x="41" y="5"/>
                      <a:pt x="20" y="0"/>
                      <a:pt x="3" y="8"/>
                    </a:cubicBezTo>
                    <a:cubicBezTo>
                      <a:pt x="0" y="9"/>
                      <a:pt x="3" y="11"/>
                      <a:pt x="4" y="11"/>
                    </a:cubicBezTo>
                    <a:cubicBezTo>
                      <a:pt x="12" y="9"/>
                      <a:pt x="18" y="7"/>
                      <a:pt x="26" y="8"/>
                    </a:cubicBezTo>
                    <a:cubicBezTo>
                      <a:pt x="36" y="9"/>
                      <a:pt x="43" y="15"/>
                      <a:pt x="50" y="21"/>
                    </a:cubicBezTo>
                    <a:cubicBezTo>
                      <a:pt x="52" y="21"/>
                      <a:pt x="56" y="21"/>
                      <a:pt x="54" y="19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096" y="2271"/>
                <a:ext cx="47" cy="28"/>
              </a:xfrm>
              <a:custGeom>
                <a:avLst/>
                <a:gdLst>
                  <a:gd name="T0" fmla="*/ 13 w 20"/>
                  <a:gd name="T1" fmla="*/ 2 h 12"/>
                  <a:gd name="T2" fmla="*/ 1 w 20"/>
                  <a:gd name="T3" fmla="*/ 1 h 12"/>
                  <a:gd name="T4" fmla="*/ 1 w 20"/>
                  <a:gd name="T5" fmla="*/ 2 h 12"/>
                  <a:gd name="T6" fmla="*/ 9 w 20"/>
                  <a:gd name="T7" fmla="*/ 4 h 12"/>
                  <a:gd name="T8" fmla="*/ 16 w 20"/>
                  <a:gd name="T9" fmla="*/ 11 h 12"/>
                  <a:gd name="T10" fmla="*/ 20 w 20"/>
                  <a:gd name="T11" fmla="*/ 10 h 12"/>
                  <a:gd name="T12" fmla="*/ 13 w 2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3" y="2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2" y="6"/>
                      <a:pt x="14" y="9"/>
                      <a:pt x="16" y="11"/>
                    </a:cubicBezTo>
                    <a:cubicBezTo>
                      <a:pt x="17" y="12"/>
                      <a:pt x="20" y="12"/>
                      <a:pt x="20" y="10"/>
                    </a:cubicBezTo>
                    <a:cubicBezTo>
                      <a:pt x="20" y="7"/>
                      <a:pt x="16" y="3"/>
                      <a:pt x="13" y="2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6171" y="2095"/>
                <a:ext cx="437" cy="590"/>
              </a:xfrm>
              <a:custGeom>
                <a:avLst/>
                <a:gdLst>
                  <a:gd name="T0" fmla="*/ 172 w 185"/>
                  <a:gd name="T1" fmla="*/ 20 h 249"/>
                  <a:gd name="T2" fmla="*/ 163 w 185"/>
                  <a:gd name="T3" fmla="*/ 100 h 249"/>
                  <a:gd name="T4" fmla="*/ 185 w 185"/>
                  <a:gd name="T5" fmla="*/ 128 h 249"/>
                  <a:gd name="T6" fmla="*/ 164 w 185"/>
                  <a:gd name="T7" fmla="*/ 249 h 249"/>
                  <a:gd name="T8" fmla="*/ 52 w 185"/>
                  <a:gd name="T9" fmla="*/ 215 h 249"/>
                  <a:gd name="T10" fmla="*/ 4 w 185"/>
                  <a:gd name="T11" fmla="*/ 113 h 249"/>
                  <a:gd name="T12" fmla="*/ 67 w 185"/>
                  <a:gd name="T13" fmla="*/ 25 h 249"/>
                  <a:gd name="T14" fmla="*/ 172 w 185"/>
                  <a:gd name="T15" fmla="*/ 2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249">
                    <a:moveTo>
                      <a:pt x="172" y="20"/>
                    </a:moveTo>
                    <a:cubicBezTo>
                      <a:pt x="172" y="20"/>
                      <a:pt x="147" y="80"/>
                      <a:pt x="163" y="100"/>
                    </a:cubicBezTo>
                    <a:cubicBezTo>
                      <a:pt x="179" y="120"/>
                      <a:pt x="185" y="128"/>
                      <a:pt x="185" y="128"/>
                    </a:cubicBezTo>
                    <a:cubicBezTo>
                      <a:pt x="164" y="249"/>
                      <a:pt x="164" y="249"/>
                      <a:pt x="164" y="249"/>
                    </a:cubicBezTo>
                    <a:cubicBezTo>
                      <a:pt x="164" y="249"/>
                      <a:pt x="139" y="227"/>
                      <a:pt x="52" y="215"/>
                    </a:cubicBezTo>
                    <a:cubicBezTo>
                      <a:pt x="52" y="215"/>
                      <a:pt x="12" y="137"/>
                      <a:pt x="4" y="113"/>
                    </a:cubicBezTo>
                    <a:cubicBezTo>
                      <a:pt x="0" y="100"/>
                      <a:pt x="50" y="36"/>
                      <a:pt x="67" y="25"/>
                    </a:cubicBezTo>
                    <a:cubicBezTo>
                      <a:pt x="108" y="0"/>
                      <a:pt x="172" y="20"/>
                      <a:pt x="172" y="20"/>
                    </a:cubicBezTo>
                    <a:close/>
                  </a:path>
                </a:pathLst>
              </a:custGeom>
              <a:solidFill>
                <a:srgbClr val="7E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6017" y="1773"/>
                <a:ext cx="1197" cy="950"/>
              </a:xfrm>
              <a:custGeom>
                <a:avLst/>
                <a:gdLst>
                  <a:gd name="T0" fmla="*/ 499 w 506"/>
                  <a:gd name="T1" fmla="*/ 147 h 401"/>
                  <a:gd name="T2" fmla="*/ 420 w 506"/>
                  <a:gd name="T3" fmla="*/ 59 h 401"/>
                  <a:gd name="T4" fmla="*/ 244 w 506"/>
                  <a:gd name="T5" fmla="*/ 52 h 401"/>
                  <a:gd name="T6" fmla="*/ 5 w 506"/>
                  <a:gd name="T7" fmla="*/ 61 h 401"/>
                  <a:gd name="T8" fmla="*/ 18 w 506"/>
                  <a:gd name="T9" fmla="*/ 182 h 401"/>
                  <a:gd name="T10" fmla="*/ 96 w 506"/>
                  <a:gd name="T11" fmla="*/ 174 h 401"/>
                  <a:gd name="T12" fmla="*/ 36 w 506"/>
                  <a:gd name="T13" fmla="*/ 198 h 401"/>
                  <a:gd name="T14" fmla="*/ 54 w 506"/>
                  <a:gd name="T15" fmla="*/ 257 h 401"/>
                  <a:gd name="T16" fmla="*/ 173 w 506"/>
                  <a:gd name="T17" fmla="*/ 205 h 401"/>
                  <a:gd name="T18" fmla="*/ 101 w 506"/>
                  <a:gd name="T19" fmla="*/ 363 h 401"/>
                  <a:gd name="T20" fmla="*/ 125 w 506"/>
                  <a:gd name="T21" fmla="*/ 401 h 401"/>
                  <a:gd name="T22" fmla="*/ 244 w 506"/>
                  <a:gd name="T23" fmla="*/ 159 h 401"/>
                  <a:gd name="T24" fmla="*/ 273 w 506"/>
                  <a:gd name="T25" fmla="*/ 145 h 401"/>
                  <a:gd name="T26" fmla="*/ 187 w 506"/>
                  <a:gd name="T27" fmla="*/ 312 h 401"/>
                  <a:gd name="T28" fmla="*/ 173 w 506"/>
                  <a:gd name="T29" fmla="*/ 363 h 401"/>
                  <a:gd name="T30" fmla="*/ 289 w 506"/>
                  <a:gd name="T31" fmla="*/ 237 h 401"/>
                  <a:gd name="T32" fmla="*/ 339 w 506"/>
                  <a:gd name="T33" fmla="*/ 123 h 401"/>
                  <a:gd name="T34" fmla="*/ 336 w 506"/>
                  <a:gd name="T35" fmla="*/ 161 h 401"/>
                  <a:gd name="T36" fmla="*/ 420 w 506"/>
                  <a:gd name="T37" fmla="*/ 142 h 401"/>
                  <a:gd name="T38" fmla="*/ 430 w 506"/>
                  <a:gd name="T39" fmla="*/ 216 h 401"/>
                  <a:gd name="T40" fmla="*/ 476 w 506"/>
                  <a:gd name="T41" fmla="*/ 174 h 401"/>
                  <a:gd name="T42" fmla="*/ 486 w 506"/>
                  <a:gd name="T43" fmla="*/ 225 h 401"/>
                  <a:gd name="T44" fmla="*/ 499 w 506"/>
                  <a:gd name="T45" fmla="*/ 14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6" h="401">
                    <a:moveTo>
                      <a:pt x="499" y="147"/>
                    </a:moveTo>
                    <a:cubicBezTo>
                      <a:pt x="492" y="100"/>
                      <a:pt x="454" y="91"/>
                      <a:pt x="420" y="59"/>
                    </a:cubicBezTo>
                    <a:cubicBezTo>
                      <a:pt x="386" y="27"/>
                      <a:pt x="319" y="0"/>
                      <a:pt x="244" y="52"/>
                    </a:cubicBezTo>
                    <a:cubicBezTo>
                      <a:pt x="244" y="52"/>
                      <a:pt x="100" y="124"/>
                      <a:pt x="5" y="61"/>
                    </a:cubicBezTo>
                    <a:cubicBezTo>
                      <a:pt x="5" y="61"/>
                      <a:pt x="0" y="125"/>
                      <a:pt x="18" y="182"/>
                    </a:cubicBezTo>
                    <a:cubicBezTo>
                      <a:pt x="96" y="174"/>
                      <a:pt x="96" y="174"/>
                      <a:pt x="96" y="174"/>
                    </a:cubicBezTo>
                    <a:cubicBezTo>
                      <a:pt x="96" y="174"/>
                      <a:pt x="49" y="199"/>
                      <a:pt x="36" y="198"/>
                    </a:cubicBezTo>
                    <a:cubicBezTo>
                      <a:pt x="36" y="198"/>
                      <a:pt x="43" y="236"/>
                      <a:pt x="54" y="257"/>
                    </a:cubicBezTo>
                    <a:cubicBezTo>
                      <a:pt x="65" y="278"/>
                      <a:pt x="173" y="205"/>
                      <a:pt x="173" y="205"/>
                    </a:cubicBezTo>
                    <a:cubicBezTo>
                      <a:pt x="173" y="205"/>
                      <a:pt x="112" y="288"/>
                      <a:pt x="101" y="363"/>
                    </a:cubicBezTo>
                    <a:cubicBezTo>
                      <a:pt x="125" y="401"/>
                      <a:pt x="125" y="401"/>
                      <a:pt x="125" y="401"/>
                    </a:cubicBezTo>
                    <a:cubicBezTo>
                      <a:pt x="125" y="401"/>
                      <a:pt x="196" y="202"/>
                      <a:pt x="244" y="159"/>
                    </a:cubicBezTo>
                    <a:cubicBezTo>
                      <a:pt x="251" y="153"/>
                      <a:pt x="260" y="144"/>
                      <a:pt x="273" y="145"/>
                    </a:cubicBezTo>
                    <a:cubicBezTo>
                      <a:pt x="294" y="238"/>
                      <a:pt x="204" y="292"/>
                      <a:pt x="187" y="312"/>
                    </a:cubicBezTo>
                    <a:cubicBezTo>
                      <a:pt x="170" y="333"/>
                      <a:pt x="173" y="363"/>
                      <a:pt x="173" y="363"/>
                    </a:cubicBezTo>
                    <a:cubicBezTo>
                      <a:pt x="184" y="324"/>
                      <a:pt x="262" y="290"/>
                      <a:pt x="289" y="237"/>
                    </a:cubicBezTo>
                    <a:cubicBezTo>
                      <a:pt x="310" y="196"/>
                      <a:pt x="332" y="143"/>
                      <a:pt x="339" y="123"/>
                    </a:cubicBezTo>
                    <a:cubicBezTo>
                      <a:pt x="346" y="127"/>
                      <a:pt x="357" y="137"/>
                      <a:pt x="336" y="161"/>
                    </a:cubicBezTo>
                    <a:cubicBezTo>
                      <a:pt x="336" y="161"/>
                      <a:pt x="386" y="172"/>
                      <a:pt x="420" y="142"/>
                    </a:cubicBezTo>
                    <a:cubicBezTo>
                      <a:pt x="420" y="142"/>
                      <a:pt x="435" y="176"/>
                      <a:pt x="430" y="216"/>
                    </a:cubicBezTo>
                    <a:cubicBezTo>
                      <a:pt x="430" y="216"/>
                      <a:pt x="463" y="212"/>
                      <a:pt x="476" y="174"/>
                    </a:cubicBezTo>
                    <a:cubicBezTo>
                      <a:pt x="476" y="174"/>
                      <a:pt x="488" y="200"/>
                      <a:pt x="486" y="225"/>
                    </a:cubicBezTo>
                    <a:cubicBezTo>
                      <a:pt x="486" y="225"/>
                      <a:pt x="506" y="193"/>
                      <a:pt x="499" y="147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847" y="2448"/>
                <a:ext cx="180" cy="168"/>
              </a:xfrm>
              <a:prstGeom prst="rect">
                <a:avLst/>
              </a:prstGeom>
              <a:solidFill>
                <a:srgbClr val="FF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861" y="2472"/>
                <a:ext cx="166" cy="128"/>
              </a:xfrm>
              <a:custGeom>
                <a:avLst/>
                <a:gdLst>
                  <a:gd name="T0" fmla="*/ 8 w 70"/>
                  <a:gd name="T1" fmla="*/ 7 h 54"/>
                  <a:gd name="T2" fmla="*/ 70 w 70"/>
                  <a:gd name="T3" fmla="*/ 48 h 54"/>
                  <a:gd name="T4" fmla="*/ 53 w 70"/>
                  <a:gd name="T5" fmla="*/ 52 h 54"/>
                  <a:gd name="T6" fmla="*/ 0 w 70"/>
                  <a:gd name="T7" fmla="*/ 0 h 54"/>
                  <a:gd name="T8" fmla="*/ 8 w 70"/>
                  <a:gd name="T9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">
                    <a:moveTo>
                      <a:pt x="8" y="7"/>
                    </a:moveTo>
                    <a:cubicBezTo>
                      <a:pt x="8" y="7"/>
                      <a:pt x="51" y="48"/>
                      <a:pt x="70" y="48"/>
                    </a:cubicBezTo>
                    <a:cubicBezTo>
                      <a:pt x="70" y="48"/>
                      <a:pt x="61" y="54"/>
                      <a:pt x="53" y="52"/>
                    </a:cubicBezTo>
                    <a:cubicBezTo>
                      <a:pt x="43" y="50"/>
                      <a:pt x="13" y="33"/>
                      <a:pt x="0" y="0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861" y="2472"/>
                <a:ext cx="178" cy="125"/>
              </a:xfrm>
              <a:custGeom>
                <a:avLst/>
                <a:gdLst>
                  <a:gd name="T0" fmla="*/ 0 w 75"/>
                  <a:gd name="T1" fmla="*/ 0 h 53"/>
                  <a:gd name="T2" fmla="*/ 70 w 75"/>
                  <a:gd name="T3" fmla="*/ 48 h 53"/>
                  <a:gd name="T4" fmla="*/ 0 w 75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cubicBezTo>
                      <a:pt x="0" y="0"/>
                      <a:pt x="75" y="43"/>
                      <a:pt x="70" y="48"/>
                    </a:cubicBezTo>
                    <a:cubicBezTo>
                      <a:pt x="64" y="53"/>
                      <a:pt x="30" y="37"/>
                      <a:pt x="0" y="0"/>
                    </a:cubicBezTo>
                    <a:close/>
                  </a:path>
                </a:pathLst>
              </a:custGeom>
              <a:solidFill>
                <a:srgbClr val="FF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5425" y="2687"/>
                <a:ext cx="1231" cy="1135"/>
              </a:xfrm>
              <a:custGeom>
                <a:avLst/>
                <a:gdLst>
                  <a:gd name="T0" fmla="*/ 0 w 520"/>
                  <a:gd name="T1" fmla="*/ 373 h 479"/>
                  <a:gd name="T2" fmla="*/ 166 w 520"/>
                  <a:gd name="T3" fmla="*/ 259 h 479"/>
                  <a:gd name="T4" fmla="*/ 520 w 520"/>
                  <a:gd name="T5" fmla="*/ 11 h 479"/>
                  <a:gd name="T6" fmla="*/ 371 w 520"/>
                  <a:gd name="T7" fmla="*/ 202 h 479"/>
                  <a:gd name="T8" fmla="*/ 489 w 520"/>
                  <a:gd name="T9" fmla="*/ 112 h 479"/>
                  <a:gd name="T10" fmla="*/ 68 w 520"/>
                  <a:gd name="T11" fmla="*/ 479 h 479"/>
                  <a:gd name="T12" fmla="*/ 0 w 520"/>
                  <a:gd name="T13" fmla="*/ 373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479">
                    <a:moveTo>
                      <a:pt x="0" y="373"/>
                    </a:moveTo>
                    <a:cubicBezTo>
                      <a:pt x="0" y="373"/>
                      <a:pt x="67" y="356"/>
                      <a:pt x="166" y="259"/>
                    </a:cubicBezTo>
                    <a:cubicBezTo>
                      <a:pt x="378" y="53"/>
                      <a:pt x="502" y="0"/>
                      <a:pt x="520" y="11"/>
                    </a:cubicBezTo>
                    <a:cubicBezTo>
                      <a:pt x="371" y="202"/>
                      <a:pt x="371" y="202"/>
                      <a:pt x="371" y="202"/>
                    </a:cubicBezTo>
                    <a:cubicBezTo>
                      <a:pt x="489" y="112"/>
                      <a:pt x="489" y="112"/>
                      <a:pt x="489" y="112"/>
                    </a:cubicBezTo>
                    <a:cubicBezTo>
                      <a:pt x="489" y="112"/>
                      <a:pt x="439" y="247"/>
                      <a:pt x="68" y="479"/>
                    </a:cubicBezTo>
                    <a:cubicBezTo>
                      <a:pt x="68" y="479"/>
                      <a:pt x="8" y="399"/>
                      <a:pt x="0" y="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199" y="2605"/>
                <a:ext cx="509" cy="651"/>
              </a:xfrm>
              <a:custGeom>
                <a:avLst/>
                <a:gdLst>
                  <a:gd name="T0" fmla="*/ 157 w 215"/>
                  <a:gd name="T1" fmla="*/ 0 h 275"/>
                  <a:gd name="T2" fmla="*/ 193 w 215"/>
                  <a:gd name="T3" fmla="*/ 46 h 275"/>
                  <a:gd name="T4" fmla="*/ 55 w 215"/>
                  <a:gd name="T5" fmla="*/ 229 h 275"/>
                  <a:gd name="T6" fmla="*/ 193 w 215"/>
                  <a:gd name="T7" fmla="*/ 115 h 275"/>
                  <a:gd name="T8" fmla="*/ 215 w 215"/>
                  <a:gd name="T9" fmla="*/ 189 h 275"/>
                  <a:gd name="T10" fmla="*/ 175 w 215"/>
                  <a:gd name="T11" fmla="*/ 157 h 275"/>
                  <a:gd name="T12" fmla="*/ 0 w 215"/>
                  <a:gd name="T13" fmla="*/ 275 h 275"/>
                  <a:gd name="T14" fmla="*/ 172 w 215"/>
                  <a:gd name="T15" fmla="*/ 50 h 275"/>
                  <a:gd name="T16" fmla="*/ 82 w 215"/>
                  <a:gd name="T17" fmla="*/ 106 h 275"/>
                  <a:gd name="T18" fmla="*/ 121 w 215"/>
                  <a:gd name="T19" fmla="*/ 5 h 275"/>
                  <a:gd name="T20" fmla="*/ 157 w 21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75">
                    <a:moveTo>
                      <a:pt x="157" y="0"/>
                    </a:moveTo>
                    <a:cubicBezTo>
                      <a:pt x="193" y="46"/>
                      <a:pt x="193" y="46"/>
                      <a:pt x="193" y="46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5" y="189"/>
                      <a:pt x="195" y="157"/>
                      <a:pt x="175" y="157"/>
                    </a:cubicBezTo>
                    <a:cubicBezTo>
                      <a:pt x="156" y="156"/>
                      <a:pt x="0" y="275"/>
                      <a:pt x="0" y="275"/>
                    </a:cubicBezTo>
                    <a:cubicBezTo>
                      <a:pt x="0" y="275"/>
                      <a:pt x="191" y="48"/>
                      <a:pt x="172" y="50"/>
                    </a:cubicBezTo>
                    <a:cubicBezTo>
                      <a:pt x="154" y="52"/>
                      <a:pt x="82" y="106"/>
                      <a:pt x="82" y="106"/>
                    </a:cubicBezTo>
                    <a:cubicBezTo>
                      <a:pt x="121" y="5"/>
                      <a:pt x="121" y="5"/>
                      <a:pt x="121" y="5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3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3192" y="3720"/>
                <a:ext cx="667" cy="457"/>
              </a:xfrm>
              <a:custGeom>
                <a:avLst/>
                <a:gdLst>
                  <a:gd name="T0" fmla="*/ 246 w 282"/>
                  <a:gd name="T1" fmla="*/ 91 h 193"/>
                  <a:gd name="T2" fmla="*/ 221 w 282"/>
                  <a:gd name="T3" fmla="*/ 43 h 193"/>
                  <a:gd name="T4" fmla="*/ 167 w 282"/>
                  <a:gd name="T5" fmla="*/ 18 h 193"/>
                  <a:gd name="T6" fmla="*/ 133 w 282"/>
                  <a:gd name="T7" fmla="*/ 7 h 193"/>
                  <a:gd name="T8" fmla="*/ 159 w 282"/>
                  <a:gd name="T9" fmla="*/ 34 h 193"/>
                  <a:gd name="T10" fmla="*/ 103 w 282"/>
                  <a:gd name="T11" fmla="*/ 43 h 193"/>
                  <a:gd name="T12" fmla="*/ 0 w 282"/>
                  <a:gd name="T13" fmla="*/ 120 h 193"/>
                  <a:gd name="T14" fmla="*/ 169 w 282"/>
                  <a:gd name="T15" fmla="*/ 135 h 193"/>
                  <a:gd name="T16" fmla="*/ 227 w 282"/>
                  <a:gd name="T17" fmla="*/ 193 h 193"/>
                  <a:gd name="T18" fmla="*/ 282 w 282"/>
                  <a:gd name="T19" fmla="*/ 120 h 193"/>
                  <a:gd name="T20" fmla="*/ 246 w 282"/>
                  <a:gd name="T21" fmla="*/ 9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2" h="193">
                    <a:moveTo>
                      <a:pt x="246" y="91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3"/>
                      <a:pt x="208" y="35"/>
                      <a:pt x="167" y="18"/>
                    </a:cubicBezTo>
                    <a:cubicBezTo>
                      <a:pt x="126" y="0"/>
                      <a:pt x="133" y="7"/>
                      <a:pt x="133" y="7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3" y="47"/>
                      <a:pt x="103" y="43"/>
                    </a:cubicBezTo>
                    <a:cubicBezTo>
                      <a:pt x="73" y="40"/>
                      <a:pt x="0" y="120"/>
                      <a:pt x="0" y="120"/>
                    </a:cubicBezTo>
                    <a:cubicBezTo>
                      <a:pt x="0" y="120"/>
                      <a:pt x="140" y="109"/>
                      <a:pt x="169" y="135"/>
                    </a:cubicBezTo>
                    <a:cubicBezTo>
                      <a:pt x="199" y="161"/>
                      <a:pt x="227" y="193"/>
                      <a:pt x="227" y="193"/>
                    </a:cubicBezTo>
                    <a:cubicBezTo>
                      <a:pt x="282" y="120"/>
                      <a:pt x="282" y="120"/>
                      <a:pt x="282" y="120"/>
                    </a:cubicBezTo>
                    <a:lnTo>
                      <a:pt x="246" y="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847" y="4047"/>
                <a:ext cx="584" cy="412"/>
              </a:xfrm>
              <a:custGeom>
                <a:avLst/>
                <a:gdLst>
                  <a:gd name="T0" fmla="*/ 201 w 247"/>
                  <a:gd name="T1" fmla="*/ 29 h 174"/>
                  <a:gd name="T2" fmla="*/ 156 w 247"/>
                  <a:gd name="T3" fmla="*/ 0 h 174"/>
                  <a:gd name="T4" fmla="*/ 96 w 247"/>
                  <a:gd name="T5" fmla="*/ 4 h 174"/>
                  <a:gd name="T6" fmla="*/ 61 w 247"/>
                  <a:gd name="T7" fmla="*/ 11 h 174"/>
                  <a:gd name="T8" fmla="*/ 97 w 247"/>
                  <a:gd name="T9" fmla="*/ 22 h 174"/>
                  <a:gd name="T10" fmla="*/ 53 w 247"/>
                  <a:gd name="T11" fmla="*/ 57 h 174"/>
                  <a:gd name="T12" fmla="*/ 0 w 247"/>
                  <a:gd name="T13" fmla="*/ 174 h 174"/>
                  <a:gd name="T14" fmla="*/ 156 w 247"/>
                  <a:gd name="T15" fmla="*/ 106 h 174"/>
                  <a:gd name="T16" fmla="*/ 234 w 247"/>
                  <a:gd name="T17" fmla="*/ 128 h 174"/>
                  <a:gd name="T18" fmla="*/ 247 w 247"/>
                  <a:gd name="T19" fmla="*/ 38 h 174"/>
                  <a:gd name="T20" fmla="*/ 201 w 247"/>
                  <a:gd name="T21" fmla="*/ 2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74">
                    <a:moveTo>
                      <a:pt x="201" y="29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41" y="0"/>
                      <a:pt x="96" y="4"/>
                    </a:cubicBezTo>
                    <a:cubicBezTo>
                      <a:pt x="52" y="8"/>
                      <a:pt x="61" y="11"/>
                      <a:pt x="61" y="1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2"/>
                      <a:pt x="99" y="36"/>
                      <a:pt x="53" y="57"/>
                    </a:cubicBezTo>
                    <a:cubicBezTo>
                      <a:pt x="25" y="70"/>
                      <a:pt x="0" y="174"/>
                      <a:pt x="0" y="174"/>
                    </a:cubicBezTo>
                    <a:cubicBezTo>
                      <a:pt x="0" y="174"/>
                      <a:pt x="117" y="97"/>
                      <a:pt x="156" y="106"/>
                    </a:cubicBezTo>
                    <a:cubicBezTo>
                      <a:pt x="194" y="114"/>
                      <a:pt x="234" y="128"/>
                      <a:pt x="234" y="128"/>
                    </a:cubicBezTo>
                    <a:cubicBezTo>
                      <a:pt x="247" y="38"/>
                      <a:pt x="247" y="38"/>
                      <a:pt x="247" y="38"/>
                    </a:cubicBez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93858" y="421751"/>
            <a:ext cx="5496121" cy="3715274"/>
            <a:chOff x="293858" y="421751"/>
            <a:chExt cx="5496121" cy="3715274"/>
          </a:xfrm>
        </p:grpSpPr>
        <p:sp>
          <p:nvSpPr>
            <p:cNvPr id="10" name="Freeform 25"/>
            <p:cNvSpPr/>
            <p:nvPr/>
          </p:nvSpPr>
          <p:spPr bwMode="auto">
            <a:xfrm>
              <a:off x="623888" y="1546225"/>
              <a:ext cx="2808288" cy="2590800"/>
            </a:xfrm>
            <a:custGeom>
              <a:avLst/>
              <a:gdLst>
                <a:gd name="T0" fmla="*/ 1592 w 1769"/>
                <a:gd name="T1" fmla="*/ 0 h 1632"/>
                <a:gd name="T2" fmla="*/ 0 w 1769"/>
                <a:gd name="T3" fmla="*/ 1177 h 1632"/>
                <a:gd name="T4" fmla="*/ 380 w 1769"/>
                <a:gd name="T5" fmla="*/ 1632 h 1632"/>
                <a:gd name="T6" fmla="*/ 1769 w 1769"/>
                <a:gd name="T7" fmla="*/ 245 h 1632"/>
                <a:gd name="T8" fmla="*/ 1592 w 1769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632">
                  <a:moveTo>
                    <a:pt x="1592" y="0"/>
                  </a:moveTo>
                  <a:lnTo>
                    <a:pt x="0" y="1177"/>
                  </a:lnTo>
                  <a:lnTo>
                    <a:pt x="380" y="1632"/>
                  </a:lnTo>
                  <a:lnTo>
                    <a:pt x="1769" y="245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" name="Group 100"/>
            <p:cNvGrpSpPr>
              <a:grpSpLocks noChangeAspect="1"/>
            </p:cNvGrpSpPr>
            <p:nvPr/>
          </p:nvGrpSpPr>
          <p:grpSpPr bwMode="auto">
            <a:xfrm>
              <a:off x="372048" y="421751"/>
              <a:ext cx="4184978" cy="3599230"/>
              <a:chOff x="3137" y="1475"/>
              <a:chExt cx="3951" cy="3398"/>
            </a:xfrm>
          </p:grpSpPr>
          <p:sp>
            <p:nvSpPr>
              <p:cNvPr id="24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>
              <a:off x="293858" y="506930"/>
              <a:ext cx="5496121" cy="3587239"/>
              <a:chOff x="1019" y="1062"/>
              <a:chExt cx="4673" cy="3050"/>
            </a:xfrm>
          </p:grpSpPr>
          <p:sp>
            <p:nvSpPr>
              <p:cNvPr id="61" name="Freeform 62"/>
              <p:cNvSpPr/>
              <p:nvPr/>
            </p:nvSpPr>
            <p:spPr bwMode="auto">
              <a:xfrm>
                <a:off x="1327" y="2684"/>
                <a:ext cx="2132" cy="1028"/>
              </a:xfrm>
              <a:custGeom>
                <a:avLst/>
                <a:gdLst>
                  <a:gd name="T0" fmla="*/ 901 w 901"/>
                  <a:gd name="T1" fmla="*/ 203 h 434"/>
                  <a:gd name="T2" fmla="*/ 0 w 901"/>
                  <a:gd name="T3" fmla="*/ 419 h 434"/>
                  <a:gd name="T4" fmla="*/ 42 w 901"/>
                  <a:gd name="T5" fmla="*/ 301 h 434"/>
                  <a:gd name="T6" fmla="*/ 731 w 901"/>
                  <a:gd name="T7" fmla="*/ 0 h 434"/>
                  <a:gd name="T8" fmla="*/ 901 w 901"/>
                  <a:gd name="T9" fmla="*/ 2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1" h="434">
                    <a:moveTo>
                      <a:pt x="901" y="203"/>
                    </a:moveTo>
                    <a:cubicBezTo>
                      <a:pt x="901" y="203"/>
                      <a:pt x="750" y="434"/>
                      <a:pt x="0" y="419"/>
                    </a:cubicBezTo>
                    <a:cubicBezTo>
                      <a:pt x="0" y="419"/>
                      <a:pt x="1" y="373"/>
                      <a:pt x="42" y="301"/>
                    </a:cubicBezTo>
                    <a:cubicBezTo>
                      <a:pt x="42" y="301"/>
                      <a:pt x="539" y="307"/>
                      <a:pt x="731" y="0"/>
                    </a:cubicBezTo>
                    <a:cubicBezTo>
                      <a:pt x="731" y="0"/>
                      <a:pt x="883" y="97"/>
                      <a:pt x="901" y="203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1923" y="2343"/>
                <a:ext cx="1285" cy="1769"/>
              </a:xfrm>
              <a:custGeom>
                <a:avLst/>
                <a:gdLst>
                  <a:gd name="T0" fmla="*/ 412 w 543"/>
                  <a:gd name="T1" fmla="*/ 0 h 747"/>
                  <a:gd name="T2" fmla="*/ 328 w 543"/>
                  <a:gd name="T3" fmla="*/ 83 h 747"/>
                  <a:gd name="T4" fmla="*/ 67 w 543"/>
                  <a:gd name="T5" fmla="*/ 332 h 747"/>
                  <a:gd name="T6" fmla="*/ 44 w 543"/>
                  <a:gd name="T7" fmla="*/ 359 h 747"/>
                  <a:gd name="T8" fmla="*/ 0 w 543"/>
                  <a:gd name="T9" fmla="*/ 433 h 747"/>
                  <a:gd name="T10" fmla="*/ 543 w 543"/>
                  <a:gd name="T11" fmla="*/ 246 h 747"/>
                  <a:gd name="T12" fmla="*/ 412 w 543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747">
                    <a:moveTo>
                      <a:pt x="412" y="0"/>
                    </a:moveTo>
                    <a:cubicBezTo>
                      <a:pt x="412" y="0"/>
                      <a:pt x="350" y="42"/>
                      <a:pt x="328" y="83"/>
                    </a:cubicBezTo>
                    <a:cubicBezTo>
                      <a:pt x="305" y="125"/>
                      <a:pt x="435" y="563"/>
                      <a:pt x="67" y="332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433"/>
                      <a:pt x="479" y="747"/>
                      <a:pt x="543" y="24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2669" y="1545"/>
                <a:ext cx="286" cy="372"/>
              </a:xfrm>
              <a:custGeom>
                <a:avLst/>
                <a:gdLst>
                  <a:gd name="T0" fmla="*/ 121 w 121"/>
                  <a:gd name="T1" fmla="*/ 52 h 157"/>
                  <a:gd name="T2" fmla="*/ 93 w 121"/>
                  <a:gd name="T3" fmla="*/ 132 h 157"/>
                  <a:gd name="T4" fmla="*/ 75 w 121"/>
                  <a:gd name="T5" fmla="*/ 113 h 157"/>
                  <a:gd name="T6" fmla="*/ 35 w 121"/>
                  <a:gd name="T7" fmla="*/ 146 h 157"/>
                  <a:gd name="T8" fmla="*/ 34 w 121"/>
                  <a:gd name="T9" fmla="*/ 125 h 157"/>
                  <a:gd name="T10" fmla="*/ 6 w 121"/>
                  <a:gd name="T11" fmla="*/ 73 h 157"/>
                  <a:gd name="T12" fmla="*/ 85 w 121"/>
                  <a:gd name="T13" fmla="*/ 0 h 157"/>
                  <a:gd name="T14" fmla="*/ 121 w 121"/>
                  <a:gd name="T15" fmla="*/ 5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57">
                    <a:moveTo>
                      <a:pt x="121" y="52"/>
                    </a:moveTo>
                    <a:cubicBezTo>
                      <a:pt x="121" y="52"/>
                      <a:pt x="119" y="128"/>
                      <a:pt x="93" y="132"/>
                    </a:cubicBezTo>
                    <a:cubicBezTo>
                      <a:pt x="67" y="136"/>
                      <a:pt x="75" y="113"/>
                      <a:pt x="75" y="113"/>
                    </a:cubicBezTo>
                    <a:cubicBezTo>
                      <a:pt x="75" y="113"/>
                      <a:pt x="50" y="157"/>
                      <a:pt x="35" y="146"/>
                    </a:cubicBezTo>
                    <a:cubicBezTo>
                      <a:pt x="31" y="143"/>
                      <a:pt x="28" y="133"/>
                      <a:pt x="34" y="125"/>
                    </a:cubicBezTo>
                    <a:cubicBezTo>
                      <a:pt x="34" y="125"/>
                      <a:pt x="12" y="114"/>
                      <a:pt x="6" y="73"/>
                    </a:cubicBezTo>
                    <a:cubicBezTo>
                      <a:pt x="0" y="31"/>
                      <a:pt x="85" y="0"/>
                      <a:pt x="85" y="0"/>
                    </a:cubicBezTo>
                    <a:lnTo>
                      <a:pt x="121" y="52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2837" y="1770"/>
                <a:ext cx="71" cy="54"/>
              </a:xfrm>
              <a:custGeom>
                <a:avLst/>
                <a:gdLst>
                  <a:gd name="T0" fmla="*/ 28 w 30"/>
                  <a:gd name="T1" fmla="*/ 1 h 23"/>
                  <a:gd name="T2" fmla="*/ 13 w 30"/>
                  <a:gd name="T3" fmla="*/ 7 h 23"/>
                  <a:gd name="T4" fmla="*/ 5 w 30"/>
                  <a:gd name="T5" fmla="*/ 14 h 23"/>
                  <a:gd name="T6" fmla="*/ 1 w 30"/>
                  <a:gd name="T7" fmla="*/ 22 h 23"/>
                  <a:gd name="T8" fmla="*/ 4 w 30"/>
                  <a:gd name="T9" fmla="*/ 23 h 23"/>
                  <a:gd name="T10" fmla="*/ 9 w 30"/>
                  <a:gd name="T11" fmla="*/ 18 h 23"/>
                  <a:gd name="T12" fmla="*/ 16 w 30"/>
                  <a:gd name="T13" fmla="*/ 11 h 23"/>
                  <a:gd name="T14" fmla="*/ 28 w 30"/>
                  <a:gd name="T15" fmla="*/ 3 h 23"/>
                  <a:gd name="T16" fmla="*/ 28 w 30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3">
                    <a:moveTo>
                      <a:pt x="28" y="1"/>
                    </a:moveTo>
                    <a:cubicBezTo>
                      <a:pt x="22" y="0"/>
                      <a:pt x="17" y="3"/>
                      <a:pt x="13" y="7"/>
                    </a:cubicBezTo>
                    <a:cubicBezTo>
                      <a:pt x="10" y="9"/>
                      <a:pt x="8" y="11"/>
                      <a:pt x="5" y="14"/>
                    </a:cubicBezTo>
                    <a:cubicBezTo>
                      <a:pt x="3" y="16"/>
                      <a:pt x="0" y="19"/>
                      <a:pt x="1" y="22"/>
                    </a:cubicBezTo>
                    <a:cubicBezTo>
                      <a:pt x="1" y="23"/>
                      <a:pt x="3" y="23"/>
                      <a:pt x="4" y="23"/>
                    </a:cubicBezTo>
                    <a:cubicBezTo>
                      <a:pt x="6" y="22"/>
                      <a:pt x="7" y="20"/>
                      <a:pt x="9" y="18"/>
                    </a:cubicBezTo>
                    <a:cubicBezTo>
                      <a:pt x="11" y="15"/>
                      <a:pt x="13" y="13"/>
                      <a:pt x="16" y="11"/>
                    </a:cubicBezTo>
                    <a:cubicBezTo>
                      <a:pt x="20" y="8"/>
                      <a:pt x="24" y="6"/>
                      <a:pt x="28" y="3"/>
                    </a:cubicBezTo>
                    <a:cubicBezTo>
                      <a:pt x="30" y="2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71" y="1304"/>
                <a:ext cx="321" cy="326"/>
              </a:xfrm>
              <a:custGeom>
                <a:avLst/>
                <a:gdLst>
                  <a:gd name="T0" fmla="*/ 0 w 136"/>
                  <a:gd name="T1" fmla="*/ 25 h 138"/>
                  <a:gd name="T2" fmla="*/ 36 w 136"/>
                  <a:gd name="T3" fmla="*/ 0 h 138"/>
                  <a:gd name="T4" fmla="*/ 112 w 136"/>
                  <a:gd name="T5" fmla="*/ 37 h 138"/>
                  <a:gd name="T6" fmla="*/ 58 w 136"/>
                  <a:gd name="T7" fmla="*/ 133 h 138"/>
                  <a:gd name="T8" fmla="*/ 9 w 136"/>
                  <a:gd name="T9" fmla="*/ 126 h 138"/>
                  <a:gd name="T10" fmla="*/ 0 w 136"/>
                  <a:gd name="T11" fmla="*/ 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38">
                    <a:moveTo>
                      <a:pt x="0" y="25"/>
                    </a:moveTo>
                    <a:cubicBezTo>
                      <a:pt x="0" y="25"/>
                      <a:pt x="24" y="0"/>
                      <a:pt x="36" y="0"/>
                    </a:cubicBezTo>
                    <a:cubicBezTo>
                      <a:pt x="48" y="0"/>
                      <a:pt x="88" y="11"/>
                      <a:pt x="112" y="37"/>
                    </a:cubicBezTo>
                    <a:cubicBezTo>
                      <a:pt x="136" y="63"/>
                      <a:pt x="58" y="133"/>
                      <a:pt x="58" y="133"/>
                    </a:cubicBezTo>
                    <a:cubicBezTo>
                      <a:pt x="58" y="133"/>
                      <a:pt x="18" y="138"/>
                      <a:pt x="9" y="126"/>
                    </a:cubicBezTo>
                    <a:cubicBezTo>
                      <a:pt x="0" y="113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71" y="1344"/>
                <a:ext cx="201" cy="274"/>
              </a:xfrm>
              <a:custGeom>
                <a:avLst/>
                <a:gdLst>
                  <a:gd name="T0" fmla="*/ 82 w 85"/>
                  <a:gd name="T1" fmla="*/ 17 h 116"/>
                  <a:gd name="T2" fmla="*/ 65 w 85"/>
                  <a:gd name="T3" fmla="*/ 29 h 116"/>
                  <a:gd name="T4" fmla="*/ 45 w 85"/>
                  <a:gd name="T5" fmla="*/ 19 h 116"/>
                  <a:gd name="T6" fmla="*/ 47 w 85"/>
                  <a:gd name="T7" fmla="*/ 17 h 116"/>
                  <a:gd name="T8" fmla="*/ 54 w 85"/>
                  <a:gd name="T9" fmla="*/ 11 h 116"/>
                  <a:gd name="T10" fmla="*/ 52 w 85"/>
                  <a:gd name="T11" fmla="*/ 9 h 116"/>
                  <a:gd name="T12" fmla="*/ 42 w 85"/>
                  <a:gd name="T13" fmla="*/ 14 h 116"/>
                  <a:gd name="T14" fmla="*/ 39 w 85"/>
                  <a:gd name="T15" fmla="*/ 17 h 116"/>
                  <a:gd name="T16" fmla="*/ 15 w 85"/>
                  <a:gd name="T17" fmla="*/ 11 h 116"/>
                  <a:gd name="T18" fmla="*/ 18 w 85"/>
                  <a:gd name="T19" fmla="*/ 8 h 116"/>
                  <a:gd name="T20" fmla="*/ 23 w 85"/>
                  <a:gd name="T21" fmla="*/ 5 h 116"/>
                  <a:gd name="T22" fmla="*/ 27 w 85"/>
                  <a:gd name="T23" fmla="*/ 2 h 116"/>
                  <a:gd name="T24" fmla="*/ 26 w 85"/>
                  <a:gd name="T25" fmla="*/ 1 h 116"/>
                  <a:gd name="T26" fmla="*/ 15 w 85"/>
                  <a:gd name="T27" fmla="*/ 5 h 116"/>
                  <a:gd name="T28" fmla="*/ 10 w 85"/>
                  <a:gd name="T29" fmla="*/ 10 h 116"/>
                  <a:gd name="T30" fmla="*/ 0 w 85"/>
                  <a:gd name="T31" fmla="*/ 8 h 116"/>
                  <a:gd name="T32" fmla="*/ 0 w 85"/>
                  <a:gd name="T33" fmla="*/ 96 h 116"/>
                  <a:gd name="T34" fmla="*/ 26 w 85"/>
                  <a:gd name="T35" fmla="*/ 116 h 116"/>
                  <a:gd name="T36" fmla="*/ 32 w 85"/>
                  <a:gd name="T37" fmla="*/ 47 h 116"/>
                  <a:gd name="T38" fmla="*/ 72 w 85"/>
                  <a:gd name="T39" fmla="*/ 47 h 116"/>
                  <a:gd name="T40" fmla="*/ 68 w 85"/>
                  <a:gd name="T41" fmla="*/ 32 h 116"/>
                  <a:gd name="T42" fmla="*/ 73 w 85"/>
                  <a:gd name="T43" fmla="*/ 26 h 116"/>
                  <a:gd name="T44" fmla="*/ 84 w 85"/>
                  <a:gd name="T45" fmla="*/ 19 h 116"/>
                  <a:gd name="T46" fmla="*/ 82 w 85"/>
                  <a:gd name="T47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6">
                    <a:moveTo>
                      <a:pt x="82" y="17"/>
                    </a:moveTo>
                    <a:cubicBezTo>
                      <a:pt x="76" y="17"/>
                      <a:pt x="68" y="23"/>
                      <a:pt x="65" y="29"/>
                    </a:cubicBezTo>
                    <a:cubicBezTo>
                      <a:pt x="60" y="26"/>
                      <a:pt x="53" y="22"/>
                      <a:pt x="45" y="19"/>
                    </a:cubicBezTo>
                    <a:cubicBezTo>
                      <a:pt x="46" y="19"/>
                      <a:pt x="46" y="18"/>
                      <a:pt x="47" y="17"/>
                    </a:cubicBezTo>
                    <a:cubicBezTo>
                      <a:pt x="49" y="15"/>
                      <a:pt x="52" y="13"/>
                      <a:pt x="54" y="11"/>
                    </a:cubicBezTo>
                    <a:cubicBezTo>
                      <a:pt x="55" y="10"/>
                      <a:pt x="53" y="9"/>
                      <a:pt x="52" y="9"/>
                    </a:cubicBezTo>
                    <a:cubicBezTo>
                      <a:pt x="48" y="9"/>
                      <a:pt x="44" y="11"/>
                      <a:pt x="42" y="14"/>
                    </a:cubicBezTo>
                    <a:cubicBezTo>
                      <a:pt x="41" y="15"/>
                      <a:pt x="40" y="16"/>
                      <a:pt x="39" y="17"/>
                    </a:cubicBezTo>
                    <a:cubicBezTo>
                      <a:pt x="31" y="15"/>
                      <a:pt x="22" y="12"/>
                      <a:pt x="15" y="11"/>
                    </a:cubicBezTo>
                    <a:cubicBezTo>
                      <a:pt x="16" y="10"/>
                      <a:pt x="17" y="9"/>
                      <a:pt x="18" y="8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4" y="4"/>
                      <a:pt x="26" y="4"/>
                      <a:pt x="27" y="2"/>
                    </a:cubicBezTo>
                    <a:cubicBezTo>
                      <a:pt x="27" y="2"/>
                      <a:pt x="26" y="1"/>
                      <a:pt x="26" y="1"/>
                    </a:cubicBezTo>
                    <a:cubicBezTo>
                      <a:pt x="22" y="0"/>
                      <a:pt x="18" y="3"/>
                      <a:pt x="15" y="5"/>
                    </a:cubicBezTo>
                    <a:cubicBezTo>
                      <a:pt x="13" y="6"/>
                      <a:pt x="11" y="8"/>
                      <a:pt x="10" y="10"/>
                    </a:cubicBezTo>
                    <a:cubicBezTo>
                      <a:pt x="4" y="8"/>
                      <a:pt x="0" y="8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10" y="116"/>
                      <a:pt x="26" y="116"/>
                    </a:cubicBezTo>
                    <a:cubicBezTo>
                      <a:pt x="42" y="115"/>
                      <a:pt x="32" y="47"/>
                      <a:pt x="32" y="47"/>
                    </a:cubicBezTo>
                    <a:cubicBezTo>
                      <a:pt x="32" y="47"/>
                      <a:pt x="60" y="74"/>
                      <a:pt x="72" y="47"/>
                    </a:cubicBezTo>
                    <a:cubicBezTo>
                      <a:pt x="75" y="42"/>
                      <a:pt x="73" y="37"/>
                      <a:pt x="68" y="32"/>
                    </a:cubicBezTo>
                    <a:cubicBezTo>
                      <a:pt x="70" y="30"/>
                      <a:pt x="71" y="28"/>
                      <a:pt x="73" y="26"/>
                    </a:cubicBezTo>
                    <a:cubicBezTo>
                      <a:pt x="76" y="23"/>
                      <a:pt x="80" y="22"/>
                      <a:pt x="84" y="19"/>
                    </a:cubicBezTo>
                    <a:cubicBezTo>
                      <a:pt x="85" y="18"/>
                      <a:pt x="83" y="17"/>
                      <a:pt x="82" y="17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92" y="1545"/>
                <a:ext cx="1316" cy="1054"/>
              </a:xfrm>
              <a:custGeom>
                <a:avLst/>
                <a:gdLst>
                  <a:gd name="T0" fmla="*/ 29 w 556"/>
                  <a:gd name="T1" fmla="*/ 402 h 445"/>
                  <a:gd name="T2" fmla="*/ 556 w 556"/>
                  <a:gd name="T3" fmla="*/ 31 h 445"/>
                  <a:gd name="T4" fmla="*/ 494 w 556"/>
                  <a:gd name="T5" fmla="*/ 0 h 445"/>
                  <a:gd name="T6" fmla="*/ 79 w 556"/>
                  <a:gd name="T7" fmla="*/ 221 h 445"/>
                  <a:gd name="T8" fmla="*/ 29 w 556"/>
                  <a:gd name="T9" fmla="*/ 4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445">
                    <a:moveTo>
                      <a:pt x="29" y="402"/>
                    </a:moveTo>
                    <a:cubicBezTo>
                      <a:pt x="29" y="402"/>
                      <a:pt x="364" y="445"/>
                      <a:pt x="556" y="31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312" y="291"/>
                      <a:pt x="79" y="221"/>
                    </a:cubicBezTo>
                    <a:cubicBezTo>
                      <a:pt x="79" y="221"/>
                      <a:pt x="0" y="259"/>
                      <a:pt x="29" y="40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278" y="1102"/>
                <a:ext cx="641" cy="1101"/>
              </a:xfrm>
              <a:custGeom>
                <a:avLst/>
                <a:gdLst>
                  <a:gd name="T0" fmla="*/ 268 w 271"/>
                  <a:gd name="T1" fmla="*/ 181 h 465"/>
                  <a:gd name="T2" fmla="*/ 221 w 271"/>
                  <a:gd name="T3" fmla="*/ 382 h 465"/>
                  <a:gd name="T4" fmla="*/ 130 w 271"/>
                  <a:gd name="T5" fmla="*/ 388 h 465"/>
                  <a:gd name="T6" fmla="*/ 52 w 271"/>
                  <a:gd name="T7" fmla="*/ 465 h 465"/>
                  <a:gd name="T8" fmla="*/ 0 w 271"/>
                  <a:gd name="T9" fmla="*/ 411 h 465"/>
                  <a:gd name="T10" fmla="*/ 38 w 271"/>
                  <a:gd name="T11" fmla="*/ 345 h 465"/>
                  <a:gd name="T12" fmla="*/ 23 w 271"/>
                  <a:gd name="T13" fmla="*/ 314 h 465"/>
                  <a:gd name="T14" fmla="*/ 16 w 271"/>
                  <a:gd name="T15" fmla="*/ 221 h 465"/>
                  <a:gd name="T16" fmla="*/ 63 w 271"/>
                  <a:gd name="T17" fmla="*/ 86 h 465"/>
                  <a:gd name="T18" fmla="*/ 268 w 271"/>
                  <a:gd name="T19" fmla="*/ 1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465">
                    <a:moveTo>
                      <a:pt x="268" y="181"/>
                    </a:moveTo>
                    <a:cubicBezTo>
                      <a:pt x="271" y="214"/>
                      <a:pt x="233" y="345"/>
                      <a:pt x="221" y="382"/>
                    </a:cubicBezTo>
                    <a:cubicBezTo>
                      <a:pt x="212" y="409"/>
                      <a:pt x="142" y="394"/>
                      <a:pt x="130" y="388"/>
                    </a:cubicBezTo>
                    <a:cubicBezTo>
                      <a:pt x="119" y="383"/>
                      <a:pt x="52" y="465"/>
                      <a:pt x="52" y="465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38" y="345"/>
                      <a:pt x="38" y="345"/>
                      <a:pt x="38" y="345"/>
                    </a:cubicBezTo>
                    <a:cubicBezTo>
                      <a:pt x="23" y="314"/>
                      <a:pt x="23" y="314"/>
                      <a:pt x="23" y="314"/>
                    </a:cubicBezTo>
                    <a:cubicBezTo>
                      <a:pt x="16" y="221"/>
                      <a:pt x="16" y="221"/>
                      <a:pt x="16" y="221"/>
                    </a:cubicBezTo>
                    <a:cubicBezTo>
                      <a:pt x="16" y="221"/>
                      <a:pt x="31" y="105"/>
                      <a:pt x="63" y="86"/>
                    </a:cubicBezTo>
                    <a:cubicBezTo>
                      <a:pt x="96" y="66"/>
                      <a:pt x="248" y="0"/>
                      <a:pt x="268" y="181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256" y="1062"/>
                <a:ext cx="838" cy="829"/>
              </a:xfrm>
              <a:custGeom>
                <a:avLst/>
                <a:gdLst>
                  <a:gd name="T0" fmla="*/ 262 w 354"/>
                  <a:gd name="T1" fmla="*/ 192 h 350"/>
                  <a:gd name="T2" fmla="*/ 320 w 354"/>
                  <a:gd name="T3" fmla="*/ 184 h 350"/>
                  <a:gd name="T4" fmla="*/ 284 w 354"/>
                  <a:gd name="T5" fmla="*/ 40 h 350"/>
                  <a:gd name="T6" fmla="*/ 313 w 354"/>
                  <a:gd name="T7" fmla="*/ 95 h 350"/>
                  <a:gd name="T8" fmla="*/ 262 w 354"/>
                  <a:gd name="T9" fmla="*/ 30 h 350"/>
                  <a:gd name="T10" fmla="*/ 282 w 354"/>
                  <a:gd name="T11" fmla="*/ 73 h 350"/>
                  <a:gd name="T12" fmla="*/ 224 w 354"/>
                  <a:gd name="T13" fmla="*/ 25 h 350"/>
                  <a:gd name="T14" fmla="*/ 71 w 354"/>
                  <a:gd name="T15" fmla="*/ 24 h 350"/>
                  <a:gd name="T16" fmla="*/ 44 w 354"/>
                  <a:gd name="T17" fmla="*/ 81 h 350"/>
                  <a:gd name="T18" fmla="*/ 19 w 354"/>
                  <a:gd name="T19" fmla="*/ 121 h 350"/>
                  <a:gd name="T20" fmla="*/ 16 w 354"/>
                  <a:gd name="T21" fmla="*/ 248 h 350"/>
                  <a:gd name="T22" fmla="*/ 12 w 354"/>
                  <a:gd name="T23" fmla="*/ 314 h 350"/>
                  <a:gd name="T24" fmla="*/ 42 w 354"/>
                  <a:gd name="T25" fmla="*/ 350 h 350"/>
                  <a:gd name="T26" fmla="*/ 52 w 354"/>
                  <a:gd name="T27" fmla="*/ 251 h 350"/>
                  <a:gd name="T28" fmla="*/ 43 w 354"/>
                  <a:gd name="T29" fmla="*/ 172 h 350"/>
                  <a:gd name="T30" fmla="*/ 94 w 354"/>
                  <a:gd name="T31" fmla="*/ 172 h 350"/>
                  <a:gd name="T32" fmla="*/ 100 w 354"/>
                  <a:gd name="T33" fmla="*/ 219 h 350"/>
                  <a:gd name="T34" fmla="*/ 115 w 354"/>
                  <a:gd name="T35" fmla="*/ 215 h 350"/>
                  <a:gd name="T36" fmla="*/ 129 w 354"/>
                  <a:gd name="T37" fmla="*/ 163 h 350"/>
                  <a:gd name="T38" fmla="*/ 262 w 354"/>
                  <a:gd name="T39" fmla="*/ 1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350">
                    <a:moveTo>
                      <a:pt x="262" y="192"/>
                    </a:moveTo>
                    <a:cubicBezTo>
                      <a:pt x="262" y="192"/>
                      <a:pt x="291" y="208"/>
                      <a:pt x="320" y="184"/>
                    </a:cubicBezTo>
                    <a:cubicBezTo>
                      <a:pt x="349" y="161"/>
                      <a:pt x="354" y="102"/>
                      <a:pt x="284" y="40"/>
                    </a:cubicBezTo>
                    <a:cubicBezTo>
                      <a:pt x="284" y="40"/>
                      <a:pt x="318" y="89"/>
                      <a:pt x="313" y="95"/>
                    </a:cubicBezTo>
                    <a:cubicBezTo>
                      <a:pt x="313" y="95"/>
                      <a:pt x="276" y="34"/>
                      <a:pt x="262" y="30"/>
                    </a:cubicBezTo>
                    <a:cubicBezTo>
                      <a:pt x="262" y="30"/>
                      <a:pt x="283" y="66"/>
                      <a:pt x="282" y="73"/>
                    </a:cubicBezTo>
                    <a:cubicBezTo>
                      <a:pt x="282" y="83"/>
                      <a:pt x="270" y="45"/>
                      <a:pt x="224" y="25"/>
                    </a:cubicBezTo>
                    <a:cubicBezTo>
                      <a:pt x="195" y="12"/>
                      <a:pt x="95" y="0"/>
                      <a:pt x="71" y="24"/>
                    </a:cubicBezTo>
                    <a:cubicBezTo>
                      <a:pt x="47" y="47"/>
                      <a:pt x="44" y="81"/>
                      <a:pt x="44" y="81"/>
                    </a:cubicBezTo>
                    <a:cubicBezTo>
                      <a:pt x="44" y="81"/>
                      <a:pt x="38" y="107"/>
                      <a:pt x="19" y="121"/>
                    </a:cubicBezTo>
                    <a:cubicBezTo>
                      <a:pt x="0" y="136"/>
                      <a:pt x="14" y="219"/>
                      <a:pt x="16" y="248"/>
                    </a:cubicBezTo>
                    <a:cubicBezTo>
                      <a:pt x="18" y="278"/>
                      <a:pt x="12" y="314"/>
                      <a:pt x="12" y="314"/>
                    </a:cubicBezTo>
                    <a:cubicBezTo>
                      <a:pt x="42" y="350"/>
                      <a:pt x="42" y="350"/>
                      <a:pt x="42" y="350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20" y="200"/>
                      <a:pt x="43" y="172"/>
                    </a:cubicBezTo>
                    <a:cubicBezTo>
                      <a:pt x="65" y="143"/>
                      <a:pt x="86" y="155"/>
                      <a:pt x="94" y="172"/>
                    </a:cubicBezTo>
                    <a:cubicBezTo>
                      <a:pt x="106" y="197"/>
                      <a:pt x="100" y="219"/>
                      <a:pt x="100" y="219"/>
                    </a:cubicBezTo>
                    <a:cubicBezTo>
                      <a:pt x="115" y="215"/>
                      <a:pt x="115" y="215"/>
                      <a:pt x="115" y="215"/>
                    </a:cubicBezTo>
                    <a:cubicBezTo>
                      <a:pt x="115" y="215"/>
                      <a:pt x="111" y="190"/>
                      <a:pt x="129" y="163"/>
                    </a:cubicBezTo>
                    <a:cubicBezTo>
                      <a:pt x="147" y="135"/>
                      <a:pt x="176" y="75"/>
                      <a:pt x="262" y="192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299" y="1789"/>
                <a:ext cx="492" cy="414"/>
              </a:xfrm>
              <a:custGeom>
                <a:avLst/>
                <a:gdLst>
                  <a:gd name="T0" fmla="*/ 5 w 208"/>
                  <a:gd name="T1" fmla="*/ 130 h 175"/>
                  <a:gd name="T2" fmla="*/ 41 w 208"/>
                  <a:gd name="T3" fmla="*/ 18 h 175"/>
                  <a:gd name="T4" fmla="*/ 81 w 208"/>
                  <a:gd name="T5" fmla="*/ 36 h 175"/>
                  <a:gd name="T6" fmla="*/ 202 w 208"/>
                  <a:gd name="T7" fmla="*/ 93 h 175"/>
                  <a:gd name="T8" fmla="*/ 208 w 208"/>
                  <a:gd name="T9" fmla="*/ 99 h 175"/>
                  <a:gd name="T10" fmla="*/ 123 w 208"/>
                  <a:gd name="T11" fmla="*/ 98 h 175"/>
                  <a:gd name="T12" fmla="*/ 43 w 208"/>
                  <a:gd name="T13" fmla="*/ 175 h 175"/>
                  <a:gd name="T14" fmla="*/ 5 w 208"/>
                  <a:gd name="T15" fmla="*/ 13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75">
                    <a:moveTo>
                      <a:pt x="5" y="130"/>
                    </a:moveTo>
                    <a:cubicBezTo>
                      <a:pt x="10" y="120"/>
                      <a:pt x="42" y="35"/>
                      <a:pt x="41" y="18"/>
                    </a:cubicBezTo>
                    <a:cubicBezTo>
                      <a:pt x="40" y="0"/>
                      <a:pt x="51" y="14"/>
                      <a:pt x="81" y="36"/>
                    </a:cubicBezTo>
                    <a:cubicBezTo>
                      <a:pt x="110" y="58"/>
                      <a:pt x="202" y="93"/>
                      <a:pt x="202" y="93"/>
                    </a:cubicBezTo>
                    <a:cubicBezTo>
                      <a:pt x="205" y="95"/>
                      <a:pt x="207" y="97"/>
                      <a:pt x="208" y="99"/>
                    </a:cubicBezTo>
                    <a:cubicBezTo>
                      <a:pt x="190" y="116"/>
                      <a:pt x="133" y="103"/>
                      <a:pt x="123" y="98"/>
                    </a:cubicBezTo>
                    <a:cubicBezTo>
                      <a:pt x="114" y="94"/>
                      <a:pt x="51" y="158"/>
                      <a:pt x="43" y="175"/>
                    </a:cubicBezTo>
                    <a:cubicBezTo>
                      <a:pt x="43" y="175"/>
                      <a:pt x="0" y="140"/>
                      <a:pt x="5" y="13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391" y="1467"/>
                <a:ext cx="52" cy="151"/>
              </a:xfrm>
              <a:custGeom>
                <a:avLst/>
                <a:gdLst>
                  <a:gd name="T0" fmla="*/ 1 w 22"/>
                  <a:gd name="T1" fmla="*/ 2 h 64"/>
                  <a:gd name="T2" fmla="*/ 22 w 22"/>
                  <a:gd name="T3" fmla="*/ 32 h 64"/>
                  <a:gd name="T4" fmla="*/ 0 w 22"/>
                  <a:gd name="T5" fmla="*/ 64 h 64"/>
                  <a:gd name="T6" fmla="*/ 1 w 22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4">
                    <a:moveTo>
                      <a:pt x="1" y="2"/>
                    </a:moveTo>
                    <a:cubicBezTo>
                      <a:pt x="1" y="2"/>
                      <a:pt x="22" y="0"/>
                      <a:pt x="22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4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4718" y="1595"/>
                <a:ext cx="45" cy="59"/>
              </a:xfrm>
              <a:custGeom>
                <a:avLst/>
                <a:gdLst>
                  <a:gd name="T0" fmla="*/ 2 w 19"/>
                  <a:gd name="T1" fmla="*/ 10 h 25"/>
                  <a:gd name="T2" fmla="*/ 6 w 19"/>
                  <a:gd name="T3" fmla="*/ 24 h 25"/>
                  <a:gd name="T4" fmla="*/ 17 w 19"/>
                  <a:gd name="T5" fmla="*/ 15 h 25"/>
                  <a:gd name="T6" fmla="*/ 13 w 19"/>
                  <a:gd name="T7" fmla="*/ 1 h 25"/>
                  <a:gd name="T8" fmla="*/ 2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2" y="10"/>
                    </a:moveTo>
                    <a:cubicBezTo>
                      <a:pt x="0" y="17"/>
                      <a:pt x="2" y="23"/>
                      <a:pt x="6" y="24"/>
                    </a:cubicBezTo>
                    <a:cubicBezTo>
                      <a:pt x="10" y="25"/>
                      <a:pt x="15" y="21"/>
                      <a:pt x="17" y="15"/>
                    </a:cubicBezTo>
                    <a:cubicBezTo>
                      <a:pt x="19" y="8"/>
                      <a:pt x="17" y="2"/>
                      <a:pt x="13" y="1"/>
                    </a:cubicBezTo>
                    <a:cubicBezTo>
                      <a:pt x="9" y="0"/>
                      <a:pt x="4" y="4"/>
                      <a:pt x="2" y="10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4848" y="1659"/>
                <a:ext cx="38" cy="61"/>
              </a:xfrm>
              <a:custGeom>
                <a:avLst/>
                <a:gdLst>
                  <a:gd name="T0" fmla="*/ 3 w 16"/>
                  <a:gd name="T1" fmla="*/ 11 h 26"/>
                  <a:gd name="T2" fmla="*/ 4 w 16"/>
                  <a:gd name="T3" fmla="*/ 24 h 26"/>
                  <a:gd name="T4" fmla="*/ 14 w 16"/>
                  <a:gd name="T5" fmla="*/ 15 h 26"/>
                  <a:gd name="T6" fmla="*/ 12 w 16"/>
                  <a:gd name="T7" fmla="*/ 1 h 26"/>
                  <a:gd name="T8" fmla="*/ 3 w 1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11"/>
                    </a:moveTo>
                    <a:cubicBezTo>
                      <a:pt x="0" y="17"/>
                      <a:pt x="1" y="23"/>
                      <a:pt x="4" y="24"/>
                    </a:cubicBezTo>
                    <a:cubicBezTo>
                      <a:pt x="7" y="26"/>
                      <a:pt x="12" y="21"/>
                      <a:pt x="14" y="15"/>
                    </a:cubicBezTo>
                    <a:cubicBezTo>
                      <a:pt x="16" y="9"/>
                      <a:pt x="15" y="3"/>
                      <a:pt x="12" y="1"/>
                    </a:cubicBezTo>
                    <a:cubicBezTo>
                      <a:pt x="9" y="0"/>
                      <a:pt x="5" y="5"/>
                      <a:pt x="3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4611" y="1706"/>
                <a:ext cx="223" cy="362"/>
              </a:xfrm>
              <a:custGeom>
                <a:avLst/>
                <a:gdLst>
                  <a:gd name="T0" fmla="*/ 82 w 94"/>
                  <a:gd name="T1" fmla="*/ 55 h 153"/>
                  <a:gd name="T2" fmla="*/ 11 w 94"/>
                  <a:gd name="T3" fmla="*/ 9 h 153"/>
                  <a:gd name="T4" fmla="*/ 0 w 94"/>
                  <a:gd name="T5" fmla="*/ 0 h 153"/>
                  <a:gd name="T6" fmla="*/ 94 w 94"/>
                  <a:gd name="T7" fmla="*/ 58 h 153"/>
                  <a:gd name="T8" fmla="*/ 82 w 94"/>
                  <a:gd name="T9" fmla="*/ 5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3">
                    <a:moveTo>
                      <a:pt x="82" y="55"/>
                    </a:moveTo>
                    <a:cubicBezTo>
                      <a:pt x="49" y="58"/>
                      <a:pt x="21" y="41"/>
                      <a:pt x="11" y="9"/>
                    </a:cubicBezTo>
                    <a:cubicBezTo>
                      <a:pt x="8" y="6"/>
                      <a:pt x="4" y="3"/>
                      <a:pt x="0" y="0"/>
                    </a:cubicBezTo>
                    <a:cubicBezTo>
                      <a:pt x="0" y="0"/>
                      <a:pt x="25" y="153"/>
                      <a:pt x="94" y="58"/>
                    </a:cubicBezTo>
                    <a:cubicBezTo>
                      <a:pt x="94" y="58"/>
                      <a:pt x="90" y="59"/>
                      <a:pt x="82" y="55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4637" y="1727"/>
                <a:ext cx="168" cy="116"/>
              </a:xfrm>
              <a:custGeom>
                <a:avLst/>
                <a:gdLst>
                  <a:gd name="T0" fmla="*/ 71 w 71"/>
                  <a:gd name="T1" fmla="*/ 46 h 49"/>
                  <a:gd name="T2" fmla="*/ 0 w 71"/>
                  <a:gd name="T3" fmla="*/ 0 h 49"/>
                  <a:gd name="T4" fmla="*/ 71 w 71"/>
                  <a:gd name="T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9">
                    <a:moveTo>
                      <a:pt x="71" y="46"/>
                    </a:moveTo>
                    <a:cubicBezTo>
                      <a:pt x="59" y="42"/>
                      <a:pt x="37" y="30"/>
                      <a:pt x="0" y="0"/>
                    </a:cubicBezTo>
                    <a:cubicBezTo>
                      <a:pt x="10" y="32"/>
                      <a:pt x="38" y="49"/>
                      <a:pt x="71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4611" y="1405"/>
                <a:ext cx="192" cy="157"/>
              </a:xfrm>
              <a:custGeom>
                <a:avLst/>
                <a:gdLst>
                  <a:gd name="T0" fmla="*/ 81 w 81"/>
                  <a:gd name="T1" fmla="*/ 66 h 66"/>
                  <a:gd name="T2" fmla="*/ 42 w 81"/>
                  <a:gd name="T3" fmla="*/ 22 h 66"/>
                  <a:gd name="T4" fmla="*/ 0 w 81"/>
                  <a:gd name="T5" fmla="*/ 53 h 66"/>
                  <a:gd name="T6" fmla="*/ 81 w 8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6">
                    <a:moveTo>
                      <a:pt x="81" y="66"/>
                    </a:moveTo>
                    <a:cubicBezTo>
                      <a:pt x="81" y="66"/>
                      <a:pt x="73" y="24"/>
                      <a:pt x="42" y="22"/>
                    </a:cubicBezTo>
                    <a:cubicBezTo>
                      <a:pt x="3" y="19"/>
                      <a:pt x="0" y="53"/>
                      <a:pt x="0" y="53"/>
                    </a:cubicBezTo>
                    <a:cubicBezTo>
                      <a:pt x="0" y="53"/>
                      <a:pt x="38" y="0"/>
                      <a:pt x="81" y="6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4881" y="1538"/>
                <a:ext cx="50" cy="64"/>
              </a:xfrm>
              <a:custGeom>
                <a:avLst/>
                <a:gdLst>
                  <a:gd name="T0" fmla="*/ 0 w 21"/>
                  <a:gd name="T1" fmla="*/ 25 h 27"/>
                  <a:gd name="T2" fmla="*/ 21 w 21"/>
                  <a:gd name="T3" fmla="*/ 27 h 27"/>
                  <a:gd name="T4" fmla="*/ 0 w 21"/>
                  <a:gd name="T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cubicBezTo>
                      <a:pt x="0" y="25"/>
                      <a:pt x="15" y="0"/>
                      <a:pt x="21" y="27"/>
                    </a:cubicBezTo>
                    <a:cubicBezTo>
                      <a:pt x="21" y="27"/>
                      <a:pt x="11" y="21"/>
                      <a:pt x="0" y="2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2839" y="1249"/>
                <a:ext cx="1566" cy="1992"/>
              </a:xfrm>
              <a:custGeom>
                <a:avLst/>
                <a:gdLst>
                  <a:gd name="T0" fmla="*/ 274 w 662"/>
                  <a:gd name="T1" fmla="*/ 10 h 841"/>
                  <a:gd name="T2" fmla="*/ 600 w 662"/>
                  <a:gd name="T3" fmla="*/ 198 h 841"/>
                  <a:gd name="T4" fmla="*/ 600 w 662"/>
                  <a:gd name="T5" fmla="*/ 198 h 841"/>
                  <a:gd name="T6" fmla="*/ 647 w 662"/>
                  <a:gd name="T7" fmla="*/ 299 h 841"/>
                  <a:gd name="T8" fmla="*/ 654 w 662"/>
                  <a:gd name="T9" fmla="*/ 449 h 841"/>
                  <a:gd name="T10" fmla="*/ 257 w 662"/>
                  <a:gd name="T11" fmla="*/ 841 h 841"/>
                  <a:gd name="T12" fmla="*/ 32 w 662"/>
                  <a:gd name="T13" fmla="*/ 569 h 841"/>
                  <a:gd name="T14" fmla="*/ 0 w 662"/>
                  <a:gd name="T15" fmla="*/ 462 h 841"/>
                  <a:gd name="T16" fmla="*/ 162 w 662"/>
                  <a:gd name="T17" fmla="*/ 403 h 841"/>
                  <a:gd name="T18" fmla="*/ 371 w 662"/>
                  <a:gd name="T19" fmla="*/ 260 h 841"/>
                  <a:gd name="T20" fmla="*/ 49 w 662"/>
                  <a:gd name="T21" fmla="*/ 177 h 841"/>
                  <a:gd name="T22" fmla="*/ 1 w 662"/>
                  <a:gd name="T23" fmla="*/ 127 h 841"/>
                  <a:gd name="T24" fmla="*/ 274 w 662"/>
                  <a:gd name="T25" fmla="*/ 1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2" h="841">
                    <a:moveTo>
                      <a:pt x="274" y="10"/>
                    </a:moveTo>
                    <a:cubicBezTo>
                      <a:pt x="461" y="23"/>
                      <a:pt x="600" y="198"/>
                      <a:pt x="600" y="198"/>
                    </a:cubicBezTo>
                    <a:cubicBezTo>
                      <a:pt x="600" y="198"/>
                      <a:pt x="600" y="198"/>
                      <a:pt x="600" y="198"/>
                    </a:cubicBezTo>
                    <a:cubicBezTo>
                      <a:pt x="620" y="217"/>
                      <a:pt x="643" y="270"/>
                      <a:pt x="647" y="299"/>
                    </a:cubicBezTo>
                    <a:cubicBezTo>
                      <a:pt x="647" y="299"/>
                      <a:pt x="662" y="391"/>
                      <a:pt x="654" y="449"/>
                    </a:cubicBezTo>
                    <a:cubicBezTo>
                      <a:pt x="646" y="508"/>
                      <a:pt x="353" y="781"/>
                      <a:pt x="257" y="841"/>
                    </a:cubicBezTo>
                    <a:cubicBezTo>
                      <a:pt x="257" y="841"/>
                      <a:pt x="60" y="641"/>
                      <a:pt x="32" y="569"/>
                    </a:cubicBezTo>
                    <a:cubicBezTo>
                      <a:pt x="4" y="497"/>
                      <a:pt x="0" y="462"/>
                      <a:pt x="0" y="462"/>
                    </a:cubicBezTo>
                    <a:cubicBezTo>
                      <a:pt x="0" y="462"/>
                      <a:pt x="92" y="446"/>
                      <a:pt x="162" y="403"/>
                    </a:cubicBezTo>
                    <a:cubicBezTo>
                      <a:pt x="217" y="370"/>
                      <a:pt x="292" y="317"/>
                      <a:pt x="371" y="260"/>
                    </a:cubicBezTo>
                    <a:cubicBezTo>
                      <a:pt x="295" y="8"/>
                      <a:pt x="49" y="177"/>
                      <a:pt x="49" y="17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36" y="0"/>
                      <a:pt x="274" y="1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3057" y="1891"/>
                <a:ext cx="1334" cy="1312"/>
              </a:xfrm>
              <a:custGeom>
                <a:avLst/>
                <a:gdLst>
                  <a:gd name="T0" fmla="*/ 548 w 564"/>
                  <a:gd name="T1" fmla="*/ 0 h 554"/>
                  <a:gd name="T2" fmla="*/ 398 w 564"/>
                  <a:gd name="T3" fmla="*/ 1 h 554"/>
                  <a:gd name="T4" fmla="*/ 343 w 564"/>
                  <a:gd name="T5" fmla="*/ 119 h 554"/>
                  <a:gd name="T6" fmla="*/ 229 w 564"/>
                  <a:gd name="T7" fmla="*/ 120 h 554"/>
                  <a:gd name="T8" fmla="*/ 0 w 564"/>
                  <a:gd name="T9" fmla="*/ 387 h 554"/>
                  <a:gd name="T10" fmla="*/ 149 w 564"/>
                  <a:gd name="T11" fmla="*/ 554 h 554"/>
                  <a:gd name="T12" fmla="*/ 407 w 564"/>
                  <a:gd name="T13" fmla="*/ 355 h 554"/>
                  <a:gd name="T14" fmla="*/ 424 w 564"/>
                  <a:gd name="T15" fmla="*/ 308 h 554"/>
                  <a:gd name="T16" fmla="*/ 525 w 564"/>
                  <a:gd name="T17" fmla="*/ 269 h 554"/>
                  <a:gd name="T18" fmla="*/ 564 w 564"/>
                  <a:gd name="T19" fmla="*/ 156 h 554"/>
                  <a:gd name="T20" fmla="*/ 548 w 564"/>
                  <a:gd name="T2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4" h="554">
                    <a:moveTo>
                      <a:pt x="548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43" y="119"/>
                      <a:pt x="343" y="119"/>
                      <a:pt x="343" y="119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0"/>
                      <a:pt x="200" y="286"/>
                      <a:pt x="0" y="387"/>
                    </a:cubicBezTo>
                    <a:cubicBezTo>
                      <a:pt x="0" y="387"/>
                      <a:pt x="117" y="517"/>
                      <a:pt x="149" y="554"/>
                    </a:cubicBezTo>
                    <a:cubicBezTo>
                      <a:pt x="407" y="355"/>
                      <a:pt x="407" y="355"/>
                      <a:pt x="407" y="355"/>
                    </a:cubicBezTo>
                    <a:cubicBezTo>
                      <a:pt x="424" y="308"/>
                      <a:pt x="424" y="308"/>
                      <a:pt x="424" y="308"/>
                    </a:cubicBezTo>
                    <a:cubicBezTo>
                      <a:pt x="525" y="269"/>
                      <a:pt x="525" y="269"/>
                      <a:pt x="525" y="269"/>
                    </a:cubicBez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6"/>
                      <a:pt x="557" y="31"/>
                      <a:pt x="54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3097" y="1974"/>
                <a:ext cx="1263" cy="1191"/>
              </a:xfrm>
              <a:custGeom>
                <a:avLst/>
                <a:gdLst>
                  <a:gd name="T0" fmla="*/ 2 w 534"/>
                  <a:gd name="T1" fmla="*/ 373 h 503"/>
                  <a:gd name="T2" fmla="*/ 160 w 534"/>
                  <a:gd name="T3" fmla="*/ 248 h 503"/>
                  <a:gd name="T4" fmla="*/ 524 w 534"/>
                  <a:gd name="T5" fmla="*/ 12 h 503"/>
                  <a:gd name="T6" fmla="*/ 534 w 534"/>
                  <a:gd name="T7" fmla="*/ 111 h 503"/>
                  <a:gd name="T8" fmla="*/ 118 w 534"/>
                  <a:gd name="T9" fmla="*/ 503 h 503"/>
                  <a:gd name="T10" fmla="*/ 2 w 534"/>
                  <a:gd name="T11" fmla="*/ 37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503">
                    <a:moveTo>
                      <a:pt x="2" y="373"/>
                    </a:moveTo>
                    <a:cubicBezTo>
                      <a:pt x="2" y="373"/>
                      <a:pt x="59" y="344"/>
                      <a:pt x="160" y="248"/>
                    </a:cubicBezTo>
                    <a:cubicBezTo>
                      <a:pt x="374" y="45"/>
                      <a:pt x="506" y="0"/>
                      <a:pt x="524" y="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534" y="111"/>
                      <a:pt x="462" y="272"/>
                      <a:pt x="118" y="503"/>
                    </a:cubicBezTo>
                    <a:cubicBezTo>
                      <a:pt x="118" y="503"/>
                      <a:pt x="0" y="382"/>
                      <a:pt x="2" y="373"/>
                    </a:cubicBezTo>
                    <a:close/>
                  </a:path>
                </a:pathLst>
              </a:custGeom>
              <a:solidFill>
                <a:srgbClr val="D4E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3177" y="2087"/>
                <a:ext cx="1214" cy="817"/>
              </a:xfrm>
              <a:custGeom>
                <a:avLst/>
                <a:gdLst>
                  <a:gd name="T0" fmla="*/ 513 w 513"/>
                  <a:gd name="T1" fmla="*/ 27 h 345"/>
                  <a:gd name="T2" fmla="*/ 21 w 513"/>
                  <a:gd name="T3" fmla="*/ 202 h 345"/>
                  <a:gd name="T4" fmla="*/ 0 w 513"/>
                  <a:gd name="T5" fmla="*/ 105 h 345"/>
                  <a:gd name="T6" fmla="*/ 116 w 513"/>
                  <a:gd name="T7" fmla="*/ 103 h 345"/>
                  <a:gd name="T8" fmla="*/ 510 w 513"/>
                  <a:gd name="T9" fmla="*/ 0 h 345"/>
                  <a:gd name="T10" fmla="*/ 513 w 513"/>
                  <a:gd name="T11" fmla="*/ 2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3" h="345">
                    <a:moveTo>
                      <a:pt x="513" y="27"/>
                    </a:moveTo>
                    <a:cubicBezTo>
                      <a:pt x="513" y="27"/>
                      <a:pt x="267" y="345"/>
                      <a:pt x="21" y="2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226" y="227"/>
                      <a:pt x="510" y="0"/>
                    </a:cubicBezTo>
                    <a:lnTo>
                      <a:pt x="513" y="27"/>
                    </a:lnTo>
                    <a:close/>
                  </a:path>
                </a:pathLst>
              </a:custGeom>
              <a:solidFill>
                <a:srgbClr val="BC0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4282" y="1917"/>
                <a:ext cx="107" cy="234"/>
              </a:xfrm>
              <a:custGeom>
                <a:avLst/>
                <a:gdLst>
                  <a:gd name="T0" fmla="*/ 83 w 107"/>
                  <a:gd name="T1" fmla="*/ 0 h 234"/>
                  <a:gd name="T2" fmla="*/ 107 w 107"/>
                  <a:gd name="T3" fmla="*/ 189 h 234"/>
                  <a:gd name="T4" fmla="*/ 0 w 107"/>
                  <a:gd name="T5" fmla="*/ 234 h 234"/>
                  <a:gd name="T6" fmla="*/ 57 w 107"/>
                  <a:gd name="T7" fmla="*/ 7 h 234"/>
                  <a:gd name="T8" fmla="*/ 83 w 10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34">
                    <a:moveTo>
                      <a:pt x="83" y="0"/>
                    </a:moveTo>
                    <a:lnTo>
                      <a:pt x="107" y="189"/>
                    </a:lnTo>
                    <a:lnTo>
                      <a:pt x="0" y="234"/>
                    </a:lnTo>
                    <a:lnTo>
                      <a:pt x="57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4327" y="2135"/>
                <a:ext cx="92" cy="99"/>
              </a:xfrm>
              <a:custGeom>
                <a:avLst/>
                <a:gdLst>
                  <a:gd name="T0" fmla="*/ 66 w 92"/>
                  <a:gd name="T1" fmla="*/ 0 h 99"/>
                  <a:gd name="T2" fmla="*/ 0 w 92"/>
                  <a:gd name="T3" fmla="*/ 99 h 99"/>
                  <a:gd name="T4" fmla="*/ 64 w 92"/>
                  <a:gd name="T5" fmla="*/ 85 h 99"/>
                  <a:gd name="T6" fmla="*/ 92 w 92"/>
                  <a:gd name="T7" fmla="*/ 40 h 99"/>
                  <a:gd name="T8" fmla="*/ 66 w 92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9">
                    <a:moveTo>
                      <a:pt x="66" y="0"/>
                    </a:moveTo>
                    <a:lnTo>
                      <a:pt x="0" y="99"/>
                    </a:lnTo>
                    <a:lnTo>
                      <a:pt x="64" y="85"/>
                    </a:lnTo>
                    <a:lnTo>
                      <a:pt x="92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1578" y="3025"/>
                <a:ext cx="513" cy="443"/>
              </a:xfrm>
              <a:custGeom>
                <a:avLst/>
                <a:gdLst>
                  <a:gd name="T0" fmla="*/ 217 w 217"/>
                  <a:gd name="T1" fmla="*/ 61 h 187"/>
                  <a:gd name="T2" fmla="*/ 170 w 217"/>
                  <a:gd name="T3" fmla="*/ 0 h 187"/>
                  <a:gd name="T4" fmla="*/ 106 w 217"/>
                  <a:gd name="T5" fmla="*/ 32 h 187"/>
                  <a:gd name="T6" fmla="*/ 106 w 217"/>
                  <a:gd name="T7" fmla="*/ 53 h 187"/>
                  <a:gd name="T8" fmla="*/ 81 w 217"/>
                  <a:gd name="T9" fmla="*/ 49 h 187"/>
                  <a:gd name="T10" fmla="*/ 0 w 217"/>
                  <a:gd name="T11" fmla="*/ 178 h 187"/>
                  <a:gd name="T12" fmla="*/ 25 w 217"/>
                  <a:gd name="T13" fmla="*/ 187 h 187"/>
                  <a:gd name="T14" fmla="*/ 128 w 217"/>
                  <a:gd name="T15" fmla="*/ 142 h 187"/>
                  <a:gd name="T16" fmla="*/ 164 w 217"/>
                  <a:gd name="T17" fmla="*/ 144 h 187"/>
                  <a:gd name="T18" fmla="*/ 217 w 217"/>
                  <a:gd name="T19" fmla="*/ 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87">
                    <a:moveTo>
                      <a:pt x="217" y="61"/>
                    </a:moveTo>
                    <a:cubicBezTo>
                      <a:pt x="217" y="61"/>
                      <a:pt x="195" y="13"/>
                      <a:pt x="170" y="0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23" y="123"/>
                      <a:pt x="0" y="17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105" y="145"/>
                      <a:pt x="128" y="142"/>
                    </a:cubicBezTo>
                    <a:cubicBezTo>
                      <a:pt x="151" y="140"/>
                      <a:pt x="164" y="144"/>
                      <a:pt x="164" y="144"/>
                    </a:cubicBezTo>
                    <a:lnTo>
                      <a:pt x="217" y="6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1019" y="3312"/>
                <a:ext cx="436" cy="521"/>
              </a:xfrm>
              <a:custGeom>
                <a:avLst/>
                <a:gdLst>
                  <a:gd name="T0" fmla="*/ 184 w 184"/>
                  <a:gd name="T1" fmla="*/ 48 h 220"/>
                  <a:gd name="T2" fmla="*/ 123 w 184"/>
                  <a:gd name="T3" fmla="*/ 0 h 220"/>
                  <a:gd name="T4" fmla="*/ 67 w 184"/>
                  <a:gd name="T5" fmla="*/ 47 h 220"/>
                  <a:gd name="T6" fmla="*/ 73 w 184"/>
                  <a:gd name="T7" fmla="*/ 67 h 220"/>
                  <a:gd name="T8" fmla="*/ 47 w 184"/>
                  <a:gd name="T9" fmla="*/ 70 h 220"/>
                  <a:gd name="T10" fmla="*/ 0 w 184"/>
                  <a:gd name="T11" fmla="*/ 217 h 220"/>
                  <a:gd name="T12" fmla="*/ 27 w 184"/>
                  <a:gd name="T13" fmla="*/ 220 h 220"/>
                  <a:gd name="T14" fmla="*/ 116 w 184"/>
                  <a:gd name="T15" fmla="*/ 150 h 220"/>
                  <a:gd name="T16" fmla="*/ 152 w 184"/>
                  <a:gd name="T17" fmla="*/ 142 h 220"/>
                  <a:gd name="T18" fmla="*/ 184 w 184"/>
                  <a:gd name="T19" fmla="*/ 4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220">
                    <a:moveTo>
                      <a:pt x="184" y="48"/>
                    </a:moveTo>
                    <a:cubicBezTo>
                      <a:pt x="184" y="48"/>
                      <a:pt x="151" y="6"/>
                      <a:pt x="123" y="0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0"/>
                      <a:pt x="8" y="156"/>
                      <a:pt x="0" y="217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95" y="158"/>
                      <a:pt x="116" y="150"/>
                    </a:cubicBezTo>
                    <a:cubicBezTo>
                      <a:pt x="138" y="142"/>
                      <a:pt x="152" y="142"/>
                      <a:pt x="152" y="142"/>
                    </a:cubicBezTo>
                    <a:lnTo>
                      <a:pt x="184" y="48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6" name="文本框 6"/>
          <p:cNvSpPr>
            <a:spLocks noChangeArrowheads="1"/>
          </p:cNvSpPr>
          <p:nvPr/>
        </p:nvSpPr>
        <p:spPr bwMode="auto">
          <a:xfrm>
            <a:off x="4477521" y="2792075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1FB4C2"/>
                </a:solidFill>
                <a:latin typeface="Agency FB" panose="020B0503020202020204" pitchFamily="34" charset="0"/>
                <a:ea typeface="Roboto"/>
                <a:cs typeface="Open Sans Light" panose="020B0604020202020204" charset="0"/>
              </a:rPr>
              <a:t>JOIN US!</a:t>
            </a:r>
            <a:endParaRPr lang="zh-CN" altLang="en-US" sz="6600" b="1" dirty="0">
              <a:solidFill>
                <a:srgbClr val="1FB4C2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604020202020204" charset="0"/>
            </a:endParaRPr>
          </a:p>
        </p:txBody>
      </p:sp>
      <p:sp>
        <p:nvSpPr>
          <p:cNvPr id="87" name="矩形 187"/>
          <p:cNvSpPr>
            <a:spLocks noChangeArrowheads="1"/>
          </p:cNvSpPr>
          <p:nvPr/>
        </p:nvSpPr>
        <p:spPr bwMode="auto">
          <a:xfrm>
            <a:off x="6069547" y="5280552"/>
            <a:ext cx="43875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en-US" altLang="zh-CN" spc="300">
                <a:solidFill>
                  <a:srgbClr val="1FB4C2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DESIGNED BY:xiazaii</a:t>
            </a:r>
            <a:endParaRPr lang="zh-CN" altLang="en-US" spc="300" dirty="0">
              <a:solidFill>
                <a:srgbClr val="1FB4C2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8" name="文本框 6"/>
          <p:cNvSpPr>
            <a:spLocks noChangeArrowheads="1"/>
          </p:cNvSpPr>
          <p:nvPr/>
        </p:nvSpPr>
        <p:spPr bwMode="auto">
          <a:xfrm>
            <a:off x="3879924" y="3727312"/>
            <a:ext cx="86930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167D88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604020202020204" charset="0"/>
              </a:rPr>
              <a:t>企事业校园招聘专用</a:t>
            </a:r>
          </a:p>
        </p:txBody>
      </p:sp>
      <p:sp>
        <p:nvSpPr>
          <p:cNvPr id="89" name="矩形 187"/>
          <p:cNvSpPr>
            <a:spLocks noChangeArrowheads="1"/>
          </p:cNvSpPr>
          <p:nvPr/>
        </p:nvSpPr>
        <p:spPr bwMode="auto">
          <a:xfrm>
            <a:off x="6130706" y="4712518"/>
            <a:ext cx="43875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zh-CN" altLang="en-US" sz="3600" spc="300" dirty="0">
                <a:solidFill>
                  <a:srgbClr val="1FB4C2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为理想而奋斗！</a:t>
            </a:r>
            <a:endParaRPr lang="en-US" altLang="zh-CN" sz="3600" spc="300" dirty="0">
              <a:solidFill>
                <a:srgbClr val="1FB4C2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3" name="轻松愉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1575" y="6553200"/>
            <a:ext cx="609600" cy="609600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58" y="473055"/>
            <a:ext cx="1764030" cy="908658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/>
          <p:cNvSpPr/>
          <p:nvPr/>
        </p:nvSpPr>
        <p:spPr bwMode="auto">
          <a:xfrm>
            <a:off x="9028113" y="3875088"/>
            <a:ext cx="3284538" cy="1154113"/>
          </a:xfrm>
          <a:custGeom>
            <a:avLst/>
            <a:gdLst>
              <a:gd name="T0" fmla="*/ 181 w 1234"/>
              <a:gd name="T1" fmla="*/ 261 h 433"/>
              <a:gd name="T2" fmla="*/ 271 w 1234"/>
              <a:gd name="T3" fmla="*/ 176 h 433"/>
              <a:gd name="T4" fmla="*/ 447 w 1234"/>
              <a:gd name="T5" fmla="*/ 26 h 433"/>
              <a:gd name="T6" fmla="*/ 686 w 1234"/>
              <a:gd name="T7" fmla="*/ 127 h 433"/>
              <a:gd name="T8" fmla="*/ 926 w 1234"/>
              <a:gd name="T9" fmla="*/ 26 h 433"/>
              <a:gd name="T10" fmla="*/ 1014 w 1234"/>
              <a:gd name="T11" fmla="*/ 217 h 433"/>
              <a:gd name="T12" fmla="*/ 1143 w 1234"/>
              <a:gd name="T13" fmla="*/ 290 h 433"/>
              <a:gd name="T14" fmla="*/ 834 w 1234"/>
              <a:gd name="T15" fmla="*/ 318 h 433"/>
              <a:gd name="T16" fmla="*/ 508 w 1234"/>
              <a:gd name="T17" fmla="*/ 316 h 433"/>
              <a:gd name="T18" fmla="*/ 226 w 1234"/>
              <a:gd name="T19" fmla="*/ 307 h 433"/>
              <a:gd name="T20" fmla="*/ 28 w 1234"/>
              <a:gd name="T21" fmla="*/ 307 h 433"/>
              <a:gd name="T22" fmla="*/ 181 w 1234"/>
              <a:gd name="T23" fmla="*/ 261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4" h="433">
                <a:moveTo>
                  <a:pt x="181" y="261"/>
                </a:moveTo>
                <a:cubicBezTo>
                  <a:pt x="181" y="261"/>
                  <a:pt x="181" y="174"/>
                  <a:pt x="271" y="176"/>
                </a:cubicBezTo>
                <a:cubicBezTo>
                  <a:pt x="271" y="176"/>
                  <a:pt x="323" y="47"/>
                  <a:pt x="447" y="26"/>
                </a:cubicBezTo>
                <a:cubicBezTo>
                  <a:pt x="595" y="0"/>
                  <a:pt x="679" y="99"/>
                  <a:pt x="686" y="127"/>
                </a:cubicBezTo>
                <a:cubicBezTo>
                  <a:pt x="686" y="127"/>
                  <a:pt x="776" y="0"/>
                  <a:pt x="926" y="26"/>
                </a:cubicBezTo>
                <a:cubicBezTo>
                  <a:pt x="1141" y="63"/>
                  <a:pt x="1014" y="217"/>
                  <a:pt x="1014" y="217"/>
                </a:cubicBezTo>
                <a:cubicBezTo>
                  <a:pt x="1014" y="217"/>
                  <a:pt x="1234" y="142"/>
                  <a:pt x="1143" y="290"/>
                </a:cubicBezTo>
                <a:cubicBezTo>
                  <a:pt x="1054" y="433"/>
                  <a:pt x="834" y="318"/>
                  <a:pt x="834" y="318"/>
                </a:cubicBezTo>
                <a:cubicBezTo>
                  <a:pt x="834" y="318"/>
                  <a:pt x="619" y="368"/>
                  <a:pt x="508" y="316"/>
                </a:cubicBezTo>
                <a:cubicBezTo>
                  <a:pt x="508" y="316"/>
                  <a:pt x="271" y="352"/>
                  <a:pt x="226" y="307"/>
                </a:cubicBezTo>
                <a:cubicBezTo>
                  <a:pt x="226" y="307"/>
                  <a:pt x="56" y="342"/>
                  <a:pt x="28" y="307"/>
                </a:cubicBezTo>
                <a:cubicBezTo>
                  <a:pt x="0" y="271"/>
                  <a:pt x="132" y="259"/>
                  <a:pt x="181" y="261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"/>
          <p:cNvSpPr/>
          <p:nvPr/>
        </p:nvSpPr>
        <p:spPr bwMode="auto">
          <a:xfrm>
            <a:off x="492125" y="5635626"/>
            <a:ext cx="4772025" cy="1368425"/>
          </a:xfrm>
          <a:custGeom>
            <a:avLst/>
            <a:gdLst>
              <a:gd name="T0" fmla="*/ 272 w 1793"/>
              <a:gd name="T1" fmla="*/ 352 h 514"/>
              <a:gd name="T2" fmla="*/ 409 w 1793"/>
              <a:gd name="T3" fmla="*/ 299 h 514"/>
              <a:gd name="T4" fmla="*/ 662 w 1793"/>
              <a:gd name="T5" fmla="*/ 104 h 514"/>
              <a:gd name="T6" fmla="*/ 950 w 1793"/>
              <a:gd name="T7" fmla="*/ 225 h 514"/>
              <a:gd name="T8" fmla="*/ 1269 w 1793"/>
              <a:gd name="T9" fmla="*/ 7 h 514"/>
              <a:gd name="T10" fmla="*/ 1531 w 1793"/>
              <a:gd name="T11" fmla="*/ 285 h 514"/>
              <a:gd name="T12" fmla="*/ 1620 w 1793"/>
              <a:gd name="T13" fmla="*/ 381 h 514"/>
              <a:gd name="T14" fmla="*/ 1211 w 1793"/>
              <a:gd name="T15" fmla="*/ 381 h 514"/>
              <a:gd name="T16" fmla="*/ 766 w 1793"/>
              <a:gd name="T17" fmla="*/ 435 h 514"/>
              <a:gd name="T18" fmla="*/ 341 w 1793"/>
              <a:gd name="T19" fmla="*/ 420 h 514"/>
              <a:gd name="T20" fmla="*/ 42 w 1793"/>
              <a:gd name="T21" fmla="*/ 420 h 514"/>
              <a:gd name="T22" fmla="*/ 272 w 1793"/>
              <a:gd name="T23" fmla="*/ 35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3" h="514">
                <a:moveTo>
                  <a:pt x="272" y="352"/>
                </a:moveTo>
                <a:cubicBezTo>
                  <a:pt x="272" y="352"/>
                  <a:pt x="273" y="297"/>
                  <a:pt x="409" y="299"/>
                </a:cubicBezTo>
                <a:cubicBezTo>
                  <a:pt x="409" y="299"/>
                  <a:pt x="474" y="103"/>
                  <a:pt x="662" y="104"/>
                </a:cubicBezTo>
                <a:cubicBezTo>
                  <a:pt x="947" y="106"/>
                  <a:pt x="940" y="182"/>
                  <a:pt x="950" y="225"/>
                </a:cubicBezTo>
                <a:cubicBezTo>
                  <a:pt x="950" y="225"/>
                  <a:pt x="1037" y="0"/>
                  <a:pt x="1269" y="7"/>
                </a:cubicBezTo>
                <a:cubicBezTo>
                  <a:pt x="1598" y="17"/>
                  <a:pt x="1531" y="285"/>
                  <a:pt x="1531" y="285"/>
                </a:cubicBezTo>
                <a:cubicBezTo>
                  <a:pt x="1531" y="285"/>
                  <a:pt x="1793" y="344"/>
                  <a:pt x="1620" y="381"/>
                </a:cubicBezTo>
                <a:cubicBezTo>
                  <a:pt x="1447" y="418"/>
                  <a:pt x="1211" y="381"/>
                  <a:pt x="1211" y="381"/>
                </a:cubicBezTo>
                <a:cubicBezTo>
                  <a:pt x="1211" y="381"/>
                  <a:pt x="934" y="514"/>
                  <a:pt x="766" y="435"/>
                </a:cubicBezTo>
                <a:cubicBezTo>
                  <a:pt x="766" y="435"/>
                  <a:pt x="409" y="489"/>
                  <a:pt x="341" y="420"/>
                </a:cubicBezTo>
                <a:cubicBezTo>
                  <a:pt x="341" y="420"/>
                  <a:pt x="84" y="474"/>
                  <a:pt x="42" y="420"/>
                </a:cubicBezTo>
                <a:cubicBezTo>
                  <a:pt x="0" y="366"/>
                  <a:pt x="199" y="348"/>
                  <a:pt x="272" y="352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7"/>
          <p:cNvSpPr/>
          <p:nvPr/>
        </p:nvSpPr>
        <p:spPr bwMode="auto">
          <a:xfrm>
            <a:off x="2601913" y="328613"/>
            <a:ext cx="2800350" cy="876300"/>
          </a:xfrm>
          <a:custGeom>
            <a:avLst/>
            <a:gdLst>
              <a:gd name="T0" fmla="*/ 160 w 1052"/>
              <a:gd name="T1" fmla="*/ 235 h 329"/>
              <a:gd name="T2" fmla="*/ 240 w 1052"/>
              <a:gd name="T3" fmla="*/ 159 h 329"/>
              <a:gd name="T4" fmla="*/ 353 w 1052"/>
              <a:gd name="T5" fmla="*/ 59 h 329"/>
              <a:gd name="T6" fmla="*/ 492 w 1052"/>
              <a:gd name="T7" fmla="*/ 147 h 329"/>
              <a:gd name="T8" fmla="*/ 744 w 1052"/>
              <a:gd name="T9" fmla="*/ 32 h 329"/>
              <a:gd name="T10" fmla="*/ 898 w 1052"/>
              <a:gd name="T11" fmla="*/ 196 h 329"/>
              <a:gd name="T12" fmla="*/ 950 w 1052"/>
              <a:gd name="T13" fmla="*/ 252 h 329"/>
              <a:gd name="T14" fmla="*/ 710 w 1052"/>
              <a:gd name="T15" fmla="*/ 252 h 329"/>
              <a:gd name="T16" fmla="*/ 449 w 1052"/>
              <a:gd name="T17" fmla="*/ 283 h 329"/>
              <a:gd name="T18" fmla="*/ 200 w 1052"/>
              <a:gd name="T19" fmla="*/ 275 h 329"/>
              <a:gd name="T20" fmla="*/ 24 w 1052"/>
              <a:gd name="T21" fmla="*/ 275 h 329"/>
              <a:gd name="T22" fmla="*/ 160 w 1052"/>
              <a:gd name="T23" fmla="*/ 23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2" h="329">
                <a:moveTo>
                  <a:pt x="160" y="235"/>
                </a:moveTo>
                <a:cubicBezTo>
                  <a:pt x="160" y="235"/>
                  <a:pt x="160" y="157"/>
                  <a:pt x="240" y="159"/>
                </a:cubicBezTo>
                <a:cubicBezTo>
                  <a:pt x="240" y="159"/>
                  <a:pt x="243" y="57"/>
                  <a:pt x="353" y="59"/>
                </a:cubicBezTo>
                <a:cubicBezTo>
                  <a:pt x="464" y="61"/>
                  <a:pt x="486" y="122"/>
                  <a:pt x="492" y="147"/>
                </a:cubicBezTo>
                <a:cubicBezTo>
                  <a:pt x="492" y="147"/>
                  <a:pt x="553" y="0"/>
                  <a:pt x="744" y="32"/>
                </a:cubicBezTo>
                <a:cubicBezTo>
                  <a:pt x="935" y="64"/>
                  <a:pt x="898" y="196"/>
                  <a:pt x="898" y="196"/>
                </a:cubicBezTo>
                <a:cubicBezTo>
                  <a:pt x="898" y="196"/>
                  <a:pt x="1052" y="230"/>
                  <a:pt x="950" y="252"/>
                </a:cubicBezTo>
                <a:cubicBezTo>
                  <a:pt x="849" y="274"/>
                  <a:pt x="710" y="252"/>
                  <a:pt x="710" y="252"/>
                </a:cubicBezTo>
                <a:cubicBezTo>
                  <a:pt x="710" y="252"/>
                  <a:pt x="548" y="329"/>
                  <a:pt x="449" y="283"/>
                </a:cubicBezTo>
                <a:cubicBezTo>
                  <a:pt x="449" y="283"/>
                  <a:pt x="240" y="315"/>
                  <a:pt x="200" y="275"/>
                </a:cubicBezTo>
                <a:cubicBezTo>
                  <a:pt x="200" y="275"/>
                  <a:pt x="49" y="306"/>
                  <a:pt x="24" y="275"/>
                </a:cubicBezTo>
                <a:cubicBezTo>
                  <a:pt x="0" y="243"/>
                  <a:pt x="117" y="232"/>
                  <a:pt x="160" y="235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22" y="1580883"/>
            <a:ext cx="4807048" cy="63878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89" y="1755776"/>
            <a:ext cx="6576832" cy="5966063"/>
          </a:xfrm>
          <a:prstGeom prst="rect">
            <a:avLst/>
          </a:prstGeom>
        </p:spPr>
      </p:pic>
      <p:sp>
        <p:nvSpPr>
          <p:cNvPr id="2" name="标题 4"/>
          <p:cNvSpPr txBox="1"/>
          <p:nvPr/>
        </p:nvSpPr>
        <p:spPr>
          <a:xfrm>
            <a:off x="91300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企业荣誉  </a:t>
            </a:r>
            <a:r>
              <a:rPr lang="en-US" altLang="zh-CN" dirty="0"/>
              <a:t>|  </a:t>
            </a:r>
            <a:r>
              <a:rPr lang="en-US" altLang="zh-CN" sz="2000" dirty="0"/>
              <a:t>ENTERPRISE HONOR</a:t>
            </a:r>
            <a:endParaRPr lang="zh-CN" altLang="en-US" sz="2000" dirty="0"/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7644993" y="-496888"/>
            <a:ext cx="2557463" cy="2527301"/>
            <a:chOff x="5120" y="391"/>
            <a:chExt cx="1611" cy="1592"/>
          </a:xfrm>
        </p:grpSpPr>
        <p:sp>
          <p:nvSpPr>
            <p:cNvPr id="44" name="Freeform 5"/>
            <p:cNvSpPr/>
            <p:nvPr/>
          </p:nvSpPr>
          <p:spPr bwMode="auto">
            <a:xfrm>
              <a:off x="5507" y="822"/>
              <a:ext cx="858" cy="638"/>
            </a:xfrm>
            <a:custGeom>
              <a:avLst/>
              <a:gdLst>
                <a:gd name="T0" fmla="*/ 127 w 474"/>
                <a:gd name="T1" fmla="*/ 16 h 353"/>
                <a:gd name="T2" fmla="*/ 313 w 474"/>
                <a:gd name="T3" fmla="*/ 14 h 353"/>
                <a:gd name="T4" fmla="*/ 227 w 474"/>
                <a:gd name="T5" fmla="*/ 353 h 353"/>
                <a:gd name="T6" fmla="*/ 127 w 474"/>
                <a:gd name="T7" fmla="*/ 1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353">
                  <a:moveTo>
                    <a:pt x="127" y="16"/>
                  </a:moveTo>
                  <a:cubicBezTo>
                    <a:pt x="185" y="9"/>
                    <a:pt x="240" y="0"/>
                    <a:pt x="313" y="14"/>
                  </a:cubicBezTo>
                  <a:cubicBezTo>
                    <a:pt x="311" y="133"/>
                    <a:pt x="474" y="353"/>
                    <a:pt x="227" y="353"/>
                  </a:cubicBezTo>
                  <a:cubicBezTo>
                    <a:pt x="0" y="353"/>
                    <a:pt x="145" y="126"/>
                    <a:pt x="127" y="16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5565" y="858"/>
              <a:ext cx="739" cy="501"/>
            </a:xfrm>
            <a:custGeom>
              <a:avLst/>
              <a:gdLst>
                <a:gd name="T0" fmla="*/ 110 w 408"/>
                <a:gd name="T1" fmla="*/ 12 h 277"/>
                <a:gd name="T2" fmla="*/ 270 w 408"/>
                <a:gd name="T3" fmla="*/ 11 h 277"/>
                <a:gd name="T4" fmla="*/ 196 w 408"/>
                <a:gd name="T5" fmla="*/ 277 h 277"/>
                <a:gd name="T6" fmla="*/ 110 w 408"/>
                <a:gd name="T7" fmla="*/ 1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77">
                  <a:moveTo>
                    <a:pt x="110" y="12"/>
                  </a:moveTo>
                  <a:cubicBezTo>
                    <a:pt x="160" y="7"/>
                    <a:pt x="206" y="0"/>
                    <a:pt x="270" y="11"/>
                  </a:cubicBezTo>
                  <a:cubicBezTo>
                    <a:pt x="268" y="104"/>
                    <a:pt x="408" y="277"/>
                    <a:pt x="196" y="277"/>
                  </a:cubicBezTo>
                  <a:cubicBezTo>
                    <a:pt x="0" y="277"/>
                    <a:pt x="125" y="99"/>
                    <a:pt x="110" y="12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5956" y="758"/>
              <a:ext cx="543" cy="838"/>
            </a:xfrm>
            <a:custGeom>
              <a:avLst/>
              <a:gdLst>
                <a:gd name="T0" fmla="*/ 179 w 300"/>
                <a:gd name="T1" fmla="*/ 65 h 463"/>
                <a:gd name="T2" fmla="*/ 151 w 300"/>
                <a:gd name="T3" fmla="*/ 79 h 463"/>
                <a:gd name="T4" fmla="*/ 188 w 300"/>
                <a:gd name="T5" fmla="*/ 98 h 463"/>
                <a:gd name="T6" fmla="*/ 169 w 300"/>
                <a:gd name="T7" fmla="*/ 11 h 463"/>
                <a:gd name="T8" fmla="*/ 73 w 300"/>
                <a:gd name="T9" fmla="*/ 105 h 463"/>
                <a:gd name="T10" fmla="*/ 254 w 300"/>
                <a:gd name="T11" fmla="*/ 258 h 463"/>
                <a:gd name="T12" fmla="*/ 51 w 300"/>
                <a:gd name="T13" fmla="*/ 368 h 463"/>
                <a:gd name="T14" fmla="*/ 51 w 300"/>
                <a:gd name="T15" fmla="*/ 454 h 463"/>
                <a:gd name="T16" fmla="*/ 106 w 300"/>
                <a:gd name="T17" fmla="*/ 414 h 463"/>
                <a:gd name="T18" fmla="*/ 82 w 300"/>
                <a:gd name="T19" fmla="*/ 388 h 463"/>
                <a:gd name="T20" fmla="*/ 86 w 300"/>
                <a:gd name="T21" fmla="*/ 418 h 463"/>
                <a:gd name="T22" fmla="*/ 53 w 300"/>
                <a:gd name="T23" fmla="*/ 441 h 463"/>
                <a:gd name="T24" fmla="*/ 60 w 300"/>
                <a:gd name="T25" fmla="*/ 376 h 463"/>
                <a:gd name="T26" fmla="*/ 295 w 300"/>
                <a:gd name="T27" fmla="*/ 260 h 463"/>
                <a:gd name="T28" fmla="*/ 86 w 300"/>
                <a:gd name="T29" fmla="*/ 103 h 463"/>
                <a:gd name="T30" fmla="*/ 164 w 300"/>
                <a:gd name="T31" fmla="*/ 26 h 463"/>
                <a:gd name="T32" fmla="*/ 178 w 300"/>
                <a:gd name="T33" fmla="*/ 88 h 463"/>
                <a:gd name="T34" fmla="*/ 179 w 300"/>
                <a:gd name="T35" fmla="*/ 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463">
                  <a:moveTo>
                    <a:pt x="179" y="65"/>
                  </a:moveTo>
                  <a:cubicBezTo>
                    <a:pt x="179" y="65"/>
                    <a:pt x="149" y="53"/>
                    <a:pt x="151" y="79"/>
                  </a:cubicBezTo>
                  <a:cubicBezTo>
                    <a:pt x="153" y="105"/>
                    <a:pt x="174" y="112"/>
                    <a:pt x="188" y="98"/>
                  </a:cubicBezTo>
                  <a:cubicBezTo>
                    <a:pt x="202" y="84"/>
                    <a:pt x="225" y="21"/>
                    <a:pt x="169" y="11"/>
                  </a:cubicBezTo>
                  <a:cubicBezTo>
                    <a:pt x="114" y="0"/>
                    <a:pt x="42" y="62"/>
                    <a:pt x="73" y="105"/>
                  </a:cubicBezTo>
                  <a:cubicBezTo>
                    <a:pt x="104" y="149"/>
                    <a:pt x="254" y="172"/>
                    <a:pt x="254" y="258"/>
                  </a:cubicBezTo>
                  <a:cubicBezTo>
                    <a:pt x="254" y="343"/>
                    <a:pt x="86" y="350"/>
                    <a:pt x="51" y="368"/>
                  </a:cubicBezTo>
                  <a:cubicBezTo>
                    <a:pt x="16" y="386"/>
                    <a:pt x="0" y="445"/>
                    <a:pt x="51" y="454"/>
                  </a:cubicBezTo>
                  <a:cubicBezTo>
                    <a:pt x="102" y="463"/>
                    <a:pt x="107" y="421"/>
                    <a:pt x="106" y="414"/>
                  </a:cubicBezTo>
                  <a:cubicBezTo>
                    <a:pt x="105" y="406"/>
                    <a:pt x="102" y="386"/>
                    <a:pt x="82" y="388"/>
                  </a:cubicBezTo>
                  <a:cubicBezTo>
                    <a:pt x="62" y="390"/>
                    <a:pt x="57" y="424"/>
                    <a:pt x="86" y="418"/>
                  </a:cubicBezTo>
                  <a:cubicBezTo>
                    <a:pt x="86" y="418"/>
                    <a:pt x="85" y="451"/>
                    <a:pt x="53" y="441"/>
                  </a:cubicBezTo>
                  <a:cubicBezTo>
                    <a:pt x="21" y="431"/>
                    <a:pt x="34" y="377"/>
                    <a:pt x="60" y="376"/>
                  </a:cubicBezTo>
                  <a:cubicBezTo>
                    <a:pt x="85" y="375"/>
                    <a:pt x="289" y="358"/>
                    <a:pt x="295" y="260"/>
                  </a:cubicBezTo>
                  <a:cubicBezTo>
                    <a:pt x="300" y="162"/>
                    <a:pt x="106" y="133"/>
                    <a:pt x="86" y="103"/>
                  </a:cubicBezTo>
                  <a:cubicBezTo>
                    <a:pt x="67" y="72"/>
                    <a:pt x="123" y="26"/>
                    <a:pt x="164" y="26"/>
                  </a:cubicBezTo>
                  <a:cubicBezTo>
                    <a:pt x="205" y="27"/>
                    <a:pt x="195" y="81"/>
                    <a:pt x="178" y="88"/>
                  </a:cubicBezTo>
                  <a:cubicBezTo>
                    <a:pt x="178" y="88"/>
                    <a:pt x="190" y="73"/>
                    <a:pt x="179" y="65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6039" y="767"/>
              <a:ext cx="473" cy="516"/>
            </a:xfrm>
            <a:custGeom>
              <a:avLst/>
              <a:gdLst>
                <a:gd name="T0" fmla="*/ 240 w 261"/>
                <a:gd name="T1" fmla="*/ 255 h 285"/>
                <a:gd name="T2" fmla="*/ 35 w 261"/>
                <a:gd name="T3" fmla="*/ 94 h 285"/>
                <a:gd name="T4" fmla="*/ 118 w 261"/>
                <a:gd name="T5" fmla="*/ 17 h 285"/>
                <a:gd name="T6" fmla="*/ 136 w 261"/>
                <a:gd name="T7" fmla="*/ 81 h 285"/>
                <a:gd name="T8" fmla="*/ 127 w 261"/>
                <a:gd name="T9" fmla="*/ 64 h 285"/>
                <a:gd name="T10" fmla="*/ 111 w 261"/>
                <a:gd name="T11" fmla="*/ 73 h 285"/>
                <a:gd name="T12" fmla="*/ 142 w 261"/>
                <a:gd name="T13" fmla="*/ 85 h 285"/>
                <a:gd name="T14" fmla="*/ 123 w 261"/>
                <a:gd name="T15" fmla="*/ 10 h 285"/>
                <a:gd name="T16" fmla="*/ 31 w 261"/>
                <a:gd name="T17" fmla="*/ 99 h 285"/>
                <a:gd name="T18" fmla="*/ 215 w 261"/>
                <a:gd name="T19" fmla="*/ 246 h 285"/>
                <a:gd name="T20" fmla="*/ 240 w 261"/>
                <a:gd name="T21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285">
                  <a:moveTo>
                    <a:pt x="240" y="255"/>
                  </a:moveTo>
                  <a:cubicBezTo>
                    <a:pt x="261" y="159"/>
                    <a:pt x="54" y="124"/>
                    <a:pt x="35" y="94"/>
                  </a:cubicBezTo>
                  <a:cubicBezTo>
                    <a:pt x="15" y="64"/>
                    <a:pt x="77" y="18"/>
                    <a:pt x="118" y="17"/>
                  </a:cubicBezTo>
                  <a:cubicBezTo>
                    <a:pt x="164" y="16"/>
                    <a:pt x="152" y="74"/>
                    <a:pt x="136" y="81"/>
                  </a:cubicBezTo>
                  <a:cubicBezTo>
                    <a:pt x="136" y="81"/>
                    <a:pt x="139" y="72"/>
                    <a:pt x="127" y="64"/>
                  </a:cubicBezTo>
                  <a:cubicBezTo>
                    <a:pt x="127" y="64"/>
                    <a:pt x="111" y="55"/>
                    <a:pt x="111" y="73"/>
                  </a:cubicBezTo>
                  <a:cubicBezTo>
                    <a:pt x="111" y="100"/>
                    <a:pt x="130" y="100"/>
                    <a:pt x="142" y="85"/>
                  </a:cubicBezTo>
                  <a:cubicBezTo>
                    <a:pt x="149" y="75"/>
                    <a:pt x="178" y="21"/>
                    <a:pt x="123" y="10"/>
                  </a:cubicBezTo>
                  <a:cubicBezTo>
                    <a:pt x="68" y="0"/>
                    <a:pt x="0" y="55"/>
                    <a:pt x="31" y="99"/>
                  </a:cubicBezTo>
                  <a:cubicBezTo>
                    <a:pt x="62" y="143"/>
                    <a:pt x="215" y="160"/>
                    <a:pt x="215" y="246"/>
                  </a:cubicBezTo>
                  <a:cubicBezTo>
                    <a:pt x="215" y="266"/>
                    <a:pt x="234" y="285"/>
                    <a:pt x="240" y="25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5321" y="758"/>
              <a:ext cx="541" cy="838"/>
            </a:xfrm>
            <a:custGeom>
              <a:avLst/>
              <a:gdLst>
                <a:gd name="T0" fmla="*/ 121 w 299"/>
                <a:gd name="T1" fmla="*/ 65 h 463"/>
                <a:gd name="T2" fmla="*/ 149 w 299"/>
                <a:gd name="T3" fmla="*/ 79 h 463"/>
                <a:gd name="T4" fmla="*/ 112 w 299"/>
                <a:gd name="T5" fmla="*/ 98 h 463"/>
                <a:gd name="T6" fmla="*/ 130 w 299"/>
                <a:gd name="T7" fmla="*/ 11 h 463"/>
                <a:gd name="T8" fmla="*/ 227 w 299"/>
                <a:gd name="T9" fmla="*/ 105 h 463"/>
                <a:gd name="T10" fmla="*/ 45 w 299"/>
                <a:gd name="T11" fmla="*/ 258 h 463"/>
                <a:gd name="T12" fmla="*/ 249 w 299"/>
                <a:gd name="T13" fmla="*/ 368 h 463"/>
                <a:gd name="T14" fmla="*/ 249 w 299"/>
                <a:gd name="T15" fmla="*/ 454 h 463"/>
                <a:gd name="T16" fmla="*/ 193 w 299"/>
                <a:gd name="T17" fmla="*/ 414 h 463"/>
                <a:gd name="T18" fmla="*/ 218 w 299"/>
                <a:gd name="T19" fmla="*/ 388 h 463"/>
                <a:gd name="T20" fmla="*/ 214 w 299"/>
                <a:gd name="T21" fmla="*/ 418 h 463"/>
                <a:gd name="T22" fmla="*/ 247 w 299"/>
                <a:gd name="T23" fmla="*/ 441 h 463"/>
                <a:gd name="T24" fmla="*/ 240 w 299"/>
                <a:gd name="T25" fmla="*/ 376 h 463"/>
                <a:gd name="T26" fmla="*/ 5 w 299"/>
                <a:gd name="T27" fmla="*/ 260 h 463"/>
                <a:gd name="T28" fmla="*/ 214 w 299"/>
                <a:gd name="T29" fmla="*/ 103 h 463"/>
                <a:gd name="T30" fmla="*/ 136 w 299"/>
                <a:gd name="T31" fmla="*/ 26 h 463"/>
                <a:gd name="T32" fmla="*/ 122 w 299"/>
                <a:gd name="T33" fmla="*/ 88 h 463"/>
                <a:gd name="T34" fmla="*/ 121 w 299"/>
                <a:gd name="T35" fmla="*/ 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63">
                  <a:moveTo>
                    <a:pt x="121" y="65"/>
                  </a:moveTo>
                  <a:cubicBezTo>
                    <a:pt x="121" y="65"/>
                    <a:pt x="151" y="53"/>
                    <a:pt x="149" y="79"/>
                  </a:cubicBezTo>
                  <a:cubicBezTo>
                    <a:pt x="147" y="105"/>
                    <a:pt x="126" y="112"/>
                    <a:pt x="112" y="98"/>
                  </a:cubicBezTo>
                  <a:cubicBezTo>
                    <a:pt x="98" y="84"/>
                    <a:pt x="75" y="21"/>
                    <a:pt x="130" y="11"/>
                  </a:cubicBezTo>
                  <a:cubicBezTo>
                    <a:pt x="186" y="0"/>
                    <a:pt x="258" y="62"/>
                    <a:pt x="227" y="105"/>
                  </a:cubicBezTo>
                  <a:cubicBezTo>
                    <a:pt x="196" y="149"/>
                    <a:pt x="45" y="172"/>
                    <a:pt x="45" y="258"/>
                  </a:cubicBezTo>
                  <a:cubicBezTo>
                    <a:pt x="45" y="343"/>
                    <a:pt x="214" y="350"/>
                    <a:pt x="249" y="368"/>
                  </a:cubicBezTo>
                  <a:cubicBezTo>
                    <a:pt x="283" y="386"/>
                    <a:pt x="299" y="445"/>
                    <a:pt x="249" y="454"/>
                  </a:cubicBezTo>
                  <a:cubicBezTo>
                    <a:pt x="198" y="463"/>
                    <a:pt x="193" y="421"/>
                    <a:pt x="193" y="414"/>
                  </a:cubicBezTo>
                  <a:cubicBezTo>
                    <a:pt x="194" y="406"/>
                    <a:pt x="198" y="386"/>
                    <a:pt x="218" y="388"/>
                  </a:cubicBezTo>
                  <a:cubicBezTo>
                    <a:pt x="238" y="390"/>
                    <a:pt x="242" y="424"/>
                    <a:pt x="214" y="418"/>
                  </a:cubicBezTo>
                  <a:cubicBezTo>
                    <a:pt x="214" y="418"/>
                    <a:pt x="214" y="451"/>
                    <a:pt x="247" y="441"/>
                  </a:cubicBezTo>
                  <a:cubicBezTo>
                    <a:pt x="279" y="431"/>
                    <a:pt x="266" y="377"/>
                    <a:pt x="240" y="376"/>
                  </a:cubicBezTo>
                  <a:cubicBezTo>
                    <a:pt x="214" y="375"/>
                    <a:pt x="10" y="358"/>
                    <a:pt x="5" y="260"/>
                  </a:cubicBezTo>
                  <a:cubicBezTo>
                    <a:pt x="0" y="162"/>
                    <a:pt x="194" y="133"/>
                    <a:pt x="214" y="103"/>
                  </a:cubicBezTo>
                  <a:cubicBezTo>
                    <a:pt x="233" y="72"/>
                    <a:pt x="177" y="26"/>
                    <a:pt x="136" y="26"/>
                  </a:cubicBezTo>
                  <a:cubicBezTo>
                    <a:pt x="94" y="27"/>
                    <a:pt x="105" y="81"/>
                    <a:pt x="122" y="88"/>
                  </a:cubicBezTo>
                  <a:cubicBezTo>
                    <a:pt x="122" y="88"/>
                    <a:pt x="109" y="73"/>
                    <a:pt x="121" y="65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5308" y="767"/>
              <a:ext cx="473" cy="516"/>
            </a:xfrm>
            <a:custGeom>
              <a:avLst/>
              <a:gdLst>
                <a:gd name="T0" fmla="*/ 20 w 261"/>
                <a:gd name="T1" fmla="*/ 255 h 285"/>
                <a:gd name="T2" fmla="*/ 226 w 261"/>
                <a:gd name="T3" fmla="*/ 94 h 285"/>
                <a:gd name="T4" fmla="*/ 143 w 261"/>
                <a:gd name="T5" fmla="*/ 17 h 285"/>
                <a:gd name="T6" fmla="*/ 125 w 261"/>
                <a:gd name="T7" fmla="*/ 81 h 285"/>
                <a:gd name="T8" fmla="*/ 134 w 261"/>
                <a:gd name="T9" fmla="*/ 64 h 285"/>
                <a:gd name="T10" fmla="*/ 150 w 261"/>
                <a:gd name="T11" fmla="*/ 73 h 285"/>
                <a:gd name="T12" fmla="*/ 119 w 261"/>
                <a:gd name="T13" fmla="*/ 85 h 285"/>
                <a:gd name="T14" fmla="*/ 138 w 261"/>
                <a:gd name="T15" fmla="*/ 10 h 285"/>
                <a:gd name="T16" fmla="*/ 230 w 261"/>
                <a:gd name="T17" fmla="*/ 99 h 285"/>
                <a:gd name="T18" fmla="*/ 46 w 261"/>
                <a:gd name="T19" fmla="*/ 246 h 285"/>
                <a:gd name="T20" fmla="*/ 20 w 261"/>
                <a:gd name="T21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285">
                  <a:moveTo>
                    <a:pt x="20" y="255"/>
                  </a:moveTo>
                  <a:cubicBezTo>
                    <a:pt x="0" y="159"/>
                    <a:pt x="207" y="124"/>
                    <a:pt x="226" y="94"/>
                  </a:cubicBezTo>
                  <a:cubicBezTo>
                    <a:pt x="246" y="64"/>
                    <a:pt x="184" y="18"/>
                    <a:pt x="143" y="17"/>
                  </a:cubicBezTo>
                  <a:cubicBezTo>
                    <a:pt x="96" y="16"/>
                    <a:pt x="109" y="74"/>
                    <a:pt x="125" y="81"/>
                  </a:cubicBezTo>
                  <a:cubicBezTo>
                    <a:pt x="125" y="81"/>
                    <a:pt x="122" y="72"/>
                    <a:pt x="134" y="64"/>
                  </a:cubicBezTo>
                  <a:cubicBezTo>
                    <a:pt x="134" y="64"/>
                    <a:pt x="150" y="55"/>
                    <a:pt x="150" y="73"/>
                  </a:cubicBezTo>
                  <a:cubicBezTo>
                    <a:pt x="150" y="100"/>
                    <a:pt x="131" y="100"/>
                    <a:pt x="119" y="85"/>
                  </a:cubicBezTo>
                  <a:cubicBezTo>
                    <a:pt x="112" y="75"/>
                    <a:pt x="83" y="21"/>
                    <a:pt x="138" y="10"/>
                  </a:cubicBezTo>
                  <a:cubicBezTo>
                    <a:pt x="193" y="0"/>
                    <a:pt x="261" y="55"/>
                    <a:pt x="230" y="99"/>
                  </a:cubicBezTo>
                  <a:cubicBezTo>
                    <a:pt x="199" y="143"/>
                    <a:pt x="46" y="160"/>
                    <a:pt x="46" y="246"/>
                  </a:cubicBezTo>
                  <a:cubicBezTo>
                    <a:pt x="46" y="266"/>
                    <a:pt x="27" y="285"/>
                    <a:pt x="20" y="25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5703" y="1453"/>
              <a:ext cx="405" cy="382"/>
            </a:xfrm>
            <a:custGeom>
              <a:avLst/>
              <a:gdLst>
                <a:gd name="T0" fmla="*/ 100 w 224"/>
                <a:gd name="T1" fmla="*/ 0 h 211"/>
                <a:gd name="T2" fmla="*/ 99 w 224"/>
                <a:gd name="T3" fmla="*/ 97 h 211"/>
                <a:gd name="T4" fmla="*/ 44 w 224"/>
                <a:gd name="T5" fmla="*/ 116 h 211"/>
                <a:gd name="T6" fmla="*/ 55 w 224"/>
                <a:gd name="T7" fmla="*/ 139 h 211"/>
                <a:gd name="T8" fmla="*/ 0 w 224"/>
                <a:gd name="T9" fmla="*/ 173 h 211"/>
                <a:gd name="T10" fmla="*/ 224 w 224"/>
                <a:gd name="T11" fmla="*/ 166 h 211"/>
                <a:gd name="T12" fmla="*/ 170 w 224"/>
                <a:gd name="T13" fmla="*/ 134 h 211"/>
                <a:gd name="T14" fmla="*/ 185 w 224"/>
                <a:gd name="T15" fmla="*/ 112 h 211"/>
                <a:gd name="T16" fmla="*/ 131 w 224"/>
                <a:gd name="T17" fmla="*/ 97 h 211"/>
                <a:gd name="T18" fmla="*/ 132 w 224"/>
                <a:gd name="T19" fmla="*/ 0 h 211"/>
                <a:gd name="T20" fmla="*/ 100 w 224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11">
                  <a:moveTo>
                    <a:pt x="100" y="0"/>
                  </a:moveTo>
                  <a:cubicBezTo>
                    <a:pt x="100" y="0"/>
                    <a:pt x="105" y="84"/>
                    <a:pt x="99" y="97"/>
                  </a:cubicBezTo>
                  <a:cubicBezTo>
                    <a:pt x="93" y="110"/>
                    <a:pt x="46" y="101"/>
                    <a:pt x="44" y="116"/>
                  </a:cubicBezTo>
                  <a:cubicBezTo>
                    <a:pt x="41" y="131"/>
                    <a:pt x="55" y="139"/>
                    <a:pt x="55" y="139"/>
                  </a:cubicBezTo>
                  <a:cubicBezTo>
                    <a:pt x="55" y="139"/>
                    <a:pt x="0" y="143"/>
                    <a:pt x="0" y="173"/>
                  </a:cubicBezTo>
                  <a:cubicBezTo>
                    <a:pt x="0" y="194"/>
                    <a:pt x="224" y="211"/>
                    <a:pt x="224" y="166"/>
                  </a:cubicBezTo>
                  <a:cubicBezTo>
                    <a:pt x="224" y="140"/>
                    <a:pt x="170" y="134"/>
                    <a:pt x="170" y="134"/>
                  </a:cubicBezTo>
                  <a:cubicBezTo>
                    <a:pt x="170" y="134"/>
                    <a:pt x="185" y="127"/>
                    <a:pt x="185" y="112"/>
                  </a:cubicBezTo>
                  <a:cubicBezTo>
                    <a:pt x="185" y="94"/>
                    <a:pt x="156" y="109"/>
                    <a:pt x="131" y="97"/>
                  </a:cubicBezTo>
                  <a:cubicBezTo>
                    <a:pt x="125" y="94"/>
                    <a:pt x="132" y="63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5714" y="1699"/>
              <a:ext cx="394" cy="80"/>
            </a:xfrm>
            <a:custGeom>
              <a:avLst/>
              <a:gdLst>
                <a:gd name="T0" fmla="*/ 18 w 218"/>
                <a:gd name="T1" fmla="*/ 39 h 44"/>
                <a:gd name="T2" fmla="*/ 24 w 218"/>
                <a:gd name="T3" fmla="*/ 14 h 44"/>
                <a:gd name="T4" fmla="*/ 183 w 218"/>
                <a:gd name="T5" fmla="*/ 7 h 44"/>
                <a:gd name="T6" fmla="*/ 164 w 218"/>
                <a:gd name="T7" fmla="*/ 39 h 44"/>
                <a:gd name="T8" fmla="*/ 18 w 21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4">
                  <a:moveTo>
                    <a:pt x="18" y="39"/>
                  </a:moveTo>
                  <a:cubicBezTo>
                    <a:pt x="6" y="36"/>
                    <a:pt x="0" y="19"/>
                    <a:pt x="24" y="14"/>
                  </a:cubicBezTo>
                  <a:cubicBezTo>
                    <a:pt x="47" y="10"/>
                    <a:pt x="148" y="0"/>
                    <a:pt x="183" y="7"/>
                  </a:cubicBezTo>
                  <a:cubicBezTo>
                    <a:pt x="218" y="15"/>
                    <a:pt x="209" y="33"/>
                    <a:pt x="164" y="39"/>
                  </a:cubicBezTo>
                  <a:cubicBezTo>
                    <a:pt x="118" y="44"/>
                    <a:pt x="39" y="42"/>
                    <a:pt x="18" y="39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5793" y="1482"/>
              <a:ext cx="223" cy="201"/>
            </a:xfrm>
            <a:custGeom>
              <a:avLst/>
              <a:gdLst>
                <a:gd name="T0" fmla="*/ 6 w 123"/>
                <a:gd name="T1" fmla="*/ 105 h 111"/>
                <a:gd name="T2" fmla="*/ 20 w 123"/>
                <a:gd name="T3" fmla="*/ 94 h 111"/>
                <a:gd name="T4" fmla="*/ 55 w 123"/>
                <a:gd name="T5" fmla="*/ 81 h 111"/>
                <a:gd name="T6" fmla="*/ 62 w 123"/>
                <a:gd name="T7" fmla="*/ 2 h 111"/>
                <a:gd name="T8" fmla="*/ 73 w 123"/>
                <a:gd name="T9" fmla="*/ 38 h 111"/>
                <a:gd name="T10" fmla="*/ 78 w 123"/>
                <a:gd name="T11" fmla="*/ 88 h 111"/>
                <a:gd name="T12" fmla="*/ 115 w 123"/>
                <a:gd name="T13" fmla="*/ 92 h 111"/>
                <a:gd name="T14" fmla="*/ 109 w 123"/>
                <a:gd name="T15" fmla="*/ 105 h 111"/>
                <a:gd name="T16" fmla="*/ 56 w 123"/>
                <a:gd name="T17" fmla="*/ 101 h 111"/>
                <a:gd name="T18" fmla="*/ 6 w 123"/>
                <a:gd name="T19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11">
                  <a:moveTo>
                    <a:pt x="6" y="105"/>
                  </a:moveTo>
                  <a:cubicBezTo>
                    <a:pt x="0" y="103"/>
                    <a:pt x="7" y="95"/>
                    <a:pt x="20" y="94"/>
                  </a:cubicBezTo>
                  <a:cubicBezTo>
                    <a:pt x="33" y="92"/>
                    <a:pt x="53" y="92"/>
                    <a:pt x="55" y="81"/>
                  </a:cubicBezTo>
                  <a:cubicBezTo>
                    <a:pt x="57" y="70"/>
                    <a:pt x="54" y="4"/>
                    <a:pt x="62" y="2"/>
                  </a:cubicBezTo>
                  <a:cubicBezTo>
                    <a:pt x="70" y="0"/>
                    <a:pt x="74" y="10"/>
                    <a:pt x="73" y="38"/>
                  </a:cubicBezTo>
                  <a:cubicBezTo>
                    <a:pt x="72" y="65"/>
                    <a:pt x="71" y="86"/>
                    <a:pt x="78" y="88"/>
                  </a:cubicBezTo>
                  <a:cubicBezTo>
                    <a:pt x="85" y="90"/>
                    <a:pt x="107" y="89"/>
                    <a:pt x="115" y="92"/>
                  </a:cubicBezTo>
                  <a:cubicBezTo>
                    <a:pt x="123" y="96"/>
                    <a:pt x="116" y="104"/>
                    <a:pt x="109" y="105"/>
                  </a:cubicBezTo>
                  <a:cubicBezTo>
                    <a:pt x="101" y="107"/>
                    <a:pt x="72" y="99"/>
                    <a:pt x="56" y="101"/>
                  </a:cubicBezTo>
                  <a:cubicBezTo>
                    <a:pt x="39" y="102"/>
                    <a:pt x="19" y="111"/>
                    <a:pt x="6" y="10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5828" y="943"/>
              <a:ext cx="190" cy="304"/>
            </a:xfrm>
            <a:custGeom>
              <a:avLst/>
              <a:gdLst>
                <a:gd name="T0" fmla="*/ 0 w 105"/>
                <a:gd name="T1" fmla="*/ 21 h 168"/>
                <a:gd name="T2" fmla="*/ 31 w 105"/>
                <a:gd name="T3" fmla="*/ 0 h 168"/>
                <a:gd name="T4" fmla="*/ 84 w 105"/>
                <a:gd name="T5" fmla="*/ 0 h 168"/>
                <a:gd name="T6" fmla="*/ 85 w 105"/>
                <a:gd name="T7" fmla="*/ 121 h 168"/>
                <a:gd name="T8" fmla="*/ 105 w 105"/>
                <a:gd name="T9" fmla="*/ 126 h 168"/>
                <a:gd name="T10" fmla="*/ 105 w 105"/>
                <a:gd name="T11" fmla="*/ 168 h 168"/>
                <a:gd name="T12" fmla="*/ 2 w 105"/>
                <a:gd name="T13" fmla="*/ 168 h 168"/>
                <a:gd name="T14" fmla="*/ 2 w 105"/>
                <a:gd name="T15" fmla="*/ 126 h 168"/>
                <a:gd name="T16" fmla="*/ 23 w 105"/>
                <a:gd name="T17" fmla="*/ 114 h 168"/>
                <a:gd name="T18" fmla="*/ 23 w 105"/>
                <a:gd name="T19" fmla="*/ 59 h 168"/>
                <a:gd name="T20" fmla="*/ 0 w 105"/>
                <a:gd name="T21" fmla="*/ 59 h 168"/>
                <a:gd name="T22" fmla="*/ 0 w 105"/>
                <a:gd name="T23" fmla="*/ 2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8">
                  <a:moveTo>
                    <a:pt x="0" y="21"/>
                  </a:moveTo>
                  <a:cubicBezTo>
                    <a:pt x="0" y="21"/>
                    <a:pt x="28" y="23"/>
                    <a:pt x="3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77" y="116"/>
                    <a:pt x="85" y="121"/>
                  </a:cubicBezTo>
                  <a:cubicBezTo>
                    <a:pt x="93" y="126"/>
                    <a:pt x="105" y="126"/>
                    <a:pt x="105" y="12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23" y="131"/>
                    <a:pt x="23" y="114"/>
                  </a:cubicBezTo>
                  <a:cubicBezTo>
                    <a:pt x="23" y="97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5833" y="956"/>
              <a:ext cx="172" cy="260"/>
            </a:xfrm>
            <a:custGeom>
              <a:avLst/>
              <a:gdLst>
                <a:gd name="T0" fmla="*/ 0 w 95"/>
                <a:gd name="T1" fmla="*/ 19 h 144"/>
                <a:gd name="T2" fmla="*/ 31 w 95"/>
                <a:gd name="T3" fmla="*/ 0 h 144"/>
                <a:gd name="T4" fmla="*/ 75 w 95"/>
                <a:gd name="T5" fmla="*/ 0 h 144"/>
                <a:gd name="T6" fmla="*/ 73 w 95"/>
                <a:gd name="T7" fmla="*/ 108 h 144"/>
                <a:gd name="T8" fmla="*/ 95 w 95"/>
                <a:gd name="T9" fmla="*/ 122 h 144"/>
                <a:gd name="T10" fmla="*/ 95 w 95"/>
                <a:gd name="T11" fmla="*/ 144 h 144"/>
                <a:gd name="T12" fmla="*/ 8 w 95"/>
                <a:gd name="T13" fmla="*/ 144 h 144"/>
                <a:gd name="T14" fmla="*/ 6 w 95"/>
                <a:gd name="T15" fmla="*/ 123 h 144"/>
                <a:gd name="T16" fmla="*/ 28 w 95"/>
                <a:gd name="T17" fmla="*/ 109 h 144"/>
                <a:gd name="T18" fmla="*/ 27 w 95"/>
                <a:gd name="T19" fmla="*/ 42 h 144"/>
                <a:gd name="T20" fmla="*/ 1 w 95"/>
                <a:gd name="T21" fmla="*/ 41 h 144"/>
                <a:gd name="T22" fmla="*/ 0 w 95"/>
                <a:gd name="T23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44">
                  <a:moveTo>
                    <a:pt x="0" y="19"/>
                  </a:moveTo>
                  <a:cubicBezTo>
                    <a:pt x="0" y="19"/>
                    <a:pt x="28" y="23"/>
                    <a:pt x="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1" y="99"/>
                    <a:pt x="73" y="108"/>
                  </a:cubicBezTo>
                  <a:cubicBezTo>
                    <a:pt x="76" y="128"/>
                    <a:pt x="95" y="122"/>
                    <a:pt x="95" y="122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28" y="125"/>
                    <a:pt x="28" y="109"/>
                  </a:cubicBezTo>
                  <a:cubicBezTo>
                    <a:pt x="28" y="92"/>
                    <a:pt x="27" y="42"/>
                    <a:pt x="27" y="42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C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5609" y="391"/>
              <a:ext cx="108" cy="201"/>
            </a:xfrm>
            <a:custGeom>
              <a:avLst/>
              <a:gdLst>
                <a:gd name="T0" fmla="*/ 54 w 60"/>
                <a:gd name="T1" fmla="*/ 91 h 111"/>
                <a:gd name="T2" fmla="*/ 28 w 60"/>
                <a:gd name="T3" fmla="*/ 14 h 111"/>
                <a:gd name="T4" fmla="*/ 5 w 60"/>
                <a:gd name="T5" fmla="*/ 21 h 111"/>
                <a:gd name="T6" fmla="*/ 31 w 60"/>
                <a:gd name="T7" fmla="*/ 97 h 111"/>
                <a:gd name="T8" fmla="*/ 54 w 60"/>
                <a:gd name="T9" fmla="*/ 9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1">
                  <a:moveTo>
                    <a:pt x="54" y="91"/>
                  </a:moveTo>
                  <a:cubicBezTo>
                    <a:pt x="46" y="65"/>
                    <a:pt x="37" y="40"/>
                    <a:pt x="28" y="14"/>
                  </a:cubicBezTo>
                  <a:cubicBezTo>
                    <a:pt x="23" y="0"/>
                    <a:pt x="0" y="6"/>
                    <a:pt x="5" y="21"/>
                  </a:cubicBezTo>
                  <a:cubicBezTo>
                    <a:pt x="14" y="46"/>
                    <a:pt x="22" y="72"/>
                    <a:pt x="31" y="97"/>
                  </a:cubicBezTo>
                  <a:cubicBezTo>
                    <a:pt x="36" y="111"/>
                    <a:pt x="60" y="105"/>
                    <a:pt x="54" y="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5120" y="805"/>
              <a:ext cx="175" cy="111"/>
            </a:xfrm>
            <a:custGeom>
              <a:avLst/>
              <a:gdLst>
                <a:gd name="T0" fmla="*/ 84 w 97"/>
                <a:gd name="T1" fmla="*/ 34 h 61"/>
                <a:gd name="T2" fmla="*/ 26 w 97"/>
                <a:gd name="T3" fmla="*/ 7 h 61"/>
                <a:gd name="T4" fmla="*/ 14 w 97"/>
                <a:gd name="T5" fmla="*/ 27 h 61"/>
                <a:gd name="T6" fmla="*/ 72 w 97"/>
                <a:gd name="T7" fmla="*/ 55 h 61"/>
                <a:gd name="T8" fmla="*/ 84 w 97"/>
                <a:gd name="T9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1">
                  <a:moveTo>
                    <a:pt x="84" y="34"/>
                  </a:moveTo>
                  <a:cubicBezTo>
                    <a:pt x="65" y="25"/>
                    <a:pt x="45" y="16"/>
                    <a:pt x="26" y="7"/>
                  </a:cubicBezTo>
                  <a:cubicBezTo>
                    <a:pt x="13" y="0"/>
                    <a:pt x="0" y="21"/>
                    <a:pt x="14" y="27"/>
                  </a:cubicBezTo>
                  <a:cubicBezTo>
                    <a:pt x="33" y="36"/>
                    <a:pt x="52" y="46"/>
                    <a:pt x="72" y="55"/>
                  </a:cubicBezTo>
                  <a:cubicBezTo>
                    <a:pt x="85" y="61"/>
                    <a:pt x="97" y="41"/>
                    <a:pt x="84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125" y="1406"/>
              <a:ext cx="203" cy="109"/>
            </a:xfrm>
            <a:custGeom>
              <a:avLst/>
              <a:gdLst>
                <a:gd name="T0" fmla="*/ 92 w 112"/>
                <a:gd name="T1" fmla="*/ 5 h 60"/>
                <a:gd name="T2" fmla="*/ 14 w 112"/>
                <a:gd name="T3" fmla="*/ 32 h 60"/>
                <a:gd name="T4" fmla="*/ 21 w 112"/>
                <a:gd name="T5" fmla="*/ 55 h 60"/>
                <a:gd name="T6" fmla="*/ 98 w 112"/>
                <a:gd name="T7" fmla="*/ 28 h 60"/>
                <a:gd name="T8" fmla="*/ 92 w 11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0">
                  <a:moveTo>
                    <a:pt x="92" y="5"/>
                  </a:moveTo>
                  <a:cubicBezTo>
                    <a:pt x="66" y="14"/>
                    <a:pt x="40" y="23"/>
                    <a:pt x="14" y="32"/>
                  </a:cubicBezTo>
                  <a:cubicBezTo>
                    <a:pt x="0" y="37"/>
                    <a:pt x="6" y="60"/>
                    <a:pt x="21" y="55"/>
                  </a:cubicBezTo>
                  <a:cubicBezTo>
                    <a:pt x="46" y="46"/>
                    <a:pt x="72" y="37"/>
                    <a:pt x="98" y="28"/>
                  </a:cubicBezTo>
                  <a:cubicBezTo>
                    <a:pt x="112" y="23"/>
                    <a:pt x="106" y="0"/>
                    <a:pt x="92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523" y="1774"/>
              <a:ext cx="129" cy="209"/>
            </a:xfrm>
            <a:custGeom>
              <a:avLst/>
              <a:gdLst>
                <a:gd name="T0" fmla="*/ 43 w 71"/>
                <a:gd name="T1" fmla="*/ 14 h 116"/>
                <a:gd name="T2" fmla="*/ 7 w 71"/>
                <a:gd name="T3" fmla="*/ 90 h 116"/>
                <a:gd name="T4" fmla="*/ 28 w 71"/>
                <a:gd name="T5" fmla="*/ 102 h 116"/>
                <a:gd name="T6" fmla="*/ 64 w 71"/>
                <a:gd name="T7" fmla="*/ 26 h 116"/>
                <a:gd name="T8" fmla="*/ 43 w 71"/>
                <a:gd name="T9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6">
                  <a:moveTo>
                    <a:pt x="43" y="14"/>
                  </a:moveTo>
                  <a:cubicBezTo>
                    <a:pt x="31" y="39"/>
                    <a:pt x="19" y="64"/>
                    <a:pt x="7" y="90"/>
                  </a:cubicBezTo>
                  <a:cubicBezTo>
                    <a:pt x="0" y="103"/>
                    <a:pt x="21" y="116"/>
                    <a:pt x="28" y="102"/>
                  </a:cubicBezTo>
                  <a:cubicBezTo>
                    <a:pt x="40" y="76"/>
                    <a:pt x="52" y="51"/>
                    <a:pt x="64" y="26"/>
                  </a:cubicBezTo>
                  <a:cubicBezTo>
                    <a:pt x="71" y="12"/>
                    <a:pt x="50" y="0"/>
                    <a:pt x="43" y="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6206" y="1783"/>
              <a:ext cx="103" cy="190"/>
            </a:xfrm>
            <a:custGeom>
              <a:avLst/>
              <a:gdLst>
                <a:gd name="T0" fmla="*/ 5 w 57"/>
                <a:gd name="T1" fmla="*/ 21 h 105"/>
                <a:gd name="T2" fmla="*/ 29 w 57"/>
                <a:gd name="T3" fmla="*/ 91 h 105"/>
                <a:gd name="T4" fmla="*/ 52 w 57"/>
                <a:gd name="T5" fmla="*/ 84 h 105"/>
                <a:gd name="T6" fmla="*/ 28 w 57"/>
                <a:gd name="T7" fmla="*/ 15 h 105"/>
                <a:gd name="T8" fmla="*/ 5 w 57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5">
                  <a:moveTo>
                    <a:pt x="5" y="21"/>
                  </a:moveTo>
                  <a:cubicBezTo>
                    <a:pt x="13" y="44"/>
                    <a:pt x="21" y="68"/>
                    <a:pt x="29" y="91"/>
                  </a:cubicBezTo>
                  <a:cubicBezTo>
                    <a:pt x="34" y="105"/>
                    <a:pt x="57" y="99"/>
                    <a:pt x="52" y="84"/>
                  </a:cubicBezTo>
                  <a:cubicBezTo>
                    <a:pt x="44" y="61"/>
                    <a:pt x="36" y="38"/>
                    <a:pt x="28" y="15"/>
                  </a:cubicBezTo>
                  <a:cubicBezTo>
                    <a:pt x="23" y="0"/>
                    <a:pt x="0" y="7"/>
                    <a:pt x="5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6526" y="1408"/>
              <a:ext cx="192" cy="119"/>
            </a:xfrm>
            <a:custGeom>
              <a:avLst/>
              <a:gdLst>
                <a:gd name="T0" fmla="*/ 14 w 106"/>
                <a:gd name="T1" fmla="*/ 27 h 66"/>
                <a:gd name="T2" fmla="*/ 80 w 106"/>
                <a:gd name="T3" fmla="*/ 59 h 66"/>
                <a:gd name="T4" fmla="*/ 92 w 106"/>
                <a:gd name="T5" fmla="*/ 39 h 66"/>
                <a:gd name="T6" fmla="*/ 26 w 106"/>
                <a:gd name="T7" fmla="*/ 7 h 66"/>
                <a:gd name="T8" fmla="*/ 14 w 106"/>
                <a:gd name="T9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6">
                  <a:moveTo>
                    <a:pt x="14" y="27"/>
                  </a:moveTo>
                  <a:cubicBezTo>
                    <a:pt x="36" y="38"/>
                    <a:pt x="58" y="49"/>
                    <a:pt x="80" y="59"/>
                  </a:cubicBezTo>
                  <a:cubicBezTo>
                    <a:pt x="94" y="66"/>
                    <a:pt x="106" y="46"/>
                    <a:pt x="92" y="39"/>
                  </a:cubicBezTo>
                  <a:cubicBezTo>
                    <a:pt x="70" y="28"/>
                    <a:pt x="48" y="17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6530" y="849"/>
              <a:ext cx="201" cy="108"/>
            </a:xfrm>
            <a:custGeom>
              <a:avLst/>
              <a:gdLst>
                <a:gd name="T0" fmla="*/ 21 w 111"/>
                <a:gd name="T1" fmla="*/ 55 h 60"/>
                <a:gd name="T2" fmla="*/ 97 w 111"/>
                <a:gd name="T3" fmla="*/ 28 h 60"/>
                <a:gd name="T4" fmla="*/ 91 w 111"/>
                <a:gd name="T5" fmla="*/ 5 h 60"/>
                <a:gd name="T6" fmla="*/ 14 w 111"/>
                <a:gd name="T7" fmla="*/ 32 h 60"/>
                <a:gd name="T8" fmla="*/ 21 w 111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0">
                  <a:moveTo>
                    <a:pt x="21" y="55"/>
                  </a:moveTo>
                  <a:cubicBezTo>
                    <a:pt x="46" y="46"/>
                    <a:pt x="72" y="37"/>
                    <a:pt x="97" y="28"/>
                  </a:cubicBezTo>
                  <a:cubicBezTo>
                    <a:pt x="111" y="23"/>
                    <a:pt x="105" y="0"/>
                    <a:pt x="91" y="5"/>
                  </a:cubicBezTo>
                  <a:cubicBezTo>
                    <a:pt x="65" y="14"/>
                    <a:pt x="40" y="23"/>
                    <a:pt x="14" y="32"/>
                  </a:cubicBezTo>
                  <a:cubicBezTo>
                    <a:pt x="0" y="37"/>
                    <a:pt x="6" y="60"/>
                    <a:pt x="21" y="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6155" y="422"/>
              <a:ext cx="113" cy="175"/>
            </a:xfrm>
            <a:custGeom>
              <a:avLst/>
              <a:gdLst>
                <a:gd name="T0" fmla="*/ 28 w 62"/>
                <a:gd name="T1" fmla="*/ 83 h 97"/>
                <a:gd name="T2" fmla="*/ 55 w 62"/>
                <a:gd name="T3" fmla="*/ 26 h 97"/>
                <a:gd name="T4" fmla="*/ 35 w 62"/>
                <a:gd name="T5" fmla="*/ 14 h 97"/>
                <a:gd name="T6" fmla="*/ 7 w 62"/>
                <a:gd name="T7" fmla="*/ 71 h 97"/>
                <a:gd name="T8" fmla="*/ 28 w 62"/>
                <a:gd name="T9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28" y="83"/>
                  </a:moveTo>
                  <a:cubicBezTo>
                    <a:pt x="37" y="64"/>
                    <a:pt x="46" y="45"/>
                    <a:pt x="55" y="26"/>
                  </a:cubicBezTo>
                  <a:cubicBezTo>
                    <a:pt x="62" y="12"/>
                    <a:pt x="41" y="0"/>
                    <a:pt x="35" y="14"/>
                  </a:cubicBezTo>
                  <a:cubicBezTo>
                    <a:pt x="25" y="33"/>
                    <a:pt x="16" y="52"/>
                    <a:pt x="7" y="71"/>
                  </a:cubicBezTo>
                  <a:cubicBezTo>
                    <a:pt x="0" y="85"/>
                    <a:pt x="21" y="97"/>
                    <a:pt x="28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18441" y="1636193"/>
            <a:ext cx="2634248" cy="1198560"/>
            <a:chOff x="718441" y="1636193"/>
            <a:chExt cx="2634248" cy="1198560"/>
          </a:xfrm>
        </p:grpSpPr>
        <p:sp>
          <p:nvSpPr>
            <p:cNvPr id="41" name="TextBox 18"/>
            <p:cNvSpPr txBox="1"/>
            <p:nvPr/>
          </p:nvSpPr>
          <p:spPr>
            <a:xfrm>
              <a:off x="718441" y="1636193"/>
              <a:ext cx="2115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2011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</a:p>
          </p:txBody>
        </p:sp>
        <p:sp>
          <p:nvSpPr>
            <p:cNvPr id="63" name="TextBox 18"/>
            <p:cNvSpPr txBox="1"/>
            <p:nvPr/>
          </p:nvSpPr>
          <p:spPr>
            <a:xfrm>
              <a:off x="718441" y="2045626"/>
              <a:ext cx="2634248" cy="789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春秋视觉工作室是一家为企业、个人提供专业创意、品牌整合设计的顾问机构，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年以上工作经验！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18441" y="2960026"/>
            <a:ext cx="2634248" cy="1198560"/>
            <a:chOff x="718441" y="2960026"/>
            <a:chExt cx="2634248" cy="1198560"/>
          </a:xfrm>
        </p:grpSpPr>
        <p:sp>
          <p:nvSpPr>
            <p:cNvPr id="64" name="TextBox 18"/>
            <p:cNvSpPr txBox="1"/>
            <p:nvPr/>
          </p:nvSpPr>
          <p:spPr>
            <a:xfrm>
              <a:off x="718441" y="2960026"/>
              <a:ext cx="2115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2015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</a:p>
          </p:txBody>
        </p:sp>
        <p:sp>
          <p:nvSpPr>
            <p:cNvPr id="65" name="TextBox 18"/>
            <p:cNvSpPr txBox="1"/>
            <p:nvPr/>
          </p:nvSpPr>
          <p:spPr>
            <a:xfrm>
              <a:off x="718441" y="3369459"/>
              <a:ext cx="2634248" cy="789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春秋视觉工作室是一家为企业、个人提供专业创意、品牌整合设计的顾问机构，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年以上工作经验！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27911" y="4331570"/>
            <a:ext cx="2634248" cy="1198560"/>
            <a:chOff x="727911" y="4543166"/>
            <a:chExt cx="2634248" cy="1198560"/>
          </a:xfrm>
        </p:grpSpPr>
        <p:sp>
          <p:nvSpPr>
            <p:cNvPr id="66" name="TextBox 18"/>
            <p:cNvSpPr txBox="1"/>
            <p:nvPr/>
          </p:nvSpPr>
          <p:spPr>
            <a:xfrm>
              <a:off x="727911" y="4543166"/>
              <a:ext cx="2115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2016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</a:p>
          </p:txBody>
        </p:sp>
        <p:sp>
          <p:nvSpPr>
            <p:cNvPr id="67" name="TextBox 18"/>
            <p:cNvSpPr txBox="1"/>
            <p:nvPr/>
          </p:nvSpPr>
          <p:spPr>
            <a:xfrm>
              <a:off x="727911" y="4952599"/>
              <a:ext cx="2634248" cy="789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春秋视觉工作室是一家为企业、个人提供专业创意、品牌整合设计的顾问机构，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年以上工作经验！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0" y="0"/>
            <a:ext cx="12192000" cy="686276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Group 106"/>
          <p:cNvGrpSpPr>
            <a:grpSpLocks noChangeAspect="1"/>
          </p:cNvGrpSpPr>
          <p:nvPr/>
        </p:nvGrpSpPr>
        <p:grpSpPr bwMode="auto">
          <a:xfrm>
            <a:off x="3909628" y="1347204"/>
            <a:ext cx="4372744" cy="4275210"/>
            <a:chOff x="39" y="1178"/>
            <a:chExt cx="2152" cy="2104"/>
          </a:xfrm>
        </p:grpSpPr>
        <p:sp>
          <p:nvSpPr>
            <p:cNvPr id="43" name="Rectangle 107"/>
            <p:cNvSpPr>
              <a:spLocks noChangeArrowheads="1"/>
            </p:cNvSpPr>
            <p:nvPr/>
          </p:nvSpPr>
          <p:spPr bwMode="auto">
            <a:xfrm>
              <a:off x="1087" y="1247"/>
              <a:ext cx="59" cy="95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1326" y="1183"/>
              <a:ext cx="104" cy="196"/>
            </a:xfrm>
            <a:custGeom>
              <a:avLst/>
              <a:gdLst>
                <a:gd name="T0" fmla="*/ 55 w 104"/>
                <a:gd name="T1" fmla="*/ 196 h 196"/>
                <a:gd name="T2" fmla="*/ 0 w 104"/>
                <a:gd name="T3" fmla="*/ 182 h 196"/>
                <a:gd name="T4" fmla="*/ 48 w 104"/>
                <a:gd name="T5" fmla="*/ 0 h 196"/>
                <a:gd name="T6" fmla="*/ 104 w 104"/>
                <a:gd name="T7" fmla="*/ 14 h 196"/>
                <a:gd name="T8" fmla="*/ 55 w 10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6">
                  <a:moveTo>
                    <a:pt x="55" y="196"/>
                  </a:moveTo>
                  <a:lnTo>
                    <a:pt x="0" y="182"/>
                  </a:lnTo>
                  <a:lnTo>
                    <a:pt x="48" y="0"/>
                  </a:lnTo>
                  <a:lnTo>
                    <a:pt x="104" y="14"/>
                  </a:lnTo>
                  <a:lnTo>
                    <a:pt x="55" y="19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1549" y="1368"/>
              <a:ext cx="99" cy="111"/>
            </a:xfrm>
            <a:custGeom>
              <a:avLst/>
              <a:gdLst>
                <a:gd name="T0" fmla="*/ 50 w 99"/>
                <a:gd name="T1" fmla="*/ 111 h 111"/>
                <a:gd name="T2" fmla="*/ 0 w 99"/>
                <a:gd name="T3" fmla="*/ 83 h 111"/>
                <a:gd name="T4" fmla="*/ 47 w 99"/>
                <a:gd name="T5" fmla="*/ 0 h 111"/>
                <a:gd name="T6" fmla="*/ 99 w 99"/>
                <a:gd name="T7" fmla="*/ 28 h 111"/>
                <a:gd name="T8" fmla="*/ 50 w 99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1">
                  <a:moveTo>
                    <a:pt x="50" y="111"/>
                  </a:moveTo>
                  <a:lnTo>
                    <a:pt x="0" y="83"/>
                  </a:lnTo>
                  <a:lnTo>
                    <a:pt x="47" y="0"/>
                  </a:lnTo>
                  <a:lnTo>
                    <a:pt x="99" y="28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1743" y="1455"/>
              <a:ext cx="176" cy="176"/>
            </a:xfrm>
            <a:custGeom>
              <a:avLst/>
              <a:gdLst>
                <a:gd name="T0" fmla="*/ 40 w 176"/>
                <a:gd name="T1" fmla="*/ 176 h 176"/>
                <a:gd name="T2" fmla="*/ 0 w 176"/>
                <a:gd name="T3" fmla="*/ 135 h 176"/>
                <a:gd name="T4" fmla="*/ 135 w 176"/>
                <a:gd name="T5" fmla="*/ 0 h 176"/>
                <a:gd name="T6" fmla="*/ 176 w 176"/>
                <a:gd name="T7" fmla="*/ 43 h 176"/>
                <a:gd name="T8" fmla="*/ 40 w 17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40" y="176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76" y="43"/>
                  </a:lnTo>
                  <a:lnTo>
                    <a:pt x="40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1895" y="1733"/>
              <a:ext cx="107" cy="94"/>
            </a:xfrm>
            <a:custGeom>
              <a:avLst/>
              <a:gdLst>
                <a:gd name="T0" fmla="*/ 28 w 107"/>
                <a:gd name="T1" fmla="*/ 94 h 94"/>
                <a:gd name="T2" fmla="*/ 0 w 107"/>
                <a:gd name="T3" fmla="*/ 42 h 94"/>
                <a:gd name="T4" fmla="*/ 76 w 107"/>
                <a:gd name="T5" fmla="*/ 0 h 94"/>
                <a:gd name="T6" fmla="*/ 107 w 107"/>
                <a:gd name="T7" fmla="*/ 49 h 94"/>
                <a:gd name="T8" fmla="*/ 28 w 107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4">
                  <a:moveTo>
                    <a:pt x="28" y="94"/>
                  </a:moveTo>
                  <a:lnTo>
                    <a:pt x="0" y="42"/>
                  </a:lnTo>
                  <a:lnTo>
                    <a:pt x="76" y="0"/>
                  </a:lnTo>
                  <a:lnTo>
                    <a:pt x="107" y="49"/>
                  </a:lnTo>
                  <a:lnTo>
                    <a:pt x="28" y="94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1992" y="1946"/>
              <a:ext cx="199" cy="104"/>
            </a:xfrm>
            <a:custGeom>
              <a:avLst/>
              <a:gdLst>
                <a:gd name="T0" fmla="*/ 14 w 199"/>
                <a:gd name="T1" fmla="*/ 104 h 104"/>
                <a:gd name="T2" fmla="*/ 0 w 199"/>
                <a:gd name="T3" fmla="*/ 47 h 104"/>
                <a:gd name="T4" fmla="*/ 183 w 199"/>
                <a:gd name="T5" fmla="*/ 0 h 104"/>
                <a:gd name="T6" fmla="*/ 199 w 199"/>
                <a:gd name="T7" fmla="*/ 57 h 104"/>
                <a:gd name="T8" fmla="*/ 14 w 19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4">
                  <a:moveTo>
                    <a:pt x="14" y="104"/>
                  </a:moveTo>
                  <a:lnTo>
                    <a:pt x="0" y="47"/>
                  </a:lnTo>
                  <a:lnTo>
                    <a:pt x="183" y="0"/>
                  </a:lnTo>
                  <a:lnTo>
                    <a:pt x="199" y="57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113"/>
            <p:cNvSpPr>
              <a:spLocks noChangeArrowheads="1"/>
            </p:cNvSpPr>
            <p:nvPr/>
          </p:nvSpPr>
          <p:spPr bwMode="auto">
            <a:xfrm>
              <a:off x="2030" y="2230"/>
              <a:ext cx="95" cy="59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1990" y="2469"/>
              <a:ext cx="199" cy="107"/>
            </a:xfrm>
            <a:custGeom>
              <a:avLst/>
              <a:gdLst>
                <a:gd name="T0" fmla="*/ 182 w 199"/>
                <a:gd name="T1" fmla="*/ 107 h 107"/>
                <a:gd name="T2" fmla="*/ 0 w 199"/>
                <a:gd name="T3" fmla="*/ 57 h 107"/>
                <a:gd name="T4" fmla="*/ 14 w 199"/>
                <a:gd name="T5" fmla="*/ 0 h 107"/>
                <a:gd name="T6" fmla="*/ 199 w 199"/>
                <a:gd name="T7" fmla="*/ 50 h 107"/>
                <a:gd name="T8" fmla="*/ 182 w 199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7">
                  <a:moveTo>
                    <a:pt x="182" y="107"/>
                  </a:moveTo>
                  <a:lnTo>
                    <a:pt x="0" y="57"/>
                  </a:lnTo>
                  <a:lnTo>
                    <a:pt x="14" y="0"/>
                  </a:lnTo>
                  <a:lnTo>
                    <a:pt x="199" y="50"/>
                  </a:lnTo>
                  <a:lnTo>
                    <a:pt x="182" y="107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1890" y="2692"/>
              <a:ext cx="112" cy="100"/>
            </a:xfrm>
            <a:custGeom>
              <a:avLst/>
              <a:gdLst>
                <a:gd name="T0" fmla="*/ 81 w 112"/>
                <a:gd name="T1" fmla="*/ 100 h 100"/>
                <a:gd name="T2" fmla="*/ 0 w 112"/>
                <a:gd name="T3" fmla="*/ 50 h 100"/>
                <a:gd name="T4" fmla="*/ 29 w 112"/>
                <a:gd name="T5" fmla="*/ 0 h 100"/>
                <a:gd name="T6" fmla="*/ 112 w 112"/>
                <a:gd name="T7" fmla="*/ 48 h 100"/>
                <a:gd name="T8" fmla="*/ 81 w 112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0">
                  <a:moveTo>
                    <a:pt x="81" y="100"/>
                  </a:moveTo>
                  <a:lnTo>
                    <a:pt x="0" y="50"/>
                  </a:lnTo>
                  <a:lnTo>
                    <a:pt x="29" y="0"/>
                  </a:lnTo>
                  <a:lnTo>
                    <a:pt x="112" y="48"/>
                  </a:lnTo>
                  <a:lnTo>
                    <a:pt x="81" y="100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1736" y="2886"/>
              <a:ext cx="175" cy="176"/>
            </a:xfrm>
            <a:custGeom>
              <a:avLst/>
              <a:gdLst>
                <a:gd name="T0" fmla="*/ 133 w 175"/>
                <a:gd name="T1" fmla="*/ 176 h 176"/>
                <a:gd name="T2" fmla="*/ 0 w 175"/>
                <a:gd name="T3" fmla="*/ 41 h 176"/>
                <a:gd name="T4" fmla="*/ 43 w 175"/>
                <a:gd name="T5" fmla="*/ 0 h 176"/>
                <a:gd name="T6" fmla="*/ 175 w 175"/>
                <a:gd name="T7" fmla="*/ 135 h 176"/>
                <a:gd name="T8" fmla="*/ 133 w 17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6">
                  <a:moveTo>
                    <a:pt x="133" y="176"/>
                  </a:moveTo>
                  <a:lnTo>
                    <a:pt x="0" y="41"/>
                  </a:lnTo>
                  <a:lnTo>
                    <a:pt x="43" y="0"/>
                  </a:lnTo>
                  <a:lnTo>
                    <a:pt x="175" y="135"/>
                  </a:lnTo>
                  <a:lnTo>
                    <a:pt x="133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1542" y="3036"/>
              <a:ext cx="90" cy="102"/>
            </a:xfrm>
            <a:custGeom>
              <a:avLst/>
              <a:gdLst>
                <a:gd name="T0" fmla="*/ 40 w 90"/>
                <a:gd name="T1" fmla="*/ 102 h 102"/>
                <a:gd name="T2" fmla="*/ 0 w 90"/>
                <a:gd name="T3" fmla="*/ 28 h 102"/>
                <a:gd name="T4" fmla="*/ 50 w 90"/>
                <a:gd name="T5" fmla="*/ 0 h 102"/>
                <a:gd name="T6" fmla="*/ 90 w 90"/>
                <a:gd name="T7" fmla="*/ 73 h 102"/>
                <a:gd name="T8" fmla="*/ 4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40" y="102"/>
                  </a:moveTo>
                  <a:lnTo>
                    <a:pt x="0" y="28"/>
                  </a:lnTo>
                  <a:lnTo>
                    <a:pt x="50" y="0"/>
                  </a:lnTo>
                  <a:lnTo>
                    <a:pt x="90" y="73"/>
                  </a:lnTo>
                  <a:lnTo>
                    <a:pt x="40" y="10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577" y="3026"/>
              <a:ext cx="97" cy="112"/>
            </a:xfrm>
            <a:custGeom>
              <a:avLst/>
              <a:gdLst>
                <a:gd name="T0" fmla="*/ 50 w 97"/>
                <a:gd name="T1" fmla="*/ 112 h 112"/>
                <a:gd name="T2" fmla="*/ 0 w 97"/>
                <a:gd name="T3" fmla="*/ 81 h 112"/>
                <a:gd name="T4" fmla="*/ 48 w 97"/>
                <a:gd name="T5" fmla="*/ 0 h 112"/>
                <a:gd name="T6" fmla="*/ 97 w 97"/>
                <a:gd name="T7" fmla="*/ 31 h 112"/>
                <a:gd name="T8" fmla="*/ 50 w 9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2">
                  <a:moveTo>
                    <a:pt x="50" y="112"/>
                  </a:moveTo>
                  <a:lnTo>
                    <a:pt x="0" y="81"/>
                  </a:lnTo>
                  <a:lnTo>
                    <a:pt x="48" y="0"/>
                  </a:lnTo>
                  <a:lnTo>
                    <a:pt x="97" y="31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305" y="2872"/>
              <a:ext cx="177" cy="176"/>
            </a:xfrm>
            <a:custGeom>
              <a:avLst/>
              <a:gdLst>
                <a:gd name="T0" fmla="*/ 42 w 177"/>
                <a:gd name="T1" fmla="*/ 176 h 176"/>
                <a:gd name="T2" fmla="*/ 0 w 177"/>
                <a:gd name="T3" fmla="*/ 133 h 176"/>
                <a:gd name="T4" fmla="*/ 137 w 177"/>
                <a:gd name="T5" fmla="*/ 0 h 176"/>
                <a:gd name="T6" fmla="*/ 177 w 177"/>
                <a:gd name="T7" fmla="*/ 43 h 176"/>
                <a:gd name="T8" fmla="*/ 42 w 177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42" y="176"/>
                  </a:moveTo>
                  <a:lnTo>
                    <a:pt x="0" y="133"/>
                  </a:lnTo>
                  <a:lnTo>
                    <a:pt x="137" y="0"/>
                  </a:lnTo>
                  <a:lnTo>
                    <a:pt x="177" y="43"/>
                  </a:lnTo>
                  <a:lnTo>
                    <a:pt x="42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217" y="2676"/>
              <a:ext cx="114" cy="99"/>
            </a:xfrm>
            <a:custGeom>
              <a:avLst/>
              <a:gdLst>
                <a:gd name="T0" fmla="*/ 26 w 114"/>
                <a:gd name="T1" fmla="*/ 99 h 99"/>
                <a:gd name="T2" fmla="*/ 0 w 114"/>
                <a:gd name="T3" fmla="*/ 47 h 99"/>
                <a:gd name="T4" fmla="*/ 88 w 114"/>
                <a:gd name="T5" fmla="*/ 0 h 99"/>
                <a:gd name="T6" fmla="*/ 114 w 114"/>
                <a:gd name="T7" fmla="*/ 52 h 99"/>
                <a:gd name="T8" fmla="*/ 26 w 114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99">
                  <a:moveTo>
                    <a:pt x="26" y="99"/>
                  </a:moveTo>
                  <a:lnTo>
                    <a:pt x="0" y="47"/>
                  </a:lnTo>
                  <a:lnTo>
                    <a:pt x="88" y="0"/>
                  </a:lnTo>
                  <a:lnTo>
                    <a:pt x="114" y="52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39" y="2450"/>
              <a:ext cx="197" cy="105"/>
            </a:xfrm>
            <a:custGeom>
              <a:avLst/>
              <a:gdLst>
                <a:gd name="T0" fmla="*/ 15 w 197"/>
                <a:gd name="T1" fmla="*/ 105 h 105"/>
                <a:gd name="T2" fmla="*/ 0 w 197"/>
                <a:gd name="T3" fmla="*/ 48 h 105"/>
                <a:gd name="T4" fmla="*/ 183 w 197"/>
                <a:gd name="T5" fmla="*/ 0 h 105"/>
                <a:gd name="T6" fmla="*/ 197 w 197"/>
                <a:gd name="T7" fmla="*/ 57 h 105"/>
                <a:gd name="T8" fmla="*/ 15 w 197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05">
                  <a:moveTo>
                    <a:pt x="15" y="105"/>
                  </a:moveTo>
                  <a:lnTo>
                    <a:pt x="0" y="48"/>
                  </a:lnTo>
                  <a:lnTo>
                    <a:pt x="183" y="0"/>
                  </a:lnTo>
                  <a:lnTo>
                    <a:pt x="197" y="57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122"/>
            <p:cNvSpPr>
              <a:spLocks noChangeArrowheads="1"/>
            </p:cNvSpPr>
            <p:nvPr/>
          </p:nvSpPr>
          <p:spPr bwMode="auto">
            <a:xfrm>
              <a:off x="139" y="2214"/>
              <a:ext cx="64" cy="56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46" y="1924"/>
              <a:ext cx="199" cy="109"/>
            </a:xfrm>
            <a:custGeom>
              <a:avLst/>
              <a:gdLst>
                <a:gd name="T0" fmla="*/ 183 w 199"/>
                <a:gd name="T1" fmla="*/ 109 h 109"/>
                <a:gd name="T2" fmla="*/ 0 w 199"/>
                <a:gd name="T3" fmla="*/ 57 h 109"/>
                <a:gd name="T4" fmla="*/ 17 w 199"/>
                <a:gd name="T5" fmla="*/ 0 h 109"/>
                <a:gd name="T6" fmla="*/ 199 w 199"/>
                <a:gd name="T7" fmla="*/ 53 h 109"/>
                <a:gd name="T8" fmla="*/ 183 w 199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9">
                  <a:moveTo>
                    <a:pt x="183" y="109"/>
                  </a:moveTo>
                  <a:lnTo>
                    <a:pt x="0" y="57"/>
                  </a:lnTo>
                  <a:lnTo>
                    <a:pt x="17" y="0"/>
                  </a:lnTo>
                  <a:lnTo>
                    <a:pt x="199" y="53"/>
                  </a:lnTo>
                  <a:lnTo>
                    <a:pt x="183" y="109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236" y="1711"/>
              <a:ext cx="111" cy="100"/>
            </a:xfrm>
            <a:custGeom>
              <a:avLst/>
              <a:gdLst>
                <a:gd name="T0" fmla="*/ 81 w 111"/>
                <a:gd name="T1" fmla="*/ 100 h 100"/>
                <a:gd name="T2" fmla="*/ 0 w 111"/>
                <a:gd name="T3" fmla="*/ 50 h 100"/>
                <a:gd name="T4" fmla="*/ 28 w 111"/>
                <a:gd name="T5" fmla="*/ 0 h 100"/>
                <a:gd name="T6" fmla="*/ 111 w 111"/>
                <a:gd name="T7" fmla="*/ 50 h 100"/>
                <a:gd name="T8" fmla="*/ 81 w 11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0">
                  <a:moveTo>
                    <a:pt x="81" y="100"/>
                  </a:moveTo>
                  <a:lnTo>
                    <a:pt x="0" y="50"/>
                  </a:lnTo>
                  <a:lnTo>
                    <a:pt x="28" y="0"/>
                  </a:lnTo>
                  <a:lnTo>
                    <a:pt x="111" y="50"/>
                  </a:lnTo>
                  <a:lnTo>
                    <a:pt x="81" y="100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328" y="1441"/>
              <a:ext cx="173" cy="178"/>
            </a:xfrm>
            <a:custGeom>
              <a:avLst/>
              <a:gdLst>
                <a:gd name="T0" fmla="*/ 131 w 173"/>
                <a:gd name="T1" fmla="*/ 178 h 178"/>
                <a:gd name="T2" fmla="*/ 0 w 173"/>
                <a:gd name="T3" fmla="*/ 40 h 178"/>
                <a:gd name="T4" fmla="*/ 41 w 173"/>
                <a:gd name="T5" fmla="*/ 0 h 178"/>
                <a:gd name="T6" fmla="*/ 173 w 173"/>
                <a:gd name="T7" fmla="*/ 138 h 178"/>
                <a:gd name="T8" fmla="*/ 131 w 173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8">
                  <a:moveTo>
                    <a:pt x="131" y="178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173" y="138"/>
                  </a:lnTo>
                  <a:lnTo>
                    <a:pt x="131" y="178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601" y="1358"/>
              <a:ext cx="97" cy="112"/>
            </a:xfrm>
            <a:custGeom>
              <a:avLst/>
              <a:gdLst>
                <a:gd name="T0" fmla="*/ 47 w 97"/>
                <a:gd name="T1" fmla="*/ 112 h 112"/>
                <a:gd name="T2" fmla="*/ 0 w 97"/>
                <a:gd name="T3" fmla="*/ 29 h 112"/>
                <a:gd name="T4" fmla="*/ 52 w 97"/>
                <a:gd name="T5" fmla="*/ 0 h 112"/>
                <a:gd name="T6" fmla="*/ 97 w 97"/>
                <a:gd name="T7" fmla="*/ 83 h 112"/>
                <a:gd name="T8" fmla="*/ 47 w 9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2">
                  <a:moveTo>
                    <a:pt x="47" y="112"/>
                  </a:moveTo>
                  <a:lnTo>
                    <a:pt x="0" y="29"/>
                  </a:lnTo>
                  <a:lnTo>
                    <a:pt x="52" y="0"/>
                  </a:lnTo>
                  <a:lnTo>
                    <a:pt x="97" y="83"/>
                  </a:lnTo>
                  <a:lnTo>
                    <a:pt x="47" y="11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21" y="1178"/>
              <a:ext cx="102" cy="197"/>
            </a:xfrm>
            <a:custGeom>
              <a:avLst/>
              <a:gdLst>
                <a:gd name="T0" fmla="*/ 45 w 102"/>
                <a:gd name="T1" fmla="*/ 197 h 197"/>
                <a:gd name="T2" fmla="*/ 0 w 102"/>
                <a:gd name="T3" fmla="*/ 12 h 197"/>
                <a:gd name="T4" fmla="*/ 57 w 102"/>
                <a:gd name="T5" fmla="*/ 0 h 197"/>
                <a:gd name="T6" fmla="*/ 102 w 102"/>
                <a:gd name="T7" fmla="*/ 183 h 197"/>
                <a:gd name="T8" fmla="*/ 45 w 102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97">
                  <a:moveTo>
                    <a:pt x="45" y="197"/>
                  </a:moveTo>
                  <a:lnTo>
                    <a:pt x="0" y="12"/>
                  </a:lnTo>
                  <a:lnTo>
                    <a:pt x="57" y="0"/>
                  </a:lnTo>
                  <a:lnTo>
                    <a:pt x="102" y="183"/>
                  </a:lnTo>
                  <a:lnTo>
                    <a:pt x="45" y="197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911" y="2626"/>
              <a:ext cx="422" cy="656"/>
            </a:xfrm>
            <a:custGeom>
              <a:avLst/>
              <a:gdLst>
                <a:gd name="T0" fmla="*/ 422 w 422"/>
                <a:gd name="T1" fmla="*/ 656 h 656"/>
                <a:gd name="T2" fmla="*/ 211 w 422"/>
                <a:gd name="T3" fmla="*/ 571 h 656"/>
                <a:gd name="T4" fmla="*/ 0 w 422"/>
                <a:gd name="T5" fmla="*/ 656 h 656"/>
                <a:gd name="T6" fmla="*/ 0 w 422"/>
                <a:gd name="T7" fmla="*/ 0 h 656"/>
                <a:gd name="T8" fmla="*/ 422 w 422"/>
                <a:gd name="T9" fmla="*/ 0 h 656"/>
                <a:gd name="T10" fmla="*/ 422 w 422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56">
                  <a:moveTo>
                    <a:pt x="422" y="656"/>
                  </a:moveTo>
                  <a:lnTo>
                    <a:pt x="211" y="571"/>
                  </a:lnTo>
                  <a:lnTo>
                    <a:pt x="0" y="656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656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911" y="2626"/>
              <a:ext cx="422" cy="656"/>
            </a:xfrm>
            <a:custGeom>
              <a:avLst/>
              <a:gdLst>
                <a:gd name="T0" fmla="*/ 422 w 422"/>
                <a:gd name="T1" fmla="*/ 656 h 656"/>
                <a:gd name="T2" fmla="*/ 211 w 422"/>
                <a:gd name="T3" fmla="*/ 571 h 656"/>
                <a:gd name="T4" fmla="*/ 0 w 422"/>
                <a:gd name="T5" fmla="*/ 656 h 656"/>
                <a:gd name="T6" fmla="*/ 0 w 422"/>
                <a:gd name="T7" fmla="*/ 0 h 656"/>
                <a:gd name="T8" fmla="*/ 422 w 422"/>
                <a:gd name="T9" fmla="*/ 0 h 656"/>
                <a:gd name="T10" fmla="*/ 422 w 422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56">
                  <a:moveTo>
                    <a:pt x="422" y="656"/>
                  </a:moveTo>
                  <a:lnTo>
                    <a:pt x="211" y="571"/>
                  </a:lnTo>
                  <a:lnTo>
                    <a:pt x="0" y="656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6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1122" y="2626"/>
              <a:ext cx="211" cy="656"/>
            </a:xfrm>
            <a:custGeom>
              <a:avLst/>
              <a:gdLst>
                <a:gd name="T0" fmla="*/ 0 w 211"/>
                <a:gd name="T1" fmla="*/ 571 h 656"/>
                <a:gd name="T2" fmla="*/ 0 w 211"/>
                <a:gd name="T3" fmla="*/ 571 h 656"/>
                <a:gd name="T4" fmla="*/ 211 w 211"/>
                <a:gd name="T5" fmla="*/ 656 h 656"/>
                <a:gd name="T6" fmla="*/ 211 w 211"/>
                <a:gd name="T7" fmla="*/ 0 h 656"/>
                <a:gd name="T8" fmla="*/ 0 w 211"/>
                <a:gd name="T9" fmla="*/ 0 h 656"/>
                <a:gd name="T10" fmla="*/ 0 w 211"/>
                <a:gd name="T11" fmla="*/ 57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656">
                  <a:moveTo>
                    <a:pt x="0" y="571"/>
                  </a:moveTo>
                  <a:lnTo>
                    <a:pt x="0" y="571"/>
                  </a:lnTo>
                  <a:lnTo>
                    <a:pt x="211" y="65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1122" y="2626"/>
              <a:ext cx="211" cy="656"/>
            </a:xfrm>
            <a:custGeom>
              <a:avLst/>
              <a:gdLst>
                <a:gd name="T0" fmla="*/ 0 w 211"/>
                <a:gd name="T1" fmla="*/ 571 h 656"/>
                <a:gd name="T2" fmla="*/ 0 w 211"/>
                <a:gd name="T3" fmla="*/ 571 h 656"/>
                <a:gd name="T4" fmla="*/ 211 w 211"/>
                <a:gd name="T5" fmla="*/ 656 h 656"/>
                <a:gd name="T6" fmla="*/ 211 w 211"/>
                <a:gd name="T7" fmla="*/ 0 h 656"/>
                <a:gd name="T8" fmla="*/ 0 w 211"/>
                <a:gd name="T9" fmla="*/ 0 h 656"/>
                <a:gd name="T10" fmla="*/ 0 w 211"/>
                <a:gd name="T11" fmla="*/ 57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656">
                  <a:moveTo>
                    <a:pt x="0" y="571"/>
                  </a:moveTo>
                  <a:lnTo>
                    <a:pt x="0" y="571"/>
                  </a:lnTo>
                  <a:lnTo>
                    <a:pt x="211" y="65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5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911" y="2626"/>
              <a:ext cx="211" cy="225"/>
            </a:xfrm>
            <a:custGeom>
              <a:avLst/>
              <a:gdLst>
                <a:gd name="T0" fmla="*/ 89 w 89"/>
                <a:gd name="T1" fmla="*/ 0 h 95"/>
                <a:gd name="T2" fmla="*/ 0 w 89"/>
                <a:gd name="T3" fmla="*/ 0 h 95"/>
                <a:gd name="T4" fmla="*/ 0 w 89"/>
                <a:gd name="T5" fmla="*/ 95 h 95"/>
                <a:gd name="T6" fmla="*/ 85 w 89"/>
                <a:gd name="T7" fmla="*/ 49 h 95"/>
                <a:gd name="T8" fmla="*/ 89 w 89"/>
                <a:gd name="T9" fmla="*/ 48 h 95"/>
                <a:gd name="T10" fmla="*/ 89 w 89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9"/>
                    <a:pt x="88" y="48"/>
                    <a:pt x="89" y="4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A74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1122" y="2626"/>
              <a:ext cx="211" cy="215"/>
            </a:xfrm>
            <a:custGeom>
              <a:avLst/>
              <a:gdLst>
                <a:gd name="T0" fmla="*/ 89 w 89"/>
                <a:gd name="T1" fmla="*/ 0 h 91"/>
                <a:gd name="T2" fmla="*/ 0 w 89"/>
                <a:gd name="T3" fmla="*/ 0 h 91"/>
                <a:gd name="T4" fmla="*/ 0 w 89"/>
                <a:gd name="T5" fmla="*/ 48 h 91"/>
                <a:gd name="T6" fmla="*/ 1 w 89"/>
                <a:gd name="T7" fmla="*/ 48 h 91"/>
                <a:gd name="T8" fmla="*/ 7 w 89"/>
                <a:gd name="T9" fmla="*/ 49 h 91"/>
                <a:gd name="T10" fmla="*/ 89 w 89"/>
                <a:gd name="T11" fmla="*/ 91 h 91"/>
                <a:gd name="T12" fmla="*/ 89 w 8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8"/>
                    <a:pt x="1" y="48"/>
                  </a:cubicBezTo>
                  <a:cubicBezTo>
                    <a:pt x="3" y="48"/>
                    <a:pt x="5" y="48"/>
                    <a:pt x="7" y="49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AB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359" y="1486"/>
              <a:ext cx="1515" cy="1448"/>
            </a:xfrm>
            <a:custGeom>
              <a:avLst/>
              <a:gdLst>
                <a:gd name="T0" fmla="*/ 507 w 639"/>
                <a:gd name="T1" fmla="*/ 601 h 611"/>
                <a:gd name="T2" fmla="*/ 329 w 639"/>
                <a:gd name="T3" fmla="*/ 510 h 611"/>
                <a:gd name="T4" fmla="*/ 318 w 639"/>
                <a:gd name="T5" fmla="*/ 511 h 611"/>
                <a:gd name="T6" fmla="*/ 142 w 639"/>
                <a:gd name="T7" fmla="*/ 606 h 611"/>
                <a:gd name="T8" fmla="*/ 124 w 639"/>
                <a:gd name="T9" fmla="*/ 594 h 611"/>
                <a:gd name="T10" fmla="*/ 156 w 639"/>
                <a:gd name="T11" fmla="*/ 396 h 611"/>
                <a:gd name="T12" fmla="*/ 152 w 639"/>
                <a:gd name="T13" fmla="*/ 386 h 611"/>
                <a:gd name="T14" fmla="*/ 7 w 639"/>
                <a:gd name="T15" fmla="*/ 248 h 611"/>
                <a:gd name="T16" fmla="*/ 13 w 639"/>
                <a:gd name="T17" fmla="*/ 227 h 611"/>
                <a:gd name="T18" fmla="*/ 211 w 639"/>
                <a:gd name="T19" fmla="*/ 196 h 611"/>
                <a:gd name="T20" fmla="*/ 220 w 639"/>
                <a:gd name="T21" fmla="*/ 190 h 611"/>
                <a:gd name="T22" fmla="*/ 306 w 639"/>
                <a:gd name="T23" fmla="*/ 9 h 611"/>
                <a:gd name="T24" fmla="*/ 327 w 639"/>
                <a:gd name="T25" fmla="*/ 9 h 611"/>
                <a:gd name="T26" fmla="*/ 418 w 639"/>
                <a:gd name="T27" fmla="*/ 187 h 611"/>
                <a:gd name="T28" fmla="*/ 427 w 639"/>
                <a:gd name="T29" fmla="*/ 193 h 611"/>
                <a:gd name="T30" fmla="*/ 626 w 639"/>
                <a:gd name="T31" fmla="*/ 220 h 611"/>
                <a:gd name="T32" fmla="*/ 632 w 639"/>
                <a:gd name="T33" fmla="*/ 240 h 611"/>
                <a:gd name="T34" fmla="*/ 491 w 639"/>
                <a:gd name="T35" fmla="*/ 381 h 611"/>
                <a:gd name="T36" fmla="*/ 488 w 639"/>
                <a:gd name="T37" fmla="*/ 392 h 611"/>
                <a:gd name="T38" fmla="*/ 524 w 639"/>
                <a:gd name="T39" fmla="*/ 589 h 611"/>
                <a:gd name="T40" fmla="*/ 507 w 639"/>
                <a:gd name="T41" fmla="*/ 60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611">
                  <a:moveTo>
                    <a:pt x="507" y="601"/>
                  </a:moveTo>
                  <a:cubicBezTo>
                    <a:pt x="329" y="510"/>
                    <a:pt x="329" y="510"/>
                    <a:pt x="329" y="510"/>
                  </a:cubicBezTo>
                  <a:cubicBezTo>
                    <a:pt x="325" y="509"/>
                    <a:pt x="321" y="509"/>
                    <a:pt x="318" y="511"/>
                  </a:cubicBezTo>
                  <a:cubicBezTo>
                    <a:pt x="142" y="606"/>
                    <a:pt x="142" y="606"/>
                    <a:pt x="142" y="606"/>
                  </a:cubicBezTo>
                  <a:cubicBezTo>
                    <a:pt x="133" y="611"/>
                    <a:pt x="123" y="603"/>
                    <a:pt x="124" y="594"/>
                  </a:cubicBezTo>
                  <a:cubicBezTo>
                    <a:pt x="156" y="396"/>
                    <a:pt x="156" y="396"/>
                    <a:pt x="156" y="396"/>
                  </a:cubicBezTo>
                  <a:cubicBezTo>
                    <a:pt x="156" y="392"/>
                    <a:pt x="155" y="388"/>
                    <a:pt x="152" y="38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0" y="241"/>
                    <a:pt x="4" y="229"/>
                    <a:pt x="13" y="227"/>
                  </a:cubicBezTo>
                  <a:cubicBezTo>
                    <a:pt x="211" y="196"/>
                    <a:pt x="211" y="196"/>
                    <a:pt x="211" y="196"/>
                  </a:cubicBezTo>
                  <a:cubicBezTo>
                    <a:pt x="215" y="196"/>
                    <a:pt x="218" y="193"/>
                    <a:pt x="220" y="190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310" y="0"/>
                    <a:pt x="323" y="0"/>
                    <a:pt x="327" y="9"/>
                  </a:cubicBezTo>
                  <a:cubicBezTo>
                    <a:pt x="418" y="187"/>
                    <a:pt x="418" y="187"/>
                    <a:pt x="418" y="187"/>
                  </a:cubicBezTo>
                  <a:cubicBezTo>
                    <a:pt x="420" y="190"/>
                    <a:pt x="423" y="193"/>
                    <a:pt x="427" y="193"/>
                  </a:cubicBezTo>
                  <a:cubicBezTo>
                    <a:pt x="626" y="220"/>
                    <a:pt x="626" y="220"/>
                    <a:pt x="626" y="220"/>
                  </a:cubicBezTo>
                  <a:cubicBezTo>
                    <a:pt x="635" y="221"/>
                    <a:pt x="639" y="233"/>
                    <a:pt x="632" y="240"/>
                  </a:cubicBezTo>
                  <a:cubicBezTo>
                    <a:pt x="491" y="381"/>
                    <a:pt x="491" y="381"/>
                    <a:pt x="491" y="381"/>
                  </a:cubicBezTo>
                  <a:cubicBezTo>
                    <a:pt x="488" y="384"/>
                    <a:pt x="487" y="388"/>
                    <a:pt x="488" y="392"/>
                  </a:cubicBezTo>
                  <a:cubicBezTo>
                    <a:pt x="524" y="589"/>
                    <a:pt x="524" y="589"/>
                    <a:pt x="524" y="589"/>
                  </a:cubicBezTo>
                  <a:cubicBezTo>
                    <a:pt x="526" y="598"/>
                    <a:pt x="516" y="606"/>
                    <a:pt x="507" y="601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781" y="1965"/>
              <a:ext cx="685" cy="684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标题 4"/>
          <p:cNvSpPr txBox="1"/>
          <p:nvPr/>
        </p:nvSpPr>
        <p:spPr>
          <a:xfrm>
            <a:off x="5150130" y="3281737"/>
            <a:ext cx="1880370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企业文化</a:t>
            </a:r>
            <a:endParaRPr lang="zh-CN" altLang="en-US" sz="2000" dirty="0"/>
          </a:p>
        </p:txBody>
      </p:sp>
      <p:grpSp>
        <p:nvGrpSpPr>
          <p:cNvPr id="76" name="组合 75"/>
          <p:cNvGrpSpPr/>
          <p:nvPr/>
        </p:nvGrpSpPr>
        <p:grpSpPr>
          <a:xfrm>
            <a:off x="941048" y="2474933"/>
            <a:ext cx="2534452" cy="1164304"/>
            <a:chOff x="941048" y="2474933"/>
            <a:chExt cx="2534452" cy="1164304"/>
          </a:xfrm>
        </p:grpSpPr>
        <p:sp>
          <p:nvSpPr>
            <p:cNvPr id="74" name="矩形 73"/>
            <p:cNvSpPr/>
            <p:nvPr/>
          </p:nvSpPr>
          <p:spPr>
            <a:xfrm>
              <a:off x="941048" y="2474933"/>
              <a:ext cx="2534452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41048" y="2854407"/>
              <a:ext cx="253445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679328" y="2474933"/>
            <a:ext cx="2534452" cy="1164304"/>
            <a:chOff x="941048" y="2474933"/>
            <a:chExt cx="2534452" cy="1164304"/>
          </a:xfrm>
        </p:grpSpPr>
        <p:sp>
          <p:nvSpPr>
            <p:cNvPr id="79" name="矩形 78"/>
            <p:cNvSpPr/>
            <p:nvPr/>
          </p:nvSpPr>
          <p:spPr>
            <a:xfrm>
              <a:off x="941048" y="2474933"/>
              <a:ext cx="2534452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941048" y="2854407"/>
              <a:ext cx="253445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809779" y="87276"/>
            <a:ext cx="2534452" cy="1164304"/>
            <a:chOff x="941048" y="2474933"/>
            <a:chExt cx="2534452" cy="1164304"/>
          </a:xfrm>
        </p:grpSpPr>
        <p:sp>
          <p:nvSpPr>
            <p:cNvPr id="82" name="矩形 81"/>
            <p:cNvSpPr/>
            <p:nvPr/>
          </p:nvSpPr>
          <p:spPr>
            <a:xfrm>
              <a:off x="941048" y="2474933"/>
              <a:ext cx="2534452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41048" y="2854407"/>
              <a:ext cx="253445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809779" y="5710154"/>
            <a:ext cx="2534452" cy="1164304"/>
            <a:chOff x="941048" y="2474933"/>
            <a:chExt cx="2534452" cy="1164304"/>
          </a:xfrm>
        </p:grpSpPr>
        <p:sp>
          <p:nvSpPr>
            <p:cNvPr id="85" name="矩形 84"/>
            <p:cNvSpPr/>
            <p:nvPr/>
          </p:nvSpPr>
          <p:spPr>
            <a:xfrm>
              <a:off x="941048" y="2474933"/>
              <a:ext cx="2534452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41048" y="2854407"/>
              <a:ext cx="253445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48"/>
          <p:cNvGrpSpPr/>
          <p:nvPr/>
        </p:nvGrpSpPr>
        <p:grpSpPr>
          <a:xfrm>
            <a:off x="676661" y="2292193"/>
            <a:ext cx="9284841" cy="2348592"/>
            <a:chOff x="0" y="0"/>
            <a:chExt cx="6963630" cy="1761442"/>
          </a:xfrm>
        </p:grpSpPr>
        <p:grpSp>
          <p:nvGrpSpPr>
            <p:cNvPr id="3" name="Group 9345"/>
            <p:cNvGrpSpPr/>
            <p:nvPr/>
          </p:nvGrpSpPr>
          <p:grpSpPr>
            <a:xfrm>
              <a:off x="0" y="0"/>
              <a:ext cx="6963630" cy="1761442"/>
              <a:chOff x="0" y="0"/>
              <a:chExt cx="6963629" cy="1761441"/>
            </a:xfrm>
          </p:grpSpPr>
          <p:sp>
            <p:nvSpPr>
              <p:cNvPr id="6" name="Shape 9330"/>
              <p:cNvSpPr/>
              <p:nvPr/>
            </p:nvSpPr>
            <p:spPr>
              <a:xfrm>
                <a:off x="0" y="1211043"/>
                <a:ext cx="1883892" cy="50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Shape 9331"/>
              <p:cNvSpPr/>
              <p:nvPr/>
            </p:nvSpPr>
            <p:spPr>
              <a:xfrm>
                <a:off x="788742" y="1253870"/>
                <a:ext cx="549409" cy="20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chemeClr val="bg1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8" name="Shape 9332"/>
              <p:cNvSpPr/>
              <p:nvPr/>
            </p:nvSpPr>
            <p:spPr>
              <a:xfrm>
                <a:off x="326739" y="1403688"/>
                <a:ext cx="549409" cy="20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bg1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9" name="Shape 9333"/>
              <p:cNvSpPr/>
              <p:nvPr/>
            </p:nvSpPr>
            <p:spPr>
              <a:xfrm>
                <a:off x="1213285" y="1516050"/>
                <a:ext cx="549409" cy="20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chemeClr val="bg1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0" name="Shape 9334"/>
              <p:cNvSpPr/>
              <p:nvPr/>
            </p:nvSpPr>
            <p:spPr>
              <a:xfrm>
                <a:off x="611880" y="0"/>
                <a:ext cx="669584" cy="1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548" extrusionOk="0">
                    <a:moveTo>
                      <a:pt x="20480" y="9"/>
                    </a:moveTo>
                    <a:cubicBezTo>
                      <a:pt x="19902" y="-52"/>
                      <a:pt x="19352" y="190"/>
                      <a:pt x="19217" y="526"/>
                    </a:cubicBezTo>
                    <a:lnTo>
                      <a:pt x="17791" y="4091"/>
                    </a:lnTo>
                    <a:cubicBezTo>
                      <a:pt x="17736" y="4227"/>
                      <a:pt x="17591" y="4345"/>
                      <a:pt x="17387" y="4418"/>
                    </a:cubicBezTo>
                    <a:lnTo>
                      <a:pt x="14022" y="5624"/>
                    </a:lnTo>
                    <a:cubicBezTo>
                      <a:pt x="13460" y="5825"/>
                      <a:pt x="12814" y="5932"/>
                      <a:pt x="12155" y="5932"/>
                    </a:cubicBezTo>
                    <a:lnTo>
                      <a:pt x="9221" y="5932"/>
                    </a:lnTo>
                    <a:cubicBezTo>
                      <a:pt x="8562" y="5932"/>
                      <a:pt x="7916" y="5825"/>
                      <a:pt x="7354" y="5624"/>
                    </a:cubicBezTo>
                    <a:lnTo>
                      <a:pt x="3989" y="4418"/>
                    </a:lnTo>
                    <a:cubicBezTo>
                      <a:pt x="3785" y="4345"/>
                      <a:pt x="3640" y="4227"/>
                      <a:pt x="3585" y="4091"/>
                    </a:cubicBezTo>
                    <a:lnTo>
                      <a:pt x="2159" y="526"/>
                    </a:lnTo>
                    <a:cubicBezTo>
                      <a:pt x="2024" y="190"/>
                      <a:pt x="1475" y="-52"/>
                      <a:pt x="896" y="9"/>
                    </a:cubicBezTo>
                    <a:cubicBezTo>
                      <a:pt x="278" y="75"/>
                      <a:pt x="-112" y="429"/>
                      <a:pt x="29" y="782"/>
                    </a:cubicBezTo>
                    <a:lnTo>
                      <a:pt x="1470" y="4381"/>
                    </a:lnTo>
                    <a:cubicBezTo>
                      <a:pt x="1655" y="4846"/>
                      <a:pt x="2161" y="5256"/>
                      <a:pt x="2856" y="5505"/>
                    </a:cubicBezTo>
                    <a:lnTo>
                      <a:pt x="7395" y="7131"/>
                    </a:lnTo>
                    <a:lnTo>
                      <a:pt x="7401" y="20812"/>
                    </a:lnTo>
                    <a:cubicBezTo>
                      <a:pt x="7401" y="21219"/>
                      <a:pt x="7963" y="21548"/>
                      <a:pt x="8656" y="21548"/>
                    </a:cubicBezTo>
                    <a:lnTo>
                      <a:pt x="8682" y="21548"/>
                    </a:lnTo>
                    <a:cubicBezTo>
                      <a:pt x="9375" y="21548"/>
                      <a:pt x="9936" y="21219"/>
                      <a:pt x="9936" y="20812"/>
                    </a:cubicBezTo>
                    <a:lnTo>
                      <a:pt x="9938" y="13643"/>
                    </a:lnTo>
                    <a:cubicBezTo>
                      <a:pt x="9938" y="13411"/>
                      <a:pt x="10259" y="13224"/>
                      <a:pt x="10654" y="13224"/>
                    </a:cubicBezTo>
                    <a:cubicBezTo>
                      <a:pt x="11049" y="13224"/>
                      <a:pt x="11370" y="13411"/>
                      <a:pt x="11370" y="13643"/>
                    </a:cubicBezTo>
                    <a:lnTo>
                      <a:pt x="11375" y="20812"/>
                    </a:lnTo>
                    <a:cubicBezTo>
                      <a:pt x="11375" y="21219"/>
                      <a:pt x="11936" y="21548"/>
                      <a:pt x="12629" y="21548"/>
                    </a:cubicBezTo>
                    <a:lnTo>
                      <a:pt x="12655" y="21548"/>
                    </a:lnTo>
                    <a:cubicBezTo>
                      <a:pt x="13348" y="21548"/>
                      <a:pt x="13910" y="21219"/>
                      <a:pt x="13910" y="20812"/>
                    </a:cubicBezTo>
                    <a:lnTo>
                      <a:pt x="13913" y="7156"/>
                    </a:lnTo>
                    <a:lnTo>
                      <a:pt x="18520" y="5505"/>
                    </a:lnTo>
                    <a:cubicBezTo>
                      <a:pt x="19215" y="5256"/>
                      <a:pt x="19721" y="4846"/>
                      <a:pt x="19907" y="4381"/>
                    </a:cubicBezTo>
                    <a:lnTo>
                      <a:pt x="21347" y="782"/>
                    </a:lnTo>
                    <a:cubicBezTo>
                      <a:pt x="21488" y="429"/>
                      <a:pt x="21098" y="75"/>
                      <a:pt x="20480" y="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Shape 9335"/>
              <p:cNvSpPr/>
              <p:nvPr/>
            </p:nvSpPr>
            <p:spPr>
              <a:xfrm>
                <a:off x="1883608" y="1601756"/>
                <a:ext cx="5049985" cy="58214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2" name="Group 9338"/>
              <p:cNvGrpSpPr/>
              <p:nvPr/>
            </p:nvGrpSpPr>
            <p:grpSpPr>
              <a:xfrm>
                <a:off x="1977291" y="1506754"/>
                <a:ext cx="254687" cy="254687"/>
                <a:chOff x="0" y="0"/>
                <a:chExt cx="254686" cy="254686"/>
              </a:xfrm>
            </p:grpSpPr>
            <p:sp>
              <p:nvSpPr>
                <p:cNvPr id="19" name="Shape 9336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Shape 9337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9341"/>
              <p:cNvGrpSpPr/>
              <p:nvPr/>
            </p:nvGrpSpPr>
            <p:grpSpPr>
              <a:xfrm>
                <a:off x="4343116" y="1506754"/>
                <a:ext cx="254687" cy="254687"/>
                <a:chOff x="0" y="0"/>
                <a:chExt cx="254686" cy="254686"/>
              </a:xfrm>
            </p:grpSpPr>
            <p:sp>
              <p:nvSpPr>
                <p:cNvPr id="17" name="Shape 9339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Shape 9340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Group 9344"/>
              <p:cNvGrpSpPr/>
              <p:nvPr/>
            </p:nvGrpSpPr>
            <p:grpSpPr>
              <a:xfrm>
                <a:off x="6708942" y="1506754"/>
                <a:ext cx="254687" cy="254687"/>
                <a:chOff x="0" y="0"/>
                <a:chExt cx="254686" cy="254686"/>
              </a:xfrm>
            </p:grpSpPr>
            <p:sp>
              <p:nvSpPr>
                <p:cNvPr id="15" name="Shape 9342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Shape 9343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" name="Shape 9346"/>
            <p:cNvSpPr/>
            <p:nvPr/>
          </p:nvSpPr>
          <p:spPr>
            <a:xfrm>
              <a:off x="37493" y="1585585"/>
              <a:ext cx="84286" cy="8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extrusionOk="0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Shape 9347"/>
            <p:cNvSpPr/>
            <p:nvPr/>
          </p:nvSpPr>
          <p:spPr>
            <a:xfrm>
              <a:off x="861606" y="112385"/>
              <a:ext cx="162327" cy="16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extrusionOk="0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Shape 9349"/>
          <p:cNvSpPr/>
          <p:nvPr/>
        </p:nvSpPr>
        <p:spPr>
          <a:xfrm>
            <a:off x="3238410" y="4724618"/>
            <a:ext cx="2080692" cy="338554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Shape 9350"/>
          <p:cNvSpPr/>
          <p:nvPr/>
        </p:nvSpPr>
        <p:spPr>
          <a:xfrm>
            <a:off x="3237410" y="5034191"/>
            <a:ext cx="2081695" cy="683457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/>
          <a:p>
            <a:pPr lvl="0">
              <a:lnSpc>
                <a:spcPct val="120000"/>
              </a:lnSpc>
              <a:defRPr>
                <a:uFillTx/>
              </a:defRPr>
            </a:pPr>
            <a:r>
              <a:rPr lang="zh-CN" altLang="en-US" sz="10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sz="1065" dirty="0">
              <a:solidFill>
                <a:schemeClr val="bg1"/>
              </a:solidFill>
              <a:uFill>
                <a:solidFill>
                  <a:srgbClr val="595959"/>
                </a:solidFill>
              </a:u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hape 9351"/>
          <p:cNvSpPr/>
          <p:nvPr/>
        </p:nvSpPr>
        <p:spPr>
          <a:xfrm>
            <a:off x="6346007" y="4724618"/>
            <a:ext cx="2080693" cy="338554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Shape 9352"/>
          <p:cNvSpPr/>
          <p:nvPr/>
        </p:nvSpPr>
        <p:spPr>
          <a:xfrm>
            <a:off x="6345006" y="5034191"/>
            <a:ext cx="2081695" cy="683457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/>
          <a:p>
            <a:pPr lvl="0">
              <a:lnSpc>
                <a:spcPct val="120000"/>
              </a:lnSpc>
              <a:defRPr>
                <a:uFillTx/>
              </a:defRPr>
            </a:pPr>
            <a:r>
              <a:rPr lang="zh-CN" altLang="en-US" sz="10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sz="1065" dirty="0">
              <a:solidFill>
                <a:schemeClr val="bg1"/>
              </a:solidFill>
              <a:uFill>
                <a:solidFill>
                  <a:srgbClr val="595959"/>
                </a:solidFill>
              </a:u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Shape 9353"/>
          <p:cNvSpPr/>
          <p:nvPr/>
        </p:nvSpPr>
        <p:spPr>
          <a:xfrm>
            <a:off x="9510177" y="4724618"/>
            <a:ext cx="2080692" cy="338554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Shape 9354"/>
          <p:cNvSpPr/>
          <p:nvPr/>
        </p:nvSpPr>
        <p:spPr>
          <a:xfrm>
            <a:off x="9509174" y="5034191"/>
            <a:ext cx="2081695" cy="683457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/>
          <a:p>
            <a:pPr lvl="0">
              <a:lnSpc>
                <a:spcPct val="120000"/>
              </a:lnSpc>
              <a:defRPr>
                <a:uFillTx/>
              </a:defRPr>
            </a:pPr>
            <a:r>
              <a:rPr lang="zh-CN" altLang="en-US" sz="10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sz="1065" dirty="0">
              <a:solidFill>
                <a:schemeClr val="bg1"/>
              </a:solidFill>
              <a:uFill>
                <a:solidFill>
                  <a:srgbClr val="595959"/>
                </a:solidFill>
              </a:u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hape 9355"/>
          <p:cNvSpPr/>
          <p:nvPr/>
        </p:nvSpPr>
        <p:spPr>
          <a:xfrm>
            <a:off x="3237408" y="2193531"/>
            <a:ext cx="6992360" cy="978729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lnSpc>
                <a:spcPct val="120000"/>
              </a:lnSpc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分钟之内。</a:t>
            </a:r>
          </a:p>
        </p:txBody>
      </p:sp>
      <p:sp>
        <p:nvSpPr>
          <p:cNvPr id="28" name="标题 4"/>
          <p:cNvSpPr txBox="1"/>
          <p:nvPr/>
        </p:nvSpPr>
        <p:spPr>
          <a:xfrm>
            <a:off x="91300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企业荣誉  </a:t>
            </a:r>
            <a:r>
              <a:rPr lang="en-US" altLang="zh-CN" dirty="0">
                <a:solidFill>
                  <a:schemeClr val="bg1"/>
                </a:solidFill>
              </a:rPr>
              <a:t>|  </a:t>
            </a:r>
            <a:r>
              <a:rPr lang="en-US" altLang="zh-CN" sz="2000" dirty="0">
                <a:solidFill>
                  <a:schemeClr val="bg1"/>
                </a:solidFill>
              </a:rPr>
              <a:t>ENTERPRISE HONOR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91300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当前状态 </a:t>
            </a:r>
            <a:r>
              <a:rPr lang="en-US" altLang="zh-CN" dirty="0"/>
              <a:t>|  </a:t>
            </a:r>
            <a:r>
              <a:rPr lang="en-US" altLang="zh-CN" sz="2000" dirty="0"/>
              <a:t>NOW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6068427" y="3855596"/>
            <a:ext cx="25344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回报社会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我们坚持以客户为中心，快速响应客户需求，持续为客户创造长期价值进而成就客户。为客户提供有效服务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6484042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solidFill>
            <a:srgbClr val="F2B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892392" y="2413068"/>
            <a:ext cx="886516" cy="886516"/>
            <a:chOff x="6892392" y="2413068"/>
            <a:chExt cx="886516" cy="886516"/>
          </a:xfrm>
        </p:grpSpPr>
        <p:sp>
          <p:nvSpPr>
            <p:cNvPr id="37" name="椭圆 36"/>
            <p:cNvSpPr/>
            <p:nvPr/>
          </p:nvSpPr>
          <p:spPr>
            <a:xfrm>
              <a:off x="6892392" y="2413068"/>
              <a:ext cx="886516" cy="886516"/>
            </a:xfrm>
            <a:prstGeom prst="ellipse">
              <a:avLst/>
            </a:prstGeom>
            <a:solidFill>
              <a:srgbClr val="F2B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7136610" y="2656303"/>
              <a:ext cx="398086" cy="400044"/>
            </a:xfrm>
            <a:custGeom>
              <a:avLst/>
              <a:gdLst>
                <a:gd name="T0" fmla="*/ 992 w 1018"/>
                <a:gd name="T1" fmla="*/ 413 h 1018"/>
                <a:gd name="T2" fmla="*/ 904 w 1018"/>
                <a:gd name="T3" fmla="*/ 252 h 1018"/>
                <a:gd name="T4" fmla="*/ 764 w 1018"/>
                <a:gd name="T5" fmla="*/ 133 h 1018"/>
                <a:gd name="T6" fmla="*/ 589 w 1018"/>
                <a:gd name="T7" fmla="*/ 71 h 1018"/>
                <a:gd name="T8" fmla="*/ 532 w 1018"/>
                <a:gd name="T9" fmla="*/ 10 h 1018"/>
                <a:gd name="T10" fmla="*/ 492 w 1018"/>
                <a:gd name="T11" fmla="*/ 6 h 1018"/>
                <a:gd name="T12" fmla="*/ 453 w 1018"/>
                <a:gd name="T13" fmla="*/ 68 h 1018"/>
                <a:gd name="T14" fmla="*/ 275 w 1018"/>
                <a:gd name="T15" fmla="*/ 123 h 1018"/>
                <a:gd name="T16" fmla="*/ 130 w 1018"/>
                <a:gd name="T17" fmla="*/ 235 h 1018"/>
                <a:gd name="T18" fmla="*/ 35 w 1018"/>
                <a:gd name="T19" fmla="*/ 391 h 1018"/>
                <a:gd name="T20" fmla="*/ 1 w 1018"/>
                <a:gd name="T21" fmla="*/ 554 h 1018"/>
                <a:gd name="T22" fmla="*/ 20 w 1018"/>
                <a:gd name="T23" fmla="*/ 602 h 1018"/>
                <a:gd name="T24" fmla="*/ 59 w 1018"/>
                <a:gd name="T25" fmla="*/ 591 h 1018"/>
                <a:gd name="T26" fmla="*/ 74 w 1018"/>
                <a:gd name="T27" fmla="*/ 524 h 1018"/>
                <a:gd name="T28" fmla="*/ 142 w 1018"/>
                <a:gd name="T29" fmla="*/ 456 h 1018"/>
                <a:gd name="T30" fmla="*/ 229 w 1018"/>
                <a:gd name="T31" fmla="*/ 452 h 1018"/>
                <a:gd name="T32" fmla="*/ 303 w 1018"/>
                <a:gd name="T33" fmla="*/ 513 h 1018"/>
                <a:gd name="T34" fmla="*/ 321 w 1018"/>
                <a:gd name="T35" fmla="*/ 586 h 1018"/>
                <a:gd name="T36" fmla="*/ 356 w 1018"/>
                <a:gd name="T37" fmla="*/ 604 h 1018"/>
                <a:gd name="T38" fmla="*/ 382 w 1018"/>
                <a:gd name="T39" fmla="*/ 573 h 1018"/>
                <a:gd name="T40" fmla="*/ 409 w 1018"/>
                <a:gd name="T41" fmla="*/ 495 h 1018"/>
                <a:gd name="T42" fmla="*/ 478 w 1018"/>
                <a:gd name="T43" fmla="*/ 451 h 1018"/>
                <a:gd name="T44" fmla="*/ 462 w 1018"/>
                <a:gd name="T45" fmla="*/ 912 h 1018"/>
                <a:gd name="T46" fmla="*/ 402 w 1018"/>
                <a:gd name="T47" fmla="*/ 953 h 1018"/>
                <a:gd name="T48" fmla="*/ 337 w 1018"/>
                <a:gd name="T49" fmla="*/ 943 h 1018"/>
                <a:gd name="T50" fmla="*/ 291 w 1018"/>
                <a:gd name="T51" fmla="*/ 888 h 1018"/>
                <a:gd name="T52" fmla="*/ 277 w 1018"/>
                <a:gd name="T53" fmla="*/ 837 h 1018"/>
                <a:gd name="T54" fmla="*/ 237 w 1018"/>
                <a:gd name="T55" fmla="*/ 833 h 1018"/>
                <a:gd name="T56" fmla="*/ 227 w 1018"/>
                <a:gd name="T57" fmla="*/ 892 h 1018"/>
                <a:gd name="T58" fmla="*/ 293 w 1018"/>
                <a:gd name="T59" fmla="*/ 992 h 1018"/>
                <a:gd name="T60" fmla="*/ 398 w 1018"/>
                <a:gd name="T61" fmla="*/ 1017 h 1018"/>
                <a:gd name="T62" fmla="*/ 505 w 1018"/>
                <a:gd name="T63" fmla="*/ 960 h 1018"/>
                <a:gd name="T64" fmla="*/ 541 w 1018"/>
                <a:gd name="T65" fmla="*/ 451 h 1018"/>
                <a:gd name="T66" fmla="*/ 603 w 1018"/>
                <a:gd name="T67" fmla="*/ 487 h 1018"/>
                <a:gd name="T68" fmla="*/ 636 w 1018"/>
                <a:gd name="T69" fmla="*/ 562 h 1018"/>
                <a:gd name="T70" fmla="*/ 656 w 1018"/>
                <a:gd name="T71" fmla="*/ 602 h 1018"/>
                <a:gd name="T72" fmla="*/ 694 w 1018"/>
                <a:gd name="T73" fmla="*/ 591 h 1018"/>
                <a:gd name="T74" fmla="*/ 711 w 1018"/>
                <a:gd name="T75" fmla="*/ 524 h 1018"/>
                <a:gd name="T76" fmla="*/ 778 w 1018"/>
                <a:gd name="T77" fmla="*/ 456 h 1018"/>
                <a:gd name="T78" fmla="*/ 865 w 1018"/>
                <a:gd name="T79" fmla="*/ 452 h 1018"/>
                <a:gd name="T80" fmla="*/ 939 w 1018"/>
                <a:gd name="T81" fmla="*/ 513 h 1018"/>
                <a:gd name="T82" fmla="*/ 957 w 1018"/>
                <a:gd name="T83" fmla="*/ 586 h 1018"/>
                <a:gd name="T84" fmla="*/ 993 w 1018"/>
                <a:gd name="T85" fmla="*/ 604 h 1018"/>
                <a:gd name="T86" fmla="*/ 1018 w 1018"/>
                <a:gd name="T87" fmla="*/ 573 h 1018"/>
                <a:gd name="T88" fmla="*/ 779 w 1018"/>
                <a:gd name="T89" fmla="*/ 389 h 1018"/>
                <a:gd name="T90" fmla="*/ 699 w 1018"/>
                <a:gd name="T91" fmla="*/ 433 h 1018"/>
                <a:gd name="T92" fmla="*/ 647 w 1018"/>
                <a:gd name="T93" fmla="*/ 441 h 1018"/>
                <a:gd name="T94" fmla="*/ 569 w 1018"/>
                <a:gd name="T95" fmla="*/ 392 h 1018"/>
                <a:gd name="T96" fmla="*/ 485 w 1018"/>
                <a:gd name="T97" fmla="*/ 384 h 1018"/>
                <a:gd name="T98" fmla="*/ 398 w 1018"/>
                <a:gd name="T99" fmla="*/ 419 h 1018"/>
                <a:gd name="T100" fmla="*/ 344 w 1018"/>
                <a:gd name="T101" fmla="*/ 458 h 1018"/>
                <a:gd name="T102" fmla="*/ 273 w 1018"/>
                <a:gd name="T103" fmla="*/ 400 h 1018"/>
                <a:gd name="T104" fmla="*/ 191 w 1018"/>
                <a:gd name="T105" fmla="*/ 382 h 1018"/>
                <a:gd name="T106" fmla="*/ 97 w 1018"/>
                <a:gd name="T107" fmla="*/ 408 h 1018"/>
                <a:gd name="T108" fmla="*/ 231 w 1018"/>
                <a:gd name="T109" fmla="*/ 226 h 1018"/>
                <a:gd name="T110" fmla="*/ 441 w 1018"/>
                <a:gd name="T111" fmla="*/ 133 h 1018"/>
                <a:gd name="T112" fmla="*/ 561 w 1018"/>
                <a:gd name="T113" fmla="*/ 131 h 1018"/>
                <a:gd name="T114" fmla="*/ 762 w 1018"/>
                <a:gd name="T115" fmla="*/ 206 h 1018"/>
                <a:gd name="T116" fmla="*/ 923 w 1018"/>
                <a:gd name="T117" fmla="*/ 408 h 1018"/>
                <a:gd name="T118" fmla="*/ 840 w 1018"/>
                <a:gd name="T119" fmla="*/ 3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8">
                  <a:moveTo>
                    <a:pt x="1017" y="554"/>
                  </a:moveTo>
                  <a:lnTo>
                    <a:pt x="1017" y="554"/>
                  </a:lnTo>
                  <a:lnTo>
                    <a:pt x="1016" y="529"/>
                  </a:lnTo>
                  <a:lnTo>
                    <a:pt x="1013" y="506"/>
                  </a:lnTo>
                  <a:lnTo>
                    <a:pt x="1010" y="482"/>
                  </a:lnTo>
                  <a:lnTo>
                    <a:pt x="1005" y="458"/>
                  </a:lnTo>
                  <a:lnTo>
                    <a:pt x="999" y="436"/>
                  </a:lnTo>
                  <a:lnTo>
                    <a:pt x="992" y="413"/>
                  </a:lnTo>
                  <a:lnTo>
                    <a:pt x="984" y="391"/>
                  </a:lnTo>
                  <a:lnTo>
                    <a:pt x="976" y="369"/>
                  </a:lnTo>
                  <a:lnTo>
                    <a:pt x="966" y="349"/>
                  </a:lnTo>
                  <a:lnTo>
                    <a:pt x="955" y="329"/>
                  </a:lnTo>
                  <a:lnTo>
                    <a:pt x="943" y="308"/>
                  </a:lnTo>
                  <a:lnTo>
                    <a:pt x="930" y="289"/>
                  </a:lnTo>
                  <a:lnTo>
                    <a:pt x="918" y="271"/>
                  </a:lnTo>
                  <a:lnTo>
                    <a:pt x="904" y="252"/>
                  </a:lnTo>
                  <a:lnTo>
                    <a:pt x="889" y="235"/>
                  </a:lnTo>
                  <a:lnTo>
                    <a:pt x="873" y="218"/>
                  </a:lnTo>
                  <a:lnTo>
                    <a:pt x="856" y="202"/>
                  </a:lnTo>
                  <a:lnTo>
                    <a:pt x="839" y="187"/>
                  </a:lnTo>
                  <a:lnTo>
                    <a:pt x="822" y="172"/>
                  </a:lnTo>
                  <a:lnTo>
                    <a:pt x="803" y="159"/>
                  </a:lnTo>
                  <a:lnTo>
                    <a:pt x="785" y="146"/>
                  </a:lnTo>
                  <a:lnTo>
                    <a:pt x="764" y="133"/>
                  </a:lnTo>
                  <a:lnTo>
                    <a:pt x="745" y="123"/>
                  </a:lnTo>
                  <a:lnTo>
                    <a:pt x="723" y="112"/>
                  </a:lnTo>
                  <a:lnTo>
                    <a:pt x="702" y="103"/>
                  </a:lnTo>
                  <a:lnTo>
                    <a:pt x="680" y="95"/>
                  </a:lnTo>
                  <a:lnTo>
                    <a:pt x="658" y="87"/>
                  </a:lnTo>
                  <a:lnTo>
                    <a:pt x="635" y="81"/>
                  </a:lnTo>
                  <a:lnTo>
                    <a:pt x="613" y="75"/>
                  </a:lnTo>
                  <a:lnTo>
                    <a:pt x="589" y="71"/>
                  </a:lnTo>
                  <a:lnTo>
                    <a:pt x="566" y="68"/>
                  </a:lnTo>
                  <a:lnTo>
                    <a:pt x="541" y="66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1" y="26"/>
                  </a:lnTo>
                  <a:lnTo>
                    <a:pt x="539" y="21"/>
                  </a:lnTo>
                  <a:lnTo>
                    <a:pt x="536" y="14"/>
                  </a:lnTo>
                  <a:lnTo>
                    <a:pt x="532" y="10"/>
                  </a:lnTo>
                  <a:lnTo>
                    <a:pt x="527" y="6"/>
                  </a:lnTo>
                  <a:lnTo>
                    <a:pt x="522" y="3"/>
                  </a:lnTo>
                  <a:lnTo>
                    <a:pt x="516" y="1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3" y="1"/>
                  </a:lnTo>
                  <a:lnTo>
                    <a:pt x="497" y="3"/>
                  </a:lnTo>
                  <a:lnTo>
                    <a:pt x="492" y="6"/>
                  </a:lnTo>
                  <a:lnTo>
                    <a:pt x="487" y="10"/>
                  </a:lnTo>
                  <a:lnTo>
                    <a:pt x="483" y="14"/>
                  </a:lnTo>
                  <a:lnTo>
                    <a:pt x="480" y="21"/>
                  </a:lnTo>
                  <a:lnTo>
                    <a:pt x="479" y="26"/>
                  </a:lnTo>
                  <a:lnTo>
                    <a:pt x="478" y="32"/>
                  </a:lnTo>
                  <a:lnTo>
                    <a:pt x="478" y="66"/>
                  </a:lnTo>
                  <a:lnTo>
                    <a:pt x="478" y="66"/>
                  </a:lnTo>
                  <a:lnTo>
                    <a:pt x="453" y="68"/>
                  </a:lnTo>
                  <a:lnTo>
                    <a:pt x="429" y="71"/>
                  </a:lnTo>
                  <a:lnTo>
                    <a:pt x="406" y="75"/>
                  </a:lnTo>
                  <a:lnTo>
                    <a:pt x="383" y="81"/>
                  </a:lnTo>
                  <a:lnTo>
                    <a:pt x="361" y="87"/>
                  </a:lnTo>
                  <a:lnTo>
                    <a:pt x="338" y="95"/>
                  </a:lnTo>
                  <a:lnTo>
                    <a:pt x="317" y="103"/>
                  </a:lnTo>
                  <a:lnTo>
                    <a:pt x="295" y="112"/>
                  </a:lnTo>
                  <a:lnTo>
                    <a:pt x="275" y="123"/>
                  </a:lnTo>
                  <a:lnTo>
                    <a:pt x="255" y="133"/>
                  </a:lnTo>
                  <a:lnTo>
                    <a:pt x="235" y="146"/>
                  </a:lnTo>
                  <a:lnTo>
                    <a:pt x="216" y="159"/>
                  </a:lnTo>
                  <a:lnTo>
                    <a:pt x="198" y="172"/>
                  </a:lnTo>
                  <a:lnTo>
                    <a:pt x="179" y="187"/>
                  </a:lnTo>
                  <a:lnTo>
                    <a:pt x="162" y="202"/>
                  </a:lnTo>
                  <a:lnTo>
                    <a:pt x="146" y="218"/>
                  </a:lnTo>
                  <a:lnTo>
                    <a:pt x="130" y="235"/>
                  </a:lnTo>
                  <a:lnTo>
                    <a:pt x="116" y="252"/>
                  </a:lnTo>
                  <a:lnTo>
                    <a:pt x="101" y="271"/>
                  </a:lnTo>
                  <a:lnTo>
                    <a:pt x="88" y="289"/>
                  </a:lnTo>
                  <a:lnTo>
                    <a:pt x="75" y="308"/>
                  </a:lnTo>
                  <a:lnTo>
                    <a:pt x="65" y="329"/>
                  </a:lnTo>
                  <a:lnTo>
                    <a:pt x="54" y="349"/>
                  </a:lnTo>
                  <a:lnTo>
                    <a:pt x="44" y="369"/>
                  </a:lnTo>
                  <a:lnTo>
                    <a:pt x="35" y="391"/>
                  </a:lnTo>
                  <a:lnTo>
                    <a:pt x="27" y="413"/>
                  </a:lnTo>
                  <a:lnTo>
                    <a:pt x="21" y="436"/>
                  </a:lnTo>
                  <a:lnTo>
                    <a:pt x="14" y="458"/>
                  </a:lnTo>
                  <a:lnTo>
                    <a:pt x="10" y="482"/>
                  </a:lnTo>
                  <a:lnTo>
                    <a:pt x="6" y="506"/>
                  </a:lnTo>
                  <a:lnTo>
                    <a:pt x="3" y="529"/>
                  </a:lnTo>
                  <a:lnTo>
                    <a:pt x="1" y="554"/>
                  </a:lnTo>
                  <a:lnTo>
                    <a:pt x="1" y="554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1" y="580"/>
                  </a:lnTo>
                  <a:lnTo>
                    <a:pt x="3" y="586"/>
                  </a:lnTo>
                  <a:lnTo>
                    <a:pt x="6" y="591"/>
                  </a:lnTo>
                  <a:lnTo>
                    <a:pt x="10" y="596"/>
                  </a:lnTo>
                  <a:lnTo>
                    <a:pt x="14" y="600"/>
                  </a:lnTo>
                  <a:lnTo>
                    <a:pt x="20" y="602"/>
                  </a:lnTo>
                  <a:lnTo>
                    <a:pt x="26" y="604"/>
                  </a:lnTo>
                  <a:lnTo>
                    <a:pt x="32" y="605"/>
                  </a:lnTo>
                  <a:lnTo>
                    <a:pt x="32" y="605"/>
                  </a:lnTo>
                  <a:lnTo>
                    <a:pt x="39" y="604"/>
                  </a:lnTo>
                  <a:lnTo>
                    <a:pt x="45" y="602"/>
                  </a:lnTo>
                  <a:lnTo>
                    <a:pt x="51" y="600"/>
                  </a:lnTo>
                  <a:lnTo>
                    <a:pt x="55" y="596"/>
                  </a:lnTo>
                  <a:lnTo>
                    <a:pt x="59" y="591"/>
                  </a:lnTo>
                  <a:lnTo>
                    <a:pt x="61" y="586"/>
                  </a:lnTo>
                  <a:lnTo>
                    <a:pt x="64" y="580"/>
                  </a:lnTo>
                  <a:lnTo>
                    <a:pt x="65" y="573"/>
                  </a:lnTo>
                  <a:lnTo>
                    <a:pt x="65" y="573"/>
                  </a:lnTo>
                  <a:lnTo>
                    <a:pt x="65" y="560"/>
                  </a:lnTo>
                  <a:lnTo>
                    <a:pt x="67" y="547"/>
                  </a:lnTo>
                  <a:lnTo>
                    <a:pt x="70" y="536"/>
                  </a:lnTo>
                  <a:lnTo>
                    <a:pt x="74" y="524"/>
                  </a:lnTo>
                  <a:lnTo>
                    <a:pt x="80" y="513"/>
                  </a:lnTo>
                  <a:lnTo>
                    <a:pt x="86" y="502"/>
                  </a:lnTo>
                  <a:lnTo>
                    <a:pt x="94" y="493"/>
                  </a:lnTo>
                  <a:lnTo>
                    <a:pt x="101" y="483"/>
                  </a:lnTo>
                  <a:lnTo>
                    <a:pt x="111" y="476"/>
                  </a:lnTo>
                  <a:lnTo>
                    <a:pt x="120" y="468"/>
                  </a:lnTo>
                  <a:lnTo>
                    <a:pt x="131" y="462"/>
                  </a:lnTo>
                  <a:lnTo>
                    <a:pt x="142" y="456"/>
                  </a:lnTo>
                  <a:lnTo>
                    <a:pt x="154" y="452"/>
                  </a:lnTo>
                  <a:lnTo>
                    <a:pt x="165" y="449"/>
                  </a:lnTo>
                  <a:lnTo>
                    <a:pt x="178" y="447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204" y="447"/>
                  </a:lnTo>
                  <a:lnTo>
                    <a:pt x="217" y="449"/>
                  </a:lnTo>
                  <a:lnTo>
                    <a:pt x="229" y="452"/>
                  </a:lnTo>
                  <a:lnTo>
                    <a:pt x="241" y="456"/>
                  </a:lnTo>
                  <a:lnTo>
                    <a:pt x="252" y="462"/>
                  </a:lnTo>
                  <a:lnTo>
                    <a:pt x="262" y="468"/>
                  </a:lnTo>
                  <a:lnTo>
                    <a:pt x="273" y="476"/>
                  </a:lnTo>
                  <a:lnTo>
                    <a:pt x="281" y="483"/>
                  </a:lnTo>
                  <a:lnTo>
                    <a:pt x="290" y="493"/>
                  </a:lnTo>
                  <a:lnTo>
                    <a:pt x="296" y="502"/>
                  </a:lnTo>
                  <a:lnTo>
                    <a:pt x="303" y="513"/>
                  </a:lnTo>
                  <a:lnTo>
                    <a:pt x="308" y="524"/>
                  </a:lnTo>
                  <a:lnTo>
                    <a:pt x="312" y="536"/>
                  </a:lnTo>
                  <a:lnTo>
                    <a:pt x="316" y="547"/>
                  </a:lnTo>
                  <a:lnTo>
                    <a:pt x="318" y="560"/>
                  </a:lnTo>
                  <a:lnTo>
                    <a:pt x="319" y="573"/>
                  </a:lnTo>
                  <a:lnTo>
                    <a:pt x="319" y="573"/>
                  </a:lnTo>
                  <a:lnTo>
                    <a:pt x="319" y="580"/>
                  </a:lnTo>
                  <a:lnTo>
                    <a:pt x="321" y="586"/>
                  </a:lnTo>
                  <a:lnTo>
                    <a:pt x="324" y="591"/>
                  </a:lnTo>
                  <a:lnTo>
                    <a:pt x="327" y="596"/>
                  </a:lnTo>
                  <a:lnTo>
                    <a:pt x="333" y="600"/>
                  </a:lnTo>
                  <a:lnTo>
                    <a:pt x="338" y="602"/>
                  </a:lnTo>
                  <a:lnTo>
                    <a:pt x="344" y="604"/>
                  </a:lnTo>
                  <a:lnTo>
                    <a:pt x="350" y="605"/>
                  </a:lnTo>
                  <a:lnTo>
                    <a:pt x="350" y="605"/>
                  </a:lnTo>
                  <a:lnTo>
                    <a:pt x="356" y="604"/>
                  </a:lnTo>
                  <a:lnTo>
                    <a:pt x="363" y="602"/>
                  </a:lnTo>
                  <a:lnTo>
                    <a:pt x="368" y="600"/>
                  </a:lnTo>
                  <a:lnTo>
                    <a:pt x="373" y="596"/>
                  </a:lnTo>
                  <a:lnTo>
                    <a:pt x="377" y="591"/>
                  </a:lnTo>
                  <a:lnTo>
                    <a:pt x="380" y="586"/>
                  </a:lnTo>
                  <a:lnTo>
                    <a:pt x="381" y="580"/>
                  </a:lnTo>
                  <a:lnTo>
                    <a:pt x="382" y="573"/>
                  </a:lnTo>
                  <a:lnTo>
                    <a:pt x="382" y="573"/>
                  </a:lnTo>
                  <a:lnTo>
                    <a:pt x="382" y="562"/>
                  </a:lnTo>
                  <a:lnTo>
                    <a:pt x="384" y="552"/>
                  </a:lnTo>
                  <a:lnTo>
                    <a:pt x="386" y="541"/>
                  </a:lnTo>
                  <a:lnTo>
                    <a:pt x="390" y="531"/>
                  </a:lnTo>
                  <a:lnTo>
                    <a:pt x="393" y="522"/>
                  </a:lnTo>
                  <a:lnTo>
                    <a:pt x="398" y="512"/>
                  </a:lnTo>
                  <a:lnTo>
                    <a:pt x="404" y="503"/>
                  </a:lnTo>
                  <a:lnTo>
                    <a:pt x="409" y="495"/>
                  </a:lnTo>
                  <a:lnTo>
                    <a:pt x="417" y="487"/>
                  </a:lnTo>
                  <a:lnTo>
                    <a:pt x="423" y="480"/>
                  </a:lnTo>
                  <a:lnTo>
                    <a:pt x="432" y="473"/>
                  </a:lnTo>
                  <a:lnTo>
                    <a:pt x="440" y="467"/>
                  </a:lnTo>
                  <a:lnTo>
                    <a:pt x="449" y="462"/>
                  </a:lnTo>
                  <a:lnTo>
                    <a:pt x="458" y="457"/>
                  </a:lnTo>
                  <a:lnTo>
                    <a:pt x="468" y="453"/>
                  </a:lnTo>
                  <a:lnTo>
                    <a:pt x="478" y="451"/>
                  </a:lnTo>
                  <a:lnTo>
                    <a:pt x="478" y="860"/>
                  </a:lnTo>
                  <a:lnTo>
                    <a:pt x="478" y="860"/>
                  </a:lnTo>
                  <a:lnTo>
                    <a:pt x="478" y="869"/>
                  </a:lnTo>
                  <a:lnTo>
                    <a:pt x="476" y="879"/>
                  </a:lnTo>
                  <a:lnTo>
                    <a:pt x="473" y="888"/>
                  </a:lnTo>
                  <a:lnTo>
                    <a:pt x="470" y="896"/>
                  </a:lnTo>
                  <a:lnTo>
                    <a:pt x="466" y="905"/>
                  </a:lnTo>
                  <a:lnTo>
                    <a:pt x="462" y="912"/>
                  </a:lnTo>
                  <a:lnTo>
                    <a:pt x="456" y="920"/>
                  </a:lnTo>
                  <a:lnTo>
                    <a:pt x="450" y="927"/>
                  </a:lnTo>
                  <a:lnTo>
                    <a:pt x="443" y="933"/>
                  </a:lnTo>
                  <a:lnTo>
                    <a:pt x="436" y="938"/>
                  </a:lnTo>
                  <a:lnTo>
                    <a:pt x="427" y="943"/>
                  </a:lnTo>
                  <a:lnTo>
                    <a:pt x="420" y="948"/>
                  </a:lnTo>
                  <a:lnTo>
                    <a:pt x="410" y="951"/>
                  </a:lnTo>
                  <a:lnTo>
                    <a:pt x="402" y="953"/>
                  </a:lnTo>
                  <a:lnTo>
                    <a:pt x="392" y="954"/>
                  </a:lnTo>
                  <a:lnTo>
                    <a:pt x="382" y="955"/>
                  </a:lnTo>
                  <a:lnTo>
                    <a:pt x="382" y="955"/>
                  </a:lnTo>
                  <a:lnTo>
                    <a:pt x="373" y="954"/>
                  </a:lnTo>
                  <a:lnTo>
                    <a:pt x="363" y="953"/>
                  </a:lnTo>
                  <a:lnTo>
                    <a:pt x="354" y="951"/>
                  </a:lnTo>
                  <a:lnTo>
                    <a:pt x="345" y="948"/>
                  </a:lnTo>
                  <a:lnTo>
                    <a:pt x="337" y="943"/>
                  </a:lnTo>
                  <a:lnTo>
                    <a:pt x="329" y="938"/>
                  </a:lnTo>
                  <a:lnTo>
                    <a:pt x="322" y="933"/>
                  </a:lnTo>
                  <a:lnTo>
                    <a:pt x="315" y="927"/>
                  </a:lnTo>
                  <a:lnTo>
                    <a:pt x="308" y="920"/>
                  </a:lnTo>
                  <a:lnTo>
                    <a:pt x="303" y="912"/>
                  </a:lnTo>
                  <a:lnTo>
                    <a:pt x="299" y="905"/>
                  </a:lnTo>
                  <a:lnTo>
                    <a:pt x="294" y="896"/>
                  </a:lnTo>
                  <a:lnTo>
                    <a:pt x="291" y="888"/>
                  </a:lnTo>
                  <a:lnTo>
                    <a:pt x="289" y="879"/>
                  </a:lnTo>
                  <a:lnTo>
                    <a:pt x="288" y="869"/>
                  </a:lnTo>
                  <a:lnTo>
                    <a:pt x="287" y="860"/>
                  </a:lnTo>
                  <a:lnTo>
                    <a:pt x="287" y="860"/>
                  </a:lnTo>
                  <a:lnTo>
                    <a:pt x="287" y="853"/>
                  </a:lnTo>
                  <a:lnTo>
                    <a:pt x="285" y="847"/>
                  </a:lnTo>
                  <a:lnTo>
                    <a:pt x="281" y="841"/>
                  </a:lnTo>
                  <a:lnTo>
                    <a:pt x="277" y="837"/>
                  </a:lnTo>
                  <a:lnTo>
                    <a:pt x="273" y="833"/>
                  </a:lnTo>
                  <a:lnTo>
                    <a:pt x="267" y="830"/>
                  </a:lnTo>
                  <a:lnTo>
                    <a:pt x="261" y="828"/>
                  </a:lnTo>
                  <a:lnTo>
                    <a:pt x="255" y="827"/>
                  </a:lnTo>
                  <a:lnTo>
                    <a:pt x="255" y="827"/>
                  </a:lnTo>
                  <a:lnTo>
                    <a:pt x="249" y="828"/>
                  </a:lnTo>
                  <a:lnTo>
                    <a:pt x="243" y="830"/>
                  </a:lnTo>
                  <a:lnTo>
                    <a:pt x="237" y="833"/>
                  </a:lnTo>
                  <a:lnTo>
                    <a:pt x="233" y="837"/>
                  </a:lnTo>
                  <a:lnTo>
                    <a:pt x="229" y="841"/>
                  </a:lnTo>
                  <a:lnTo>
                    <a:pt x="226" y="847"/>
                  </a:lnTo>
                  <a:lnTo>
                    <a:pt x="223" y="853"/>
                  </a:lnTo>
                  <a:lnTo>
                    <a:pt x="223" y="860"/>
                  </a:lnTo>
                  <a:lnTo>
                    <a:pt x="223" y="860"/>
                  </a:lnTo>
                  <a:lnTo>
                    <a:pt x="224" y="876"/>
                  </a:lnTo>
                  <a:lnTo>
                    <a:pt x="227" y="892"/>
                  </a:lnTo>
                  <a:lnTo>
                    <a:pt x="231" y="907"/>
                  </a:lnTo>
                  <a:lnTo>
                    <a:pt x="236" y="921"/>
                  </a:lnTo>
                  <a:lnTo>
                    <a:pt x="243" y="935"/>
                  </a:lnTo>
                  <a:lnTo>
                    <a:pt x="250" y="949"/>
                  </a:lnTo>
                  <a:lnTo>
                    <a:pt x="260" y="960"/>
                  </a:lnTo>
                  <a:lnTo>
                    <a:pt x="270" y="972"/>
                  </a:lnTo>
                  <a:lnTo>
                    <a:pt x="281" y="982"/>
                  </a:lnTo>
                  <a:lnTo>
                    <a:pt x="293" y="992"/>
                  </a:lnTo>
                  <a:lnTo>
                    <a:pt x="306" y="999"/>
                  </a:lnTo>
                  <a:lnTo>
                    <a:pt x="320" y="1006"/>
                  </a:lnTo>
                  <a:lnTo>
                    <a:pt x="335" y="1011"/>
                  </a:lnTo>
                  <a:lnTo>
                    <a:pt x="350" y="1015"/>
                  </a:lnTo>
                  <a:lnTo>
                    <a:pt x="366" y="1017"/>
                  </a:lnTo>
                  <a:lnTo>
                    <a:pt x="382" y="1018"/>
                  </a:lnTo>
                  <a:lnTo>
                    <a:pt x="382" y="1018"/>
                  </a:lnTo>
                  <a:lnTo>
                    <a:pt x="398" y="1017"/>
                  </a:lnTo>
                  <a:lnTo>
                    <a:pt x="414" y="1015"/>
                  </a:lnTo>
                  <a:lnTo>
                    <a:pt x="429" y="1011"/>
                  </a:lnTo>
                  <a:lnTo>
                    <a:pt x="444" y="1006"/>
                  </a:lnTo>
                  <a:lnTo>
                    <a:pt x="458" y="999"/>
                  </a:lnTo>
                  <a:lnTo>
                    <a:pt x="471" y="992"/>
                  </a:lnTo>
                  <a:lnTo>
                    <a:pt x="483" y="982"/>
                  </a:lnTo>
                  <a:lnTo>
                    <a:pt x="495" y="972"/>
                  </a:lnTo>
                  <a:lnTo>
                    <a:pt x="505" y="960"/>
                  </a:lnTo>
                  <a:lnTo>
                    <a:pt x="514" y="949"/>
                  </a:lnTo>
                  <a:lnTo>
                    <a:pt x="522" y="935"/>
                  </a:lnTo>
                  <a:lnTo>
                    <a:pt x="529" y="921"/>
                  </a:lnTo>
                  <a:lnTo>
                    <a:pt x="535" y="907"/>
                  </a:lnTo>
                  <a:lnTo>
                    <a:pt x="538" y="892"/>
                  </a:lnTo>
                  <a:lnTo>
                    <a:pt x="540" y="876"/>
                  </a:lnTo>
                  <a:lnTo>
                    <a:pt x="541" y="860"/>
                  </a:lnTo>
                  <a:lnTo>
                    <a:pt x="541" y="451"/>
                  </a:lnTo>
                  <a:lnTo>
                    <a:pt x="541" y="451"/>
                  </a:lnTo>
                  <a:lnTo>
                    <a:pt x="552" y="453"/>
                  </a:lnTo>
                  <a:lnTo>
                    <a:pt x="561" y="457"/>
                  </a:lnTo>
                  <a:lnTo>
                    <a:pt x="570" y="462"/>
                  </a:lnTo>
                  <a:lnTo>
                    <a:pt x="580" y="467"/>
                  </a:lnTo>
                  <a:lnTo>
                    <a:pt x="587" y="473"/>
                  </a:lnTo>
                  <a:lnTo>
                    <a:pt x="596" y="480"/>
                  </a:lnTo>
                  <a:lnTo>
                    <a:pt x="603" y="487"/>
                  </a:lnTo>
                  <a:lnTo>
                    <a:pt x="610" y="495"/>
                  </a:lnTo>
                  <a:lnTo>
                    <a:pt x="615" y="503"/>
                  </a:lnTo>
                  <a:lnTo>
                    <a:pt x="621" y="512"/>
                  </a:lnTo>
                  <a:lnTo>
                    <a:pt x="626" y="522"/>
                  </a:lnTo>
                  <a:lnTo>
                    <a:pt x="629" y="531"/>
                  </a:lnTo>
                  <a:lnTo>
                    <a:pt x="632" y="541"/>
                  </a:lnTo>
                  <a:lnTo>
                    <a:pt x="634" y="552"/>
                  </a:lnTo>
                  <a:lnTo>
                    <a:pt x="636" y="562"/>
                  </a:lnTo>
                  <a:lnTo>
                    <a:pt x="636" y="573"/>
                  </a:lnTo>
                  <a:lnTo>
                    <a:pt x="636" y="573"/>
                  </a:lnTo>
                  <a:lnTo>
                    <a:pt x="638" y="580"/>
                  </a:lnTo>
                  <a:lnTo>
                    <a:pt x="640" y="586"/>
                  </a:lnTo>
                  <a:lnTo>
                    <a:pt x="642" y="591"/>
                  </a:lnTo>
                  <a:lnTo>
                    <a:pt x="646" y="596"/>
                  </a:lnTo>
                  <a:lnTo>
                    <a:pt x="650" y="600"/>
                  </a:lnTo>
                  <a:lnTo>
                    <a:pt x="656" y="602"/>
                  </a:lnTo>
                  <a:lnTo>
                    <a:pt x="662" y="604"/>
                  </a:lnTo>
                  <a:lnTo>
                    <a:pt x="669" y="605"/>
                  </a:lnTo>
                  <a:lnTo>
                    <a:pt x="669" y="605"/>
                  </a:lnTo>
                  <a:lnTo>
                    <a:pt x="675" y="604"/>
                  </a:lnTo>
                  <a:lnTo>
                    <a:pt x="680" y="602"/>
                  </a:lnTo>
                  <a:lnTo>
                    <a:pt x="686" y="600"/>
                  </a:lnTo>
                  <a:lnTo>
                    <a:pt x="691" y="596"/>
                  </a:lnTo>
                  <a:lnTo>
                    <a:pt x="694" y="591"/>
                  </a:lnTo>
                  <a:lnTo>
                    <a:pt x="698" y="586"/>
                  </a:lnTo>
                  <a:lnTo>
                    <a:pt x="700" y="580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1" y="560"/>
                  </a:lnTo>
                  <a:lnTo>
                    <a:pt x="703" y="547"/>
                  </a:lnTo>
                  <a:lnTo>
                    <a:pt x="706" y="536"/>
                  </a:lnTo>
                  <a:lnTo>
                    <a:pt x="711" y="524"/>
                  </a:lnTo>
                  <a:lnTo>
                    <a:pt x="716" y="513"/>
                  </a:lnTo>
                  <a:lnTo>
                    <a:pt x="722" y="502"/>
                  </a:lnTo>
                  <a:lnTo>
                    <a:pt x="730" y="493"/>
                  </a:lnTo>
                  <a:lnTo>
                    <a:pt x="737" y="483"/>
                  </a:lnTo>
                  <a:lnTo>
                    <a:pt x="747" y="476"/>
                  </a:lnTo>
                  <a:lnTo>
                    <a:pt x="757" y="468"/>
                  </a:lnTo>
                  <a:lnTo>
                    <a:pt x="767" y="462"/>
                  </a:lnTo>
                  <a:lnTo>
                    <a:pt x="778" y="456"/>
                  </a:lnTo>
                  <a:lnTo>
                    <a:pt x="790" y="452"/>
                  </a:lnTo>
                  <a:lnTo>
                    <a:pt x="802" y="449"/>
                  </a:lnTo>
                  <a:lnTo>
                    <a:pt x="815" y="447"/>
                  </a:lnTo>
                  <a:lnTo>
                    <a:pt x="827" y="445"/>
                  </a:lnTo>
                  <a:lnTo>
                    <a:pt x="827" y="445"/>
                  </a:lnTo>
                  <a:lnTo>
                    <a:pt x="840" y="447"/>
                  </a:lnTo>
                  <a:lnTo>
                    <a:pt x="853" y="449"/>
                  </a:lnTo>
                  <a:lnTo>
                    <a:pt x="865" y="452"/>
                  </a:lnTo>
                  <a:lnTo>
                    <a:pt x="877" y="456"/>
                  </a:lnTo>
                  <a:lnTo>
                    <a:pt x="889" y="462"/>
                  </a:lnTo>
                  <a:lnTo>
                    <a:pt x="898" y="468"/>
                  </a:lnTo>
                  <a:lnTo>
                    <a:pt x="908" y="476"/>
                  </a:lnTo>
                  <a:lnTo>
                    <a:pt x="918" y="483"/>
                  </a:lnTo>
                  <a:lnTo>
                    <a:pt x="926" y="493"/>
                  </a:lnTo>
                  <a:lnTo>
                    <a:pt x="933" y="502"/>
                  </a:lnTo>
                  <a:lnTo>
                    <a:pt x="939" y="513"/>
                  </a:lnTo>
                  <a:lnTo>
                    <a:pt x="944" y="524"/>
                  </a:lnTo>
                  <a:lnTo>
                    <a:pt x="949" y="536"/>
                  </a:lnTo>
                  <a:lnTo>
                    <a:pt x="952" y="547"/>
                  </a:lnTo>
                  <a:lnTo>
                    <a:pt x="954" y="560"/>
                  </a:lnTo>
                  <a:lnTo>
                    <a:pt x="955" y="573"/>
                  </a:lnTo>
                  <a:lnTo>
                    <a:pt x="955" y="573"/>
                  </a:lnTo>
                  <a:lnTo>
                    <a:pt x="955" y="580"/>
                  </a:lnTo>
                  <a:lnTo>
                    <a:pt x="957" y="586"/>
                  </a:lnTo>
                  <a:lnTo>
                    <a:pt x="961" y="591"/>
                  </a:lnTo>
                  <a:lnTo>
                    <a:pt x="964" y="596"/>
                  </a:lnTo>
                  <a:lnTo>
                    <a:pt x="969" y="600"/>
                  </a:lnTo>
                  <a:lnTo>
                    <a:pt x="974" y="602"/>
                  </a:lnTo>
                  <a:lnTo>
                    <a:pt x="980" y="604"/>
                  </a:lnTo>
                  <a:lnTo>
                    <a:pt x="986" y="605"/>
                  </a:lnTo>
                  <a:lnTo>
                    <a:pt x="986" y="605"/>
                  </a:lnTo>
                  <a:lnTo>
                    <a:pt x="993" y="604"/>
                  </a:lnTo>
                  <a:lnTo>
                    <a:pt x="999" y="602"/>
                  </a:lnTo>
                  <a:lnTo>
                    <a:pt x="1005" y="600"/>
                  </a:lnTo>
                  <a:lnTo>
                    <a:pt x="1009" y="596"/>
                  </a:lnTo>
                  <a:lnTo>
                    <a:pt x="1013" y="591"/>
                  </a:lnTo>
                  <a:lnTo>
                    <a:pt x="1016" y="586"/>
                  </a:lnTo>
                  <a:lnTo>
                    <a:pt x="1017" y="580"/>
                  </a:lnTo>
                  <a:lnTo>
                    <a:pt x="1018" y="573"/>
                  </a:lnTo>
                  <a:lnTo>
                    <a:pt x="1018" y="573"/>
                  </a:lnTo>
                  <a:lnTo>
                    <a:pt x="1017" y="554"/>
                  </a:lnTo>
                  <a:lnTo>
                    <a:pt x="1017" y="554"/>
                  </a:lnTo>
                  <a:close/>
                  <a:moveTo>
                    <a:pt x="827" y="382"/>
                  </a:moveTo>
                  <a:lnTo>
                    <a:pt x="827" y="382"/>
                  </a:lnTo>
                  <a:lnTo>
                    <a:pt x="816" y="383"/>
                  </a:lnTo>
                  <a:lnTo>
                    <a:pt x="803" y="384"/>
                  </a:lnTo>
                  <a:lnTo>
                    <a:pt x="791" y="385"/>
                  </a:lnTo>
                  <a:lnTo>
                    <a:pt x="779" y="389"/>
                  </a:lnTo>
                  <a:lnTo>
                    <a:pt x="768" y="392"/>
                  </a:lnTo>
                  <a:lnTo>
                    <a:pt x="757" y="396"/>
                  </a:lnTo>
                  <a:lnTo>
                    <a:pt x="746" y="400"/>
                  </a:lnTo>
                  <a:lnTo>
                    <a:pt x="736" y="406"/>
                  </a:lnTo>
                  <a:lnTo>
                    <a:pt x="726" y="412"/>
                  </a:lnTo>
                  <a:lnTo>
                    <a:pt x="716" y="419"/>
                  </a:lnTo>
                  <a:lnTo>
                    <a:pt x="707" y="425"/>
                  </a:lnTo>
                  <a:lnTo>
                    <a:pt x="699" y="433"/>
                  </a:lnTo>
                  <a:lnTo>
                    <a:pt x="690" y="441"/>
                  </a:lnTo>
                  <a:lnTo>
                    <a:pt x="683" y="450"/>
                  </a:lnTo>
                  <a:lnTo>
                    <a:pt x="675" y="458"/>
                  </a:lnTo>
                  <a:lnTo>
                    <a:pt x="669" y="468"/>
                  </a:lnTo>
                  <a:lnTo>
                    <a:pt x="669" y="468"/>
                  </a:lnTo>
                  <a:lnTo>
                    <a:pt x="662" y="458"/>
                  </a:lnTo>
                  <a:lnTo>
                    <a:pt x="655" y="450"/>
                  </a:lnTo>
                  <a:lnTo>
                    <a:pt x="647" y="441"/>
                  </a:lnTo>
                  <a:lnTo>
                    <a:pt x="639" y="433"/>
                  </a:lnTo>
                  <a:lnTo>
                    <a:pt x="630" y="425"/>
                  </a:lnTo>
                  <a:lnTo>
                    <a:pt x="620" y="419"/>
                  </a:lnTo>
                  <a:lnTo>
                    <a:pt x="611" y="412"/>
                  </a:lnTo>
                  <a:lnTo>
                    <a:pt x="601" y="406"/>
                  </a:lnTo>
                  <a:lnTo>
                    <a:pt x="590" y="400"/>
                  </a:lnTo>
                  <a:lnTo>
                    <a:pt x="580" y="396"/>
                  </a:lnTo>
                  <a:lnTo>
                    <a:pt x="569" y="392"/>
                  </a:lnTo>
                  <a:lnTo>
                    <a:pt x="557" y="389"/>
                  </a:lnTo>
                  <a:lnTo>
                    <a:pt x="546" y="385"/>
                  </a:lnTo>
                  <a:lnTo>
                    <a:pt x="533" y="384"/>
                  </a:lnTo>
                  <a:lnTo>
                    <a:pt x="522" y="383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3"/>
                  </a:lnTo>
                  <a:lnTo>
                    <a:pt x="485" y="384"/>
                  </a:lnTo>
                  <a:lnTo>
                    <a:pt x="473" y="385"/>
                  </a:lnTo>
                  <a:lnTo>
                    <a:pt x="462" y="389"/>
                  </a:lnTo>
                  <a:lnTo>
                    <a:pt x="450" y="392"/>
                  </a:lnTo>
                  <a:lnTo>
                    <a:pt x="439" y="396"/>
                  </a:lnTo>
                  <a:lnTo>
                    <a:pt x="428" y="400"/>
                  </a:lnTo>
                  <a:lnTo>
                    <a:pt x="418" y="406"/>
                  </a:lnTo>
                  <a:lnTo>
                    <a:pt x="408" y="412"/>
                  </a:lnTo>
                  <a:lnTo>
                    <a:pt x="398" y="419"/>
                  </a:lnTo>
                  <a:lnTo>
                    <a:pt x="389" y="425"/>
                  </a:lnTo>
                  <a:lnTo>
                    <a:pt x="380" y="433"/>
                  </a:lnTo>
                  <a:lnTo>
                    <a:pt x="373" y="441"/>
                  </a:lnTo>
                  <a:lnTo>
                    <a:pt x="364" y="450"/>
                  </a:lnTo>
                  <a:lnTo>
                    <a:pt x="358" y="45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44" y="458"/>
                  </a:lnTo>
                  <a:lnTo>
                    <a:pt x="336" y="450"/>
                  </a:lnTo>
                  <a:lnTo>
                    <a:pt x="329" y="441"/>
                  </a:lnTo>
                  <a:lnTo>
                    <a:pt x="320" y="433"/>
                  </a:lnTo>
                  <a:lnTo>
                    <a:pt x="311" y="425"/>
                  </a:lnTo>
                  <a:lnTo>
                    <a:pt x="303" y="419"/>
                  </a:lnTo>
                  <a:lnTo>
                    <a:pt x="293" y="412"/>
                  </a:lnTo>
                  <a:lnTo>
                    <a:pt x="283" y="406"/>
                  </a:lnTo>
                  <a:lnTo>
                    <a:pt x="273" y="400"/>
                  </a:lnTo>
                  <a:lnTo>
                    <a:pt x="262" y="396"/>
                  </a:lnTo>
                  <a:lnTo>
                    <a:pt x="251" y="392"/>
                  </a:lnTo>
                  <a:lnTo>
                    <a:pt x="239" y="389"/>
                  </a:lnTo>
                  <a:lnTo>
                    <a:pt x="228" y="385"/>
                  </a:lnTo>
                  <a:lnTo>
                    <a:pt x="216" y="384"/>
                  </a:lnTo>
                  <a:lnTo>
                    <a:pt x="204" y="383"/>
                  </a:lnTo>
                  <a:lnTo>
                    <a:pt x="191" y="382"/>
                  </a:lnTo>
                  <a:lnTo>
                    <a:pt x="191" y="382"/>
                  </a:lnTo>
                  <a:lnTo>
                    <a:pt x="178" y="383"/>
                  </a:lnTo>
                  <a:lnTo>
                    <a:pt x="165" y="384"/>
                  </a:lnTo>
                  <a:lnTo>
                    <a:pt x="154" y="386"/>
                  </a:lnTo>
                  <a:lnTo>
                    <a:pt x="142" y="389"/>
                  </a:lnTo>
                  <a:lnTo>
                    <a:pt x="130" y="393"/>
                  </a:lnTo>
                  <a:lnTo>
                    <a:pt x="118" y="397"/>
                  </a:lnTo>
                  <a:lnTo>
                    <a:pt x="108" y="403"/>
                  </a:lnTo>
                  <a:lnTo>
                    <a:pt x="97" y="408"/>
                  </a:lnTo>
                  <a:lnTo>
                    <a:pt x="97" y="408"/>
                  </a:lnTo>
                  <a:lnTo>
                    <a:pt x="110" y="378"/>
                  </a:lnTo>
                  <a:lnTo>
                    <a:pt x="126" y="349"/>
                  </a:lnTo>
                  <a:lnTo>
                    <a:pt x="143" y="321"/>
                  </a:lnTo>
                  <a:lnTo>
                    <a:pt x="162" y="295"/>
                  </a:lnTo>
                  <a:lnTo>
                    <a:pt x="184" y="271"/>
                  </a:lnTo>
                  <a:lnTo>
                    <a:pt x="206" y="247"/>
                  </a:lnTo>
                  <a:lnTo>
                    <a:pt x="231" y="226"/>
                  </a:lnTo>
                  <a:lnTo>
                    <a:pt x="258" y="206"/>
                  </a:lnTo>
                  <a:lnTo>
                    <a:pt x="285" y="189"/>
                  </a:lnTo>
                  <a:lnTo>
                    <a:pt x="314" y="173"/>
                  </a:lnTo>
                  <a:lnTo>
                    <a:pt x="344" y="160"/>
                  </a:lnTo>
                  <a:lnTo>
                    <a:pt x="375" y="148"/>
                  </a:lnTo>
                  <a:lnTo>
                    <a:pt x="408" y="140"/>
                  </a:lnTo>
                  <a:lnTo>
                    <a:pt x="424" y="136"/>
                  </a:lnTo>
                  <a:lnTo>
                    <a:pt x="441" y="133"/>
                  </a:lnTo>
                  <a:lnTo>
                    <a:pt x="457" y="131"/>
                  </a:lnTo>
                  <a:lnTo>
                    <a:pt x="474" y="129"/>
                  </a:lnTo>
                  <a:lnTo>
                    <a:pt x="492" y="128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27" y="128"/>
                  </a:lnTo>
                  <a:lnTo>
                    <a:pt x="544" y="129"/>
                  </a:lnTo>
                  <a:lnTo>
                    <a:pt x="561" y="131"/>
                  </a:lnTo>
                  <a:lnTo>
                    <a:pt x="579" y="133"/>
                  </a:lnTo>
                  <a:lnTo>
                    <a:pt x="595" y="136"/>
                  </a:lnTo>
                  <a:lnTo>
                    <a:pt x="612" y="140"/>
                  </a:lnTo>
                  <a:lnTo>
                    <a:pt x="644" y="148"/>
                  </a:lnTo>
                  <a:lnTo>
                    <a:pt x="675" y="160"/>
                  </a:lnTo>
                  <a:lnTo>
                    <a:pt x="705" y="173"/>
                  </a:lnTo>
                  <a:lnTo>
                    <a:pt x="734" y="189"/>
                  </a:lnTo>
                  <a:lnTo>
                    <a:pt x="762" y="206"/>
                  </a:lnTo>
                  <a:lnTo>
                    <a:pt x="788" y="226"/>
                  </a:lnTo>
                  <a:lnTo>
                    <a:pt x="812" y="247"/>
                  </a:lnTo>
                  <a:lnTo>
                    <a:pt x="835" y="271"/>
                  </a:lnTo>
                  <a:lnTo>
                    <a:pt x="856" y="295"/>
                  </a:lnTo>
                  <a:lnTo>
                    <a:pt x="876" y="321"/>
                  </a:lnTo>
                  <a:lnTo>
                    <a:pt x="894" y="349"/>
                  </a:lnTo>
                  <a:lnTo>
                    <a:pt x="909" y="378"/>
                  </a:lnTo>
                  <a:lnTo>
                    <a:pt x="923" y="408"/>
                  </a:lnTo>
                  <a:lnTo>
                    <a:pt x="923" y="408"/>
                  </a:lnTo>
                  <a:lnTo>
                    <a:pt x="912" y="403"/>
                  </a:lnTo>
                  <a:lnTo>
                    <a:pt x="900" y="397"/>
                  </a:lnTo>
                  <a:lnTo>
                    <a:pt x="890" y="393"/>
                  </a:lnTo>
                  <a:lnTo>
                    <a:pt x="878" y="389"/>
                  </a:lnTo>
                  <a:lnTo>
                    <a:pt x="865" y="386"/>
                  </a:lnTo>
                  <a:lnTo>
                    <a:pt x="853" y="384"/>
                  </a:lnTo>
                  <a:lnTo>
                    <a:pt x="840" y="383"/>
                  </a:lnTo>
                  <a:lnTo>
                    <a:pt x="827" y="382"/>
                  </a:lnTo>
                  <a:lnTo>
                    <a:pt x="827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8729422" y="3855596"/>
            <a:ext cx="25344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美化环境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我们坚持以客户为中心，快速响应客户需求，持续为客户创造长期价值进而成就客户。为客户提供有效服务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9145037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solidFill>
            <a:srgbClr val="61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553387" y="2413068"/>
            <a:ext cx="886516" cy="886516"/>
            <a:chOff x="9553387" y="2413068"/>
            <a:chExt cx="886516" cy="886516"/>
          </a:xfrm>
        </p:grpSpPr>
        <p:sp>
          <p:nvSpPr>
            <p:cNvPr id="42" name="椭圆 41"/>
            <p:cNvSpPr/>
            <p:nvPr/>
          </p:nvSpPr>
          <p:spPr>
            <a:xfrm>
              <a:off x="9553387" y="2413068"/>
              <a:ext cx="886516" cy="886516"/>
            </a:xfrm>
            <a:prstGeom prst="ellipse">
              <a:avLst/>
            </a:prstGeom>
            <a:solidFill>
              <a:srgbClr val="61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9797605" y="2656303"/>
              <a:ext cx="398086" cy="400044"/>
            </a:xfrm>
            <a:custGeom>
              <a:avLst/>
              <a:gdLst>
                <a:gd name="T0" fmla="*/ 786 w 1019"/>
                <a:gd name="T1" fmla="*/ 437 h 1018"/>
                <a:gd name="T2" fmla="*/ 745 w 1019"/>
                <a:gd name="T3" fmla="*/ 347 h 1018"/>
                <a:gd name="T4" fmla="*/ 826 w 1019"/>
                <a:gd name="T5" fmla="*/ 235 h 1018"/>
                <a:gd name="T6" fmla="*/ 822 w 1019"/>
                <a:gd name="T7" fmla="*/ 206 h 1018"/>
                <a:gd name="T8" fmla="*/ 802 w 1019"/>
                <a:gd name="T9" fmla="*/ 192 h 1018"/>
                <a:gd name="T10" fmla="*/ 773 w 1019"/>
                <a:gd name="T11" fmla="*/ 201 h 1018"/>
                <a:gd name="T12" fmla="*/ 638 w 1019"/>
                <a:gd name="T13" fmla="*/ 254 h 1018"/>
                <a:gd name="T14" fmla="*/ 541 w 1019"/>
                <a:gd name="T15" fmla="*/ 226 h 1018"/>
                <a:gd name="T16" fmla="*/ 536 w 1019"/>
                <a:gd name="T17" fmla="*/ 14 h 1018"/>
                <a:gd name="T18" fmla="*/ 509 w 1019"/>
                <a:gd name="T19" fmla="*/ 0 h 1018"/>
                <a:gd name="T20" fmla="*/ 486 w 1019"/>
                <a:gd name="T21" fmla="*/ 10 h 1018"/>
                <a:gd name="T22" fmla="*/ 478 w 1019"/>
                <a:gd name="T23" fmla="*/ 226 h 1018"/>
                <a:gd name="T24" fmla="*/ 400 w 1019"/>
                <a:gd name="T25" fmla="*/ 246 h 1018"/>
                <a:gd name="T26" fmla="*/ 246 w 1019"/>
                <a:gd name="T27" fmla="*/ 201 h 1018"/>
                <a:gd name="T28" fmla="*/ 224 w 1019"/>
                <a:gd name="T29" fmla="*/ 191 h 1018"/>
                <a:gd name="T30" fmla="*/ 201 w 1019"/>
                <a:gd name="T31" fmla="*/ 201 h 1018"/>
                <a:gd name="T32" fmla="*/ 193 w 1019"/>
                <a:gd name="T33" fmla="*/ 230 h 1018"/>
                <a:gd name="T34" fmla="*/ 286 w 1019"/>
                <a:gd name="T35" fmla="*/ 331 h 1018"/>
                <a:gd name="T36" fmla="*/ 239 w 1019"/>
                <a:gd name="T37" fmla="*/ 418 h 1018"/>
                <a:gd name="T38" fmla="*/ 33 w 1019"/>
                <a:gd name="T39" fmla="*/ 478 h 1018"/>
                <a:gd name="T40" fmla="*/ 6 w 1019"/>
                <a:gd name="T41" fmla="*/ 492 h 1018"/>
                <a:gd name="T42" fmla="*/ 2 w 1019"/>
                <a:gd name="T43" fmla="*/ 516 h 1018"/>
                <a:gd name="T44" fmla="*/ 20 w 1019"/>
                <a:gd name="T45" fmla="*/ 539 h 1018"/>
                <a:gd name="T46" fmla="*/ 228 w 1019"/>
                <a:gd name="T47" fmla="*/ 561 h 1018"/>
                <a:gd name="T48" fmla="*/ 263 w 1019"/>
                <a:gd name="T49" fmla="*/ 656 h 1018"/>
                <a:gd name="T50" fmla="*/ 197 w 1019"/>
                <a:gd name="T51" fmla="*/ 778 h 1018"/>
                <a:gd name="T52" fmla="*/ 194 w 1019"/>
                <a:gd name="T53" fmla="*/ 808 h 1018"/>
                <a:gd name="T54" fmla="*/ 211 w 1019"/>
                <a:gd name="T55" fmla="*/ 825 h 1018"/>
                <a:gd name="T56" fmla="*/ 235 w 1019"/>
                <a:gd name="T57" fmla="*/ 825 h 1018"/>
                <a:gd name="T58" fmla="*/ 347 w 1019"/>
                <a:gd name="T59" fmla="*/ 745 h 1018"/>
                <a:gd name="T60" fmla="*/ 437 w 1019"/>
                <a:gd name="T61" fmla="*/ 787 h 1018"/>
                <a:gd name="T62" fmla="*/ 478 w 1019"/>
                <a:gd name="T63" fmla="*/ 993 h 1018"/>
                <a:gd name="T64" fmla="*/ 497 w 1019"/>
                <a:gd name="T65" fmla="*/ 1016 h 1018"/>
                <a:gd name="T66" fmla="*/ 522 w 1019"/>
                <a:gd name="T67" fmla="*/ 1016 h 1018"/>
                <a:gd name="T68" fmla="*/ 540 w 1019"/>
                <a:gd name="T69" fmla="*/ 993 h 1018"/>
                <a:gd name="T70" fmla="*/ 582 w 1019"/>
                <a:gd name="T71" fmla="*/ 787 h 1018"/>
                <a:gd name="T72" fmla="*/ 672 w 1019"/>
                <a:gd name="T73" fmla="*/ 745 h 1018"/>
                <a:gd name="T74" fmla="*/ 784 w 1019"/>
                <a:gd name="T75" fmla="*/ 825 h 1018"/>
                <a:gd name="T76" fmla="*/ 807 w 1019"/>
                <a:gd name="T77" fmla="*/ 825 h 1018"/>
                <a:gd name="T78" fmla="*/ 826 w 1019"/>
                <a:gd name="T79" fmla="*/ 808 h 1018"/>
                <a:gd name="T80" fmla="*/ 822 w 1019"/>
                <a:gd name="T81" fmla="*/ 778 h 1018"/>
                <a:gd name="T82" fmla="*/ 756 w 1019"/>
                <a:gd name="T83" fmla="*/ 656 h 1018"/>
                <a:gd name="T84" fmla="*/ 791 w 1019"/>
                <a:gd name="T85" fmla="*/ 561 h 1018"/>
                <a:gd name="T86" fmla="*/ 999 w 1019"/>
                <a:gd name="T87" fmla="*/ 539 h 1018"/>
                <a:gd name="T88" fmla="*/ 1018 w 1019"/>
                <a:gd name="T89" fmla="*/ 516 h 1018"/>
                <a:gd name="T90" fmla="*/ 1013 w 1019"/>
                <a:gd name="T91" fmla="*/ 492 h 1018"/>
                <a:gd name="T92" fmla="*/ 986 w 1019"/>
                <a:gd name="T93" fmla="*/ 478 h 1018"/>
                <a:gd name="T94" fmla="*/ 465 w 1019"/>
                <a:gd name="T95" fmla="*/ 728 h 1018"/>
                <a:gd name="T96" fmla="*/ 367 w 1019"/>
                <a:gd name="T97" fmla="*/ 682 h 1018"/>
                <a:gd name="T98" fmla="*/ 304 w 1019"/>
                <a:gd name="T99" fmla="*/ 596 h 1018"/>
                <a:gd name="T100" fmla="*/ 287 w 1019"/>
                <a:gd name="T101" fmla="*/ 510 h 1018"/>
                <a:gd name="T102" fmla="*/ 314 w 1019"/>
                <a:gd name="T103" fmla="*/ 404 h 1018"/>
                <a:gd name="T104" fmla="*/ 385 w 1019"/>
                <a:gd name="T105" fmla="*/ 325 h 1018"/>
                <a:gd name="T106" fmla="*/ 486 w 1019"/>
                <a:gd name="T107" fmla="*/ 288 h 1018"/>
                <a:gd name="T108" fmla="*/ 576 w 1019"/>
                <a:gd name="T109" fmla="*/ 297 h 1018"/>
                <a:gd name="T110" fmla="*/ 667 w 1019"/>
                <a:gd name="T111" fmla="*/ 352 h 1018"/>
                <a:gd name="T112" fmla="*/ 723 w 1019"/>
                <a:gd name="T113" fmla="*/ 443 h 1018"/>
                <a:gd name="T114" fmla="*/ 731 w 1019"/>
                <a:gd name="T115" fmla="*/ 532 h 1018"/>
                <a:gd name="T116" fmla="*/ 694 w 1019"/>
                <a:gd name="T117" fmla="*/ 634 h 1018"/>
                <a:gd name="T118" fmla="*/ 615 w 1019"/>
                <a:gd name="T119" fmla="*/ 705 h 1018"/>
                <a:gd name="T120" fmla="*/ 509 w 1019"/>
                <a:gd name="T121" fmla="*/ 73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9" h="1018">
                  <a:moveTo>
                    <a:pt x="986" y="478"/>
                  </a:moveTo>
                  <a:lnTo>
                    <a:pt x="793" y="478"/>
                  </a:lnTo>
                  <a:lnTo>
                    <a:pt x="793" y="478"/>
                  </a:lnTo>
                  <a:lnTo>
                    <a:pt x="791" y="457"/>
                  </a:lnTo>
                  <a:lnTo>
                    <a:pt x="786" y="437"/>
                  </a:lnTo>
                  <a:lnTo>
                    <a:pt x="780" y="418"/>
                  </a:lnTo>
                  <a:lnTo>
                    <a:pt x="773" y="399"/>
                  </a:lnTo>
                  <a:lnTo>
                    <a:pt x="765" y="381"/>
                  </a:lnTo>
                  <a:lnTo>
                    <a:pt x="756" y="364"/>
                  </a:lnTo>
                  <a:lnTo>
                    <a:pt x="745" y="347"/>
                  </a:lnTo>
                  <a:lnTo>
                    <a:pt x="733" y="331"/>
                  </a:lnTo>
                  <a:lnTo>
                    <a:pt x="818" y="246"/>
                  </a:lnTo>
                  <a:lnTo>
                    <a:pt x="818" y="246"/>
                  </a:lnTo>
                  <a:lnTo>
                    <a:pt x="822" y="241"/>
                  </a:lnTo>
                  <a:lnTo>
                    <a:pt x="826" y="235"/>
                  </a:lnTo>
                  <a:lnTo>
                    <a:pt x="827" y="230"/>
                  </a:lnTo>
                  <a:lnTo>
                    <a:pt x="828" y="223"/>
                  </a:lnTo>
                  <a:lnTo>
                    <a:pt x="827" y="217"/>
                  </a:lnTo>
                  <a:lnTo>
                    <a:pt x="826" y="212"/>
                  </a:lnTo>
                  <a:lnTo>
                    <a:pt x="822" y="206"/>
                  </a:lnTo>
                  <a:lnTo>
                    <a:pt x="818" y="201"/>
                  </a:lnTo>
                  <a:lnTo>
                    <a:pt x="818" y="201"/>
                  </a:lnTo>
                  <a:lnTo>
                    <a:pt x="813" y="197"/>
                  </a:lnTo>
                  <a:lnTo>
                    <a:pt x="807" y="193"/>
                  </a:lnTo>
                  <a:lnTo>
                    <a:pt x="802" y="192"/>
                  </a:lnTo>
                  <a:lnTo>
                    <a:pt x="796" y="191"/>
                  </a:lnTo>
                  <a:lnTo>
                    <a:pt x="790" y="192"/>
                  </a:lnTo>
                  <a:lnTo>
                    <a:pt x="784" y="193"/>
                  </a:lnTo>
                  <a:lnTo>
                    <a:pt x="778" y="197"/>
                  </a:lnTo>
                  <a:lnTo>
                    <a:pt x="773" y="201"/>
                  </a:lnTo>
                  <a:lnTo>
                    <a:pt x="688" y="286"/>
                  </a:lnTo>
                  <a:lnTo>
                    <a:pt x="688" y="286"/>
                  </a:lnTo>
                  <a:lnTo>
                    <a:pt x="672" y="274"/>
                  </a:lnTo>
                  <a:lnTo>
                    <a:pt x="655" y="263"/>
                  </a:lnTo>
                  <a:lnTo>
                    <a:pt x="638" y="254"/>
                  </a:lnTo>
                  <a:lnTo>
                    <a:pt x="620" y="246"/>
                  </a:lnTo>
                  <a:lnTo>
                    <a:pt x="601" y="238"/>
                  </a:lnTo>
                  <a:lnTo>
                    <a:pt x="582" y="233"/>
                  </a:lnTo>
                  <a:lnTo>
                    <a:pt x="562" y="228"/>
                  </a:lnTo>
                  <a:lnTo>
                    <a:pt x="541" y="226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21"/>
                  </a:lnTo>
                  <a:lnTo>
                    <a:pt x="536" y="14"/>
                  </a:lnTo>
                  <a:lnTo>
                    <a:pt x="532" y="10"/>
                  </a:lnTo>
                  <a:lnTo>
                    <a:pt x="527" y="6"/>
                  </a:lnTo>
                  <a:lnTo>
                    <a:pt x="522" y="3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3" y="1"/>
                  </a:lnTo>
                  <a:lnTo>
                    <a:pt x="497" y="3"/>
                  </a:lnTo>
                  <a:lnTo>
                    <a:pt x="492" y="6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21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226"/>
                  </a:lnTo>
                  <a:lnTo>
                    <a:pt x="478" y="226"/>
                  </a:lnTo>
                  <a:lnTo>
                    <a:pt x="458" y="228"/>
                  </a:lnTo>
                  <a:lnTo>
                    <a:pt x="437" y="233"/>
                  </a:lnTo>
                  <a:lnTo>
                    <a:pt x="418" y="238"/>
                  </a:lnTo>
                  <a:lnTo>
                    <a:pt x="400" y="246"/>
                  </a:lnTo>
                  <a:lnTo>
                    <a:pt x="381" y="254"/>
                  </a:lnTo>
                  <a:lnTo>
                    <a:pt x="363" y="263"/>
                  </a:lnTo>
                  <a:lnTo>
                    <a:pt x="347" y="274"/>
                  </a:lnTo>
                  <a:lnTo>
                    <a:pt x="331" y="286"/>
                  </a:lnTo>
                  <a:lnTo>
                    <a:pt x="246" y="201"/>
                  </a:lnTo>
                  <a:lnTo>
                    <a:pt x="246" y="201"/>
                  </a:lnTo>
                  <a:lnTo>
                    <a:pt x="241" y="197"/>
                  </a:lnTo>
                  <a:lnTo>
                    <a:pt x="235" y="193"/>
                  </a:lnTo>
                  <a:lnTo>
                    <a:pt x="229" y="192"/>
                  </a:lnTo>
                  <a:lnTo>
                    <a:pt x="224" y="191"/>
                  </a:lnTo>
                  <a:lnTo>
                    <a:pt x="217" y="192"/>
                  </a:lnTo>
                  <a:lnTo>
                    <a:pt x="211" y="193"/>
                  </a:lnTo>
                  <a:lnTo>
                    <a:pt x="205" y="197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197" y="206"/>
                  </a:lnTo>
                  <a:lnTo>
                    <a:pt x="194" y="212"/>
                  </a:lnTo>
                  <a:lnTo>
                    <a:pt x="193" y="217"/>
                  </a:lnTo>
                  <a:lnTo>
                    <a:pt x="191" y="223"/>
                  </a:lnTo>
                  <a:lnTo>
                    <a:pt x="193" y="230"/>
                  </a:lnTo>
                  <a:lnTo>
                    <a:pt x="194" y="235"/>
                  </a:lnTo>
                  <a:lnTo>
                    <a:pt x="197" y="241"/>
                  </a:lnTo>
                  <a:lnTo>
                    <a:pt x="201" y="246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74" y="347"/>
                  </a:lnTo>
                  <a:lnTo>
                    <a:pt x="263" y="364"/>
                  </a:lnTo>
                  <a:lnTo>
                    <a:pt x="254" y="381"/>
                  </a:lnTo>
                  <a:lnTo>
                    <a:pt x="245" y="399"/>
                  </a:lnTo>
                  <a:lnTo>
                    <a:pt x="239" y="418"/>
                  </a:lnTo>
                  <a:lnTo>
                    <a:pt x="232" y="437"/>
                  </a:lnTo>
                  <a:lnTo>
                    <a:pt x="228" y="457"/>
                  </a:lnTo>
                  <a:lnTo>
                    <a:pt x="225" y="478"/>
                  </a:lnTo>
                  <a:lnTo>
                    <a:pt x="33" y="478"/>
                  </a:lnTo>
                  <a:lnTo>
                    <a:pt x="33" y="478"/>
                  </a:lnTo>
                  <a:lnTo>
                    <a:pt x="26" y="479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10" y="487"/>
                  </a:lnTo>
                  <a:lnTo>
                    <a:pt x="6" y="492"/>
                  </a:lnTo>
                  <a:lnTo>
                    <a:pt x="3" y="497"/>
                  </a:lnTo>
                  <a:lnTo>
                    <a:pt x="2" y="503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2" y="516"/>
                  </a:lnTo>
                  <a:lnTo>
                    <a:pt x="3" y="522"/>
                  </a:lnTo>
                  <a:lnTo>
                    <a:pt x="6" y="527"/>
                  </a:lnTo>
                  <a:lnTo>
                    <a:pt x="10" y="532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6" y="541"/>
                  </a:lnTo>
                  <a:lnTo>
                    <a:pt x="33" y="541"/>
                  </a:lnTo>
                  <a:lnTo>
                    <a:pt x="225" y="541"/>
                  </a:lnTo>
                  <a:lnTo>
                    <a:pt x="225" y="541"/>
                  </a:lnTo>
                  <a:lnTo>
                    <a:pt x="228" y="561"/>
                  </a:lnTo>
                  <a:lnTo>
                    <a:pt x="232" y="582"/>
                  </a:lnTo>
                  <a:lnTo>
                    <a:pt x="239" y="601"/>
                  </a:lnTo>
                  <a:lnTo>
                    <a:pt x="245" y="620"/>
                  </a:lnTo>
                  <a:lnTo>
                    <a:pt x="254" y="638"/>
                  </a:lnTo>
                  <a:lnTo>
                    <a:pt x="263" y="656"/>
                  </a:lnTo>
                  <a:lnTo>
                    <a:pt x="274" y="672"/>
                  </a:lnTo>
                  <a:lnTo>
                    <a:pt x="286" y="688"/>
                  </a:lnTo>
                  <a:lnTo>
                    <a:pt x="201" y="774"/>
                  </a:lnTo>
                  <a:lnTo>
                    <a:pt x="201" y="774"/>
                  </a:lnTo>
                  <a:lnTo>
                    <a:pt x="197" y="778"/>
                  </a:lnTo>
                  <a:lnTo>
                    <a:pt x="194" y="783"/>
                  </a:lnTo>
                  <a:lnTo>
                    <a:pt x="193" y="790"/>
                  </a:lnTo>
                  <a:lnTo>
                    <a:pt x="191" y="795"/>
                  </a:lnTo>
                  <a:lnTo>
                    <a:pt x="193" y="802"/>
                  </a:lnTo>
                  <a:lnTo>
                    <a:pt x="194" y="808"/>
                  </a:lnTo>
                  <a:lnTo>
                    <a:pt x="197" y="813"/>
                  </a:lnTo>
                  <a:lnTo>
                    <a:pt x="201" y="818"/>
                  </a:lnTo>
                  <a:lnTo>
                    <a:pt x="201" y="818"/>
                  </a:lnTo>
                  <a:lnTo>
                    <a:pt x="205" y="822"/>
                  </a:lnTo>
                  <a:lnTo>
                    <a:pt x="211" y="825"/>
                  </a:lnTo>
                  <a:lnTo>
                    <a:pt x="217" y="827"/>
                  </a:lnTo>
                  <a:lnTo>
                    <a:pt x="224" y="827"/>
                  </a:lnTo>
                  <a:lnTo>
                    <a:pt x="224" y="827"/>
                  </a:lnTo>
                  <a:lnTo>
                    <a:pt x="229" y="827"/>
                  </a:lnTo>
                  <a:lnTo>
                    <a:pt x="235" y="825"/>
                  </a:lnTo>
                  <a:lnTo>
                    <a:pt x="241" y="822"/>
                  </a:lnTo>
                  <a:lnTo>
                    <a:pt x="246" y="818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47" y="745"/>
                  </a:lnTo>
                  <a:lnTo>
                    <a:pt x="363" y="756"/>
                  </a:lnTo>
                  <a:lnTo>
                    <a:pt x="381" y="765"/>
                  </a:lnTo>
                  <a:lnTo>
                    <a:pt x="400" y="774"/>
                  </a:lnTo>
                  <a:lnTo>
                    <a:pt x="418" y="780"/>
                  </a:lnTo>
                  <a:lnTo>
                    <a:pt x="437" y="787"/>
                  </a:lnTo>
                  <a:lnTo>
                    <a:pt x="458" y="791"/>
                  </a:lnTo>
                  <a:lnTo>
                    <a:pt x="478" y="794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3" y="1004"/>
                  </a:lnTo>
                  <a:lnTo>
                    <a:pt x="486" y="1009"/>
                  </a:lnTo>
                  <a:lnTo>
                    <a:pt x="492" y="1013"/>
                  </a:lnTo>
                  <a:lnTo>
                    <a:pt x="497" y="1016"/>
                  </a:lnTo>
                  <a:lnTo>
                    <a:pt x="503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6"/>
                  </a:lnTo>
                  <a:lnTo>
                    <a:pt x="527" y="1013"/>
                  </a:lnTo>
                  <a:lnTo>
                    <a:pt x="532" y="1009"/>
                  </a:lnTo>
                  <a:lnTo>
                    <a:pt x="536" y="1004"/>
                  </a:lnTo>
                  <a:lnTo>
                    <a:pt x="539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794"/>
                  </a:lnTo>
                  <a:lnTo>
                    <a:pt x="541" y="794"/>
                  </a:lnTo>
                  <a:lnTo>
                    <a:pt x="562" y="791"/>
                  </a:lnTo>
                  <a:lnTo>
                    <a:pt x="582" y="787"/>
                  </a:lnTo>
                  <a:lnTo>
                    <a:pt x="601" y="780"/>
                  </a:lnTo>
                  <a:lnTo>
                    <a:pt x="620" y="774"/>
                  </a:lnTo>
                  <a:lnTo>
                    <a:pt x="638" y="765"/>
                  </a:lnTo>
                  <a:lnTo>
                    <a:pt x="655" y="756"/>
                  </a:lnTo>
                  <a:lnTo>
                    <a:pt x="672" y="745"/>
                  </a:lnTo>
                  <a:lnTo>
                    <a:pt x="688" y="733"/>
                  </a:lnTo>
                  <a:lnTo>
                    <a:pt x="773" y="818"/>
                  </a:lnTo>
                  <a:lnTo>
                    <a:pt x="773" y="818"/>
                  </a:lnTo>
                  <a:lnTo>
                    <a:pt x="778" y="822"/>
                  </a:lnTo>
                  <a:lnTo>
                    <a:pt x="784" y="825"/>
                  </a:lnTo>
                  <a:lnTo>
                    <a:pt x="790" y="827"/>
                  </a:lnTo>
                  <a:lnTo>
                    <a:pt x="796" y="827"/>
                  </a:lnTo>
                  <a:lnTo>
                    <a:pt x="796" y="827"/>
                  </a:lnTo>
                  <a:lnTo>
                    <a:pt x="802" y="827"/>
                  </a:lnTo>
                  <a:lnTo>
                    <a:pt x="807" y="825"/>
                  </a:lnTo>
                  <a:lnTo>
                    <a:pt x="813" y="822"/>
                  </a:lnTo>
                  <a:lnTo>
                    <a:pt x="818" y="818"/>
                  </a:lnTo>
                  <a:lnTo>
                    <a:pt x="818" y="818"/>
                  </a:lnTo>
                  <a:lnTo>
                    <a:pt x="822" y="813"/>
                  </a:lnTo>
                  <a:lnTo>
                    <a:pt x="826" y="808"/>
                  </a:lnTo>
                  <a:lnTo>
                    <a:pt x="827" y="802"/>
                  </a:lnTo>
                  <a:lnTo>
                    <a:pt x="828" y="795"/>
                  </a:lnTo>
                  <a:lnTo>
                    <a:pt x="827" y="790"/>
                  </a:lnTo>
                  <a:lnTo>
                    <a:pt x="826" y="783"/>
                  </a:lnTo>
                  <a:lnTo>
                    <a:pt x="822" y="778"/>
                  </a:lnTo>
                  <a:lnTo>
                    <a:pt x="818" y="774"/>
                  </a:lnTo>
                  <a:lnTo>
                    <a:pt x="733" y="688"/>
                  </a:lnTo>
                  <a:lnTo>
                    <a:pt x="733" y="688"/>
                  </a:lnTo>
                  <a:lnTo>
                    <a:pt x="745" y="672"/>
                  </a:lnTo>
                  <a:lnTo>
                    <a:pt x="756" y="656"/>
                  </a:lnTo>
                  <a:lnTo>
                    <a:pt x="765" y="638"/>
                  </a:lnTo>
                  <a:lnTo>
                    <a:pt x="773" y="620"/>
                  </a:lnTo>
                  <a:lnTo>
                    <a:pt x="780" y="601"/>
                  </a:lnTo>
                  <a:lnTo>
                    <a:pt x="786" y="582"/>
                  </a:lnTo>
                  <a:lnTo>
                    <a:pt x="791" y="561"/>
                  </a:lnTo>
                  <a:lnTo>
                    <a:pt x="79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1"/>
                  </a:lnTo>
                  <a:lnTo>
                    <a:pt x="999" y="539"/>
                  </a:lnTo>
                  <a:lnTo>
                    <a:pt x="1005" y="536"/>
                  </a:lnTo>
                  <a:lnTo>
                    <a:pt x="1009" y="532"/>
                  </a:lnTo>
                  <a:lnTo>
                    <a:pt x="1013" y="527"/>
                  </a:lnTo>
                  <a:lnTo>
                    <a:pt x="1015" y="522"/>
                  </a:lnTo>
                  <a:lnTo>
                    <a:pt x="1018" y="516"/>
                  </a:lnTo>
                  <a:lnTo>
                    <a:pt x="1019" y="510"/>
                  </a:lnTo>
                  <a:lnTo>
                    <a:pt x="1019" y="510"/>
                  </a:lnTo>
                  <a:lnTo>
                    <a:pt x="1018" y="503"/>
                  </a:lnTo>
                  <a:lnTo>
                    <a:pt x="1015" y="497"/>
                  </a:lnTo>
                  <a:lnTo>
                    <a:pt x="1013" y="492"/>
                  </a:lnTo>
                  <a:lnTo>
                    <a:pt x="1009" y="487"/>
                  </a:lnTo>
                  <a:lnTo>
                    <a:pt x="1005" y="483"/>
                  </a:lnTo>
                  <a:lnTo>
                    <a:pt x="999" y="480"/>
                  </a:lnTo>
                  <a:lnTo>
                    <a:pt x="993" y="479"/>
                  </a:lnTo>
                  <a:lnTo>
                    <a:pt x="986" y="478"/>
                  </a:lnTo>
                  <a:lnTo>
                    <a:pt x="986" y="478"/>
                  </a:lnTo>
                  <a:close/>
                  <a:moveTo>
                    <a:pt x="509" y="732"/>
                  </a:moveTo>
                  <a:lnTo>
                    <a:pt x="509" y="732"/>
                  </a:lnTo>
                  <a:lnTo>
                    <a:pt x="486" y="731"/>
                  </a:lnTo>
                  <a:lnTo>
                    <a:pt x="465" y="728"/>
                  </a:lnTo>
                  <a:lnTo>
                    <a:pt x="444" y="722"/>
                  </a:lnTo>
                  <a:lnTo>
                    <a:pt x="423" y="715"/>
                  </a:lnTo>
                  <a:lnTo>
                    <a:pt x="404" y="705"/>
                  </a:lnTo>
                  <a:lnTo>
                    <a:pt x="385" y="694"/>
                  </a:lnTo>
                  <a:lnTo>
                    <a:pt x="367" y="682"/>
                  </a:lnTo>
                  <a:lnTo>
                    <a:pt x="352" y="666"/>
                  </a:lnTo>
                  <a:lnTo>
                    <a:pt x="337" y="651"/>
                  </a:lnTo>
                  <a:lnTo>
                    <a:pt x="324" y="634"/>
                  </a:lnTo>
                  <a:lnTo>
                    <a:pt x="314" y="616"/>
                  </a:lnTo>
                  <a:lnTo>
                    <a:pt x="304" y="596"/>
                  </a:lnTo>
                  <a:lnTo>
                    <a:pt x="297" y="575"/>
                  </a:lnTo>
                  <a:lnTo>
                    <a:pt x="291" y="554"/>
                  </a:lnTo>
                  <a:lnTo>
                    <a:pt x="288" y="532"/>
                  </a:lnTo>
                  <a:lnTo>
                    <a:pt x="287" y="510"/>
                  </a:lnTo>
                  <a:lnTo>
                    <a:pt x="287" y="510"/>
                  </a:lnTo>
                  <a:lnTo>
                    <a:pt x="288" y="487"/>
                  </a:lnTo>
                  <a:lnTo>
                    <a:pt x="291" y="465"/>
                  </a:lnTo>
                  <a:lnTo>
                    <a:pt x="297" y="443"/>
                  </a:lnTo>
                  <a:lnTo>
                    <a:pt x="304" y="423"/>
                  </a:lnTo>
                  <a:lnTo>
                    <a:pt x="314" y="404"/>
                  </a:lnTo>
                  <a:lnTo>
                    <a:pt x="324" y="385"/>
                  </a:lnTo>
                  <a:lnTo>
                    <a:pt x="337" y="368"/>
                  </a:lnTo>
                  <a:lnTo>
                    <a:pt x="352" y="352"/>
                  </a:lnTo>
                  <a:lnTo>
                    <a:pt x="367" y="338"/>
                  </a:lnTo>
                  <a:lnTo>
                    <a:pt x="385" y="325"/>
                  </a:lnTo>
                  <a:lnTo>
                    <a:pt x="404" y="313"/>
                  </a:lnTo>
                  <a:lnTo>
                    <a:pt x="423" y="305"/>
                  </a:lnTo>
                  <a:lnTo>
                    <a:pt x="444" y="297"/>
                  </a:lnTo>
                  <a:lnTo>
                    <a:pt x="465" y="291"/>
                  </a:lnTo>
                  <a:lnTo>
                    <a:pt x="486" y="288"/>
                  </a:lnTo>
                  <a:lnTo>
                    <a:pt x="509" y="287"/>
                  </a:lnTo>
                  <a:lnTo>
                    <a:pt x="509" y="287"/>
                  </a:lnTo>
                  <a:lnTo>
                    <a:pt x="533" y="288"/>
                  </a:lnTo>
                  <a:lnTo>
                    <a:pt x="554" y="291"/>
                  </a:lnTo>
                  <a:lnTo>
                    <a:pt x="576" y="297"/>
                  </a:lnTo>
                  <a:lnTo>
                    <a:pt x="596" y="305"/>
                  </a:lnTo>
                  <a:lnTo>
                    <a:pt x="615" y="313"/>
                  </a:lnTo>
                  <a:lnTo>
                    <a:pt x="633" y="325"/>
                  </a:lnTo>
                  <a:lnTo>
                    <a:pt x="651" y="338"/>
                  </a:lnTo>
                  <a:lnTo>
                    <a:pt x="667" y="352"/>
                  </a:lnTo>
                  <a:lnTo>
                    <a:pt x="681" y="368"/>
                  </a:lnTo>
                  <a:lnTo>
                    <a:pt x="694" y="385"/>
                  </a:lnTo>
                  <a:lnTo>
                    <a:pt x="705" y="404"/>
                  </a:lnTo>
                  <a:lnTo>
                    <a:pt x="715" y="423"/>
                  </a:lnTo>
                  <a:lnTo>
                    <a:pt x="723" y="443"/>
                  </a:lnTo>
                  <a:lnTo>
                    <a:pt x="728" y="465"/>
                  </a:lnTo>
                  <a:lnTo>
                    <a:pt x="731" y="487"/>
                  </a:lnTo>
                  <a:lnTo>
                    <a:pt x="732" y="510"/>
                  </a:lnTo>
                  <a:lnTo>
                    <a:pt x="732" y="510"/>
                  </a:lnTo>
                  <a:lnTo>
                    <a:pt x="731" y="532"/>
                  </a:lnTo>
                  <a:lnTo>
                    <a:pt x="728" y="554"/>
                  </a:lnTo>
                  <a:lnTo>
                    <a:pt x="723" y="575"/>
                  </a:lnTo>
                  <a:lnTo>
                    <a:pt x="715" y="596"/>
                  </a:lnTo>
                  <a:lnTo>
                    <a:pt x="705" y="616"/>
                  </a:lnTo>
                  <a:lnTo>
                    <a:pt x="694" y="634"/>
                  </a:lnTo>
                  <a:lnTo>
                    <a:pt x="681" y="651"/>
                  </a:lnTo>
                  <a:lnTo>
                    <a:pt x="667" y="666"/>
                  </a:lnTo>
                  <a:lnTo>
                    <a:pt x="651" y="682"/>
                  </a:lnTo>
                  <a:lnTo>
                    <a:pt x="633" y="694"/>
                  </a:lnTo>
                  <a:lnTo>
                    <a:pt x="615" y="705"/>
                  </a:lnTo>
                  <a:lnTo>
                    <a:pt x="596" y="715"/>
                  </a:lnTo>
                  <a:lnTo>
                    <a:pt x="576" y="722"/>
                  </a:lnTo>
                  <a:lnTo>
                    <a:pt x="554" y="728"/>
                  </a:lnTo>
                  <a:lnTo>
                    <a:pt x="533" y="731"/>
                  </a:lnTo>
                  <a:lnTo>
                    <a:pt x="509" y="732"/>
                  </a:lnTo>
                  <a:lnTo>
                    <a:pt x="509" y="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46435" y="3855596"/>
            <a:ext cx="25344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股东满意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我们坚持以客户为中心，快速响应客户需求，持续为客户创造长期价值进而成就客户。为客户提供有效服务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1162050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solidFill>
            <a:srgbClr val="1F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570402" y="2413068"/>
            <a:ext cx="886516" cy="886516"/>
            <a:chOff x="1570402" y="2413068"/>
            <a:chExt cx="886516" cy="886516"/>
          </a:xfrm>
        </p:grpSpPr>
        <p:sp>
          <p:nvSpPr>
            <p:cNvPr id="47" name="椭圆 46"/>
            <p:cNvSpPr/>
            <p:nvPr/>
          </p:nvSpPr>
          <p:spPr>
            <a:xfrm>
              <a:off x="1570402" y="2413068"/>
              <a:ext cx="886516" cy="886516"/>
            </a:xfrm>
            <a:prstGeom prst="ellipse">
              <a:avLst/>
            </a:prstGeom>
            <a:solidFill>
              <a:srgbClr val="1FB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98"/>
            <p:cNvSpPr>
              <a:spLocks noEditPoints="1"/>
            </p:cNvSpPr>
            <p:nvPr/>
          </p:nvSpPr>
          <p:spPr bwMode="auto">
            <a:xfrm>
              <a:off x="1814618" y="2656303"/>
              <a:ext cx="398086" cy="400044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3407431" y="3855596"/>
            <a:ext cx="25344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员工满意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我们坚持以客户为中心，快速响应客户需求，持续为客户创造长期价值进而成就客户。为客户提供有效服务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823046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231397" y="2413068"/>
            <a:ext cx="886516" cy="886516"/>
            <a:chOff x="4231397" y="2413068"/>
            <a:chExt cx="886516" cy="886516"/>
          </a:xfrm>
        </p:grpSpPr>
        <p:sp>
          <p:nvSpPr>
            <p:cNvPr id="52" name="椭圆 51"/>
            <p:cNvSpPr/>
            <p:nvPr/>
          </p:nvSpPr>
          <p:spPr>
            <a:xfrm>
              <a:off x="4231397" y="2413068"/>
              <a:ext cx="886516" cy="886516"/>
            </a:xfrm>
            <a:prstGeom prst="ellipse">
              <a:avLst/>
            </a:prstGeom>
            <a:solidFill>
              <a:srgbClr val="EF5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99"/>
            <p:cNvSpPr>
              <a:spLocks noEditPoints="1"/>
            </p:cNvSpPr>
            <p:nvPr/>
          </p:nvSpPr>
          <p:spPr bwMode="auto">
            <a:xfrm>
              <a:off x="4477480" y="2656303"/>
              <a:ext cx="398086" cy="400044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2829077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490073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8151069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 animBg="1"/>
      <p:bldP spid="35" grpId="1" animBg="1"/>
      <p:bldP spid="39" grpId="0"/>
      <p:bldP spid="40" grpId="0" animBg="1"/>
      <p:bldP spid="40" grpId="1" animBg="1"/>
      <p:bldP spid="44" grpId="0"/>
      <p:bldP spid="45" grpId="0" animBg="1"/>
      <p:bldP spid="45" grpId="1" animBg="1"/>
      <p:bldP spid="49" grpId="0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0" y="4575175"/>
            <a:ext cx="12201525" cy="2282825"/>
          </a:xfrm>
          <a:prstGeom prst="rect">
            <a:avLst/>
          </a:prstGeom>
          <a:solidFill>
            <a:srgbClr val="69A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477" y="639133"/>
            <a:ext cx="5623526" cy="5088748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888588" y="1879906"/>
            <a:ext cx="13079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02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145546" y="3360410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招聘岗位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6856413"/>
          </a:xfrm>
          <a:prstGeom prst="rect">
            <a:avLst/>
          </a:prstGeom>
          <a:solidFill>
            <a:srgbClr val="3F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349750"/>
          </a:xfrm>
          <a:prstGeom prst="rect">
            <a:avLst/>
          </a:prstGeom>
          <a:solidFill>
            <a:srgbClr val="A2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710992" y="1782265"/>
            <a:ext cx="3551237" cy="2955925"/>
            <a:chOff x="943" y="1372"/>
            <a:chExt cx="2237" cy="1862"/>
          </a:xfrm>
        </p:grpSpPr>
        <p:sp>
          <p:nvSpPr>
            <p:cNvPr id="5" name="Freeform 10"/>
            <p:cNvSpPr/>
            <p:nvPr/>
          </p:nvSpPr>
          <p:spPr bwMode="auto">
            <a:xfrm>
              <a:off x="1732" y="2895"/>
              <a:ext cx="661" cy="289"/>
            </a:xfrm>
            <a:custGeom>
              <a:avLst/>
              <a:gdLst>
                <a:gd name="T0" fmla="*/ 30 w 279"/>
                <a:gd name="T1" fmla="*/ 0 h 122"/>
                <a:gd name="T2" fmla="*/ 0 w 279"/>
                <a:gd name="T3" fmla="*/ 122 h 122"/>
                <a:gd name="T4" fmla="*/ 279 w 279"/>
                <a:gd name="T5" fmla="*/ 122 h 122"/>
                <a:gd name="T6" fmla="*/ 249 w 279"/>
                <a:gd name="T7" fmla="*/ 0 h 122"/>
                <a:gd name="T8" fmla="*/ 30 w 27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2">
                  <a:moveTo>
                    <a:pt x="30" y="0"/>
                  </a:moveTo>
                  <a:cubicBezTo>
                    <a:pt x="20" y="41"/>
                    <a:pt x="10" y="81"/>
                    <a:pt x="0" y="122"/>
                  </a:cubicBezTo>
                  <a:cubicBezTo>
                    <a:pt x="93" y="122"/>
                    <a:pt x="186" y="122"/>
                    <a:pt x="279" y="122"/>
                  </a:cubicBezTo>
                  <a:cubicBezTo>
                    <a:pt x="269" y="81"/>
                    <a:pt x="259" y="41"/>
                    <a:pt x="249" y="0"/>
                  </a:cubicBezTo>
                  <a:cubicBezTo>
                    <a:pt x="176" y="0"/>
                    <a:pt x="103" y="0"/>
                    <a:pt x="3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1657" y="3179"/>
              <a:ext cx="812" cy="55"/>
            </a:xfrm>
            <a:custGeom>
              <a:avLst/>
              <a:gdLst>
                <a:gd name="T0" fmla="*/ 328 w 343"/>
                <a:gd name="T1" fmla="*/ 0 h 23"/>
                <a:gd name="T2" fmla="*/ 14 w 343"/>
                <a:gd name="T3" fmla="*/ 0 h 23"/>
                <a:gd name="T4" fmla="*/ 0 w 343"/>
                <a:gd name="T5" fmla="*/ 17 h 23"/>
                <a:gd name="T6" fmla="*/ 0 w 343"/>
                <a:gd name="T7" fmla="*/ 23 h 23"/>
                <a:gd name="T8" fmla="*/ 343 w 343"/>
                <a:gd name="T9" fmla="*/ 23 h 23"/>
                <a:gd name="T10" fmla="*/ 343 w 343"/>
                <a:gd name="T11" fmla="*/ 17 h 23"/>
                <a:gd name="T12" fmla="*/ 328 w 34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3">
                  <a:moveTo>
                    <a:pt x="32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8"/>
                    <a:pt x="336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943" y="2781"/>
              <a:ext cx="2237" cy="216"/>
            </a:xfrm>
            <a:custGeom>
              <a:avLst/>
              <a:gdLst>
                <a:gd name="T0" fmla="*/ 0 w 944"/>
                <a:gd name="T1" fmla="*/ 0 h 91"/>
                <a:gd name="T2" fmla="*/ 0 w 944"/>
                <a:gd name="T3" fmla="*/ 68 h 91"/>
                <a:gd name="T4" fmla="*/ 24 w 944"/>
                <a:gd name="T5" fmla="*/ 91 h 91"/>
                <a:gd name="T6" fmla="*/ 921 w 944"/>
                <a:gd name="T7" fmla="*/ 91 h 91"/>
                <a:gd name="T8" fmla="*/ 944 w 944"/>
                <a:gd name="T9" fmla="*/ 68 h 91"/>
                <a:gd name="T10" fmla="*/ 944 w 944"/>
                <a:gd name="T11" fmla="*/ 0 h 91"/>
                <a:gd name="T12" fmla="*/ 0 w 944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91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81"/>
                    <a:pt x="11" y="91"/>
                    <a:pt x="24" y="91"/>
                  </a:cubicBezTo>
                  <a:cubicBezTo>
                    <a:pt x="921" y="91"/>
                    <a:pt x="921" y="91"/>
                    <a:pt x="921" y="91"/>
                  </a:cubicBezTo>
                  <a:cubicBezTo>
                    <a:pt x="934" y="91"/>
                    <a:pt x="944" y="81"/>
                    <a:pt x="944" y="68"/>
                  </a:cubicBezTo>
                  <a:cubicBezTo>
                    <a:pt x="944" y="0"/>
                    <a:pt x="944" y="0"/>
                    <a:pt x="9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943" y="1372"/>
              <a:ext cx="2237" cy="1409"/>
            </a:xfrm>
            <a:custGeom>
              <a:avLst/>
              <a:gdLst>
                <a:gd name="T0" fmla="*/ 944 w 944"/>
                <a:gd name="T1" fmla="*/ 594 h 594"/>
                <a:gd name="T2" fmla="*/ 944 w 944"/>
                <a:gd name="T3" fmla="*/ 23 h 594"/>
                <a:gd name="T4" fmla="*/ 921 w 944"/>
                <a:gd name="T5" fmla="*/ 0 h 594"/>
                <a:gd name="T6" fmla="*/ 24 w 944"/>
                <a:gd name="T7" fmla="*/ 0 h 594"/>
                <a:gd name="T8" fmla="*/ 0 w 944"/>
                <a:gd name="T9" fmla="*/ 23 h 594"/>
                <a:gd name="T10" fmla="*/ 0 w 944"/>
                <a:gd name="T11" fmla="*/ 594 h 594"/>
                <a:gd name="T12" fmla="*/ 944 w 944"/>
                <a:gd name="T13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594">
                  <a:moveTo>
                    <a:pt x="944" y="594"/>
                  </a:moveTo>
                  <a:cubicBezTo>
                    <a:pt x="944" y="23"/>
                    <a:pt x="944" y="23"/>
                    <a:pt x="944" y="23"/>
                  </a:cubicBezTo>
                  <a:cubicBezTo>
                    <a:pt x="944" y="10"/>
                    <a:pt x="934" y="0"/>
                    <a:pt x="9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94"/>
                    <a:pt x="0" y="594"/>
                    <a:pt x="0" y="594"/>
                  </a:cubicBezTo>
                  <a:lnTo>
                    <a:pt x="944" y="594"/>
                  </a:lnTo>
                  <a:close/>
                </a:path>
              </a:pathLst>
            </a:custGeom>
            <a:solidFill>
              <a:srgbClr val="1F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036" y="1458"/>
              <a:ext cx="2054" cy="1231"/>
            </a:xfrm>
            <a:prstGeom prst="rect">
              <a:avLst/>
            </a:prstGeom>
            <a:solidFill>
              <a:srgbClr val="C4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4382880" y="1782265"/>
            <a:ext cx="3551237" cy="2955925"/>
            <a:chOff x="943" y="1372"/>
            <a:chExt cx="2237" cy="1862"/>
          </a:xfrm>
        </p:grpSpPr>
        <p:sp>
          <p:nvSpPr>
            <p:cNvPr id="11" name="Freeform 10"/>
            <p:cNvSpPr/>
            <p:nvPr/>
          </p:nvSpPr>
          <p:spPr bwMode="auto">
            <a:xfrm>
              <a:off x="1732" y="2895"/>
              <a:ext cx="661" cy="289"/>
            </a:xfrm>
            <a:custGeom>
              <a:avLst/>
              <a:gdLst>
                <a:gd name="T0" fmla="*/ 30 w 279"/>
                <a:gd name="T1" fmla="*/ 0 h 122"/>
                <a:gd name="T2" fmla="*/ 0 w 279"/>
                <a:gd name="T3" fmla="*/ 122 h 122"/>
                <a:gd name="T4" fmla="*/ 279 w 279"/>
                <a:gd name="T5" fmla="*/ 122 h 122"/>
                <a:gd name="T6" fmla="*/ 249 w 279"/>
                <a:gd name="T7" fmla="*/ 0 h 122"/>
                <a:gd name="T8" fmla="*/ 30 w 27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2">
                  <a:moveTo>
                    <a:pt x="30" y="0"/>
                  </a:moveTo>
                  <a:cubicBezTo>
                    <a:pt x="20" y="41"/>
                    <a:pt x="10" y="81"/>
                    <a:pt x="0" y="122"/>
                  </a:cubicBezTo>
                  <a:cubicBezTo>
                    <a:pt x="93" y="122"/>
                    <a:pt x="186" y="122"/>
                    <a:pt x="279" y="122"/>
                  </a:cubicBezTo>
                  <a:cubicBezTo>
                    <a:pt x="269" y="81"/>
                    <a:pt x="259" y="41"/>
                    <a:pt x="249" y="0"/>
                  </a:cubicBezTo>
                  <a:cubicBezTo>
                    <a:pt x="176" y="0"/>
                    <a:pt x="103" y="0"/>
                    <a:pt x="3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657" y="3179"/>
              <a:ext cx="812" cy="55"/>
            </a:xfrm>
            <a:custGeom>
              <a:avLst/>
              <a:gdLst>
                <a:gd name="T0" fmla="*/ 328 w 343"/>
                <a:gd name="T1" fmla="*/ 0 h 23"/>
                <a:gd name="T2" fmla="*/ 14 w 343"/>
                <a:gd name="T3" fmla="*/ 0 h 23"/>
                <a:gd name="T4" fmla="*/ 0 w 343"/>
                <a:gd name="T5" fmla="*/ 17 h 23"/>
                <a:gd name="T6" fmla="*/ 0 w 343"/>
                <a:gd name="T7" fmla="*/ 23 h 23"/>
                <a:gd name="T8" fmla="*/ 343 w 343"/>
                <a:gd name="T9" fmla="*/ 23 h 23"/>
                <a:gd name="T10" fmla="*/ 343 w 343"/>
                <a:gd name="T11" fmla="*/ 17 h 23"/>
                <a:gd name="T12" fmla="*/ 328 w 34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3">
                  <a:moveTo>
                    <a:pt x="32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8"/>
                    <a:pt x="336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43" y="2781"/>
              <a:ext cx="2237" cy="216"/>
            </a:xfrm>
            <a:custGeom>
              <a:avLst/>
              <a:gdLst>
                <a:gd name="T0" fmla="*/ 0 w 944"/>
                <a:gd name="T1" fmla="*/ 0 h 91"/>
                <a:gd name="T2" fmla="*/ 0 w 944"/>
                <a:gd name="T3" fmla="*/ 68 h 91"/>
                <a:gd name="T4" fmla="*/ 24 w 944"/>
                <a:gd name="T5" fmla="*/ 91 h 91"/>
                <a:gd name="T6" fmla="*/ 921 w 944"/>
                <a:gd name="T7" fmla="*/ 91 h 91"/>
                <a:gd name="T8" fmla="*/ 944 w 944"/>
                <a:gd name="T9" fmla="*/ 68 h 91"/>
                <a:gd name="T10" fmla="*/ 944 w 944"/>
                <a:gd name="T11" fmla="*/ 0 h 91"/>
                <a:gd name="T12" fmla="*/ 0 w 944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91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81"/>
                    <a:pt x="11" y="91"/>
                    <a:pt x="24" y="91"/>
                  </a:cubicBezTo>
                  <a:cubicBezTo>
                    <a:pt x="921" y="91"/>
                    <a:pt x="921" y="91"/>
                    <a:pt x="921" y="91"/>
                  </a:cubicBezTo>
                  <a:cubicBezTo>
                    <a:pt x="934" y="91"/>
                    <a:pt x="944" y="81"/>
                    <a:pt x="944" y="68"/>
                  </a:cubicBezTo>
                  <a:cubicBezTo>
                    <a:pt x="944" y="0"/>
                    <a:pt x="944" y="0"/>
                    <a:pt x="9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43" y="1372"/>
              <a:ext cx="2237" cy="1409"/>
            </a:xfrm>
            <a:custGeom>
              <a:avLst/>
              <a:gdLst>
                <a:gd name="T0" fmla="*/ 944 w 944"/>
                <a:gd name="T1" fmla="*/ 594 h 594"/>
                <a:gd name="T2" fmla="*/ 944 w 944"/>
                <a:gd name="T3" fmla="*/ 23 h 594"/>
                <a:gd name="T4" fmla="*/ 921 w 944"/>
                <a:gd name="T5" fmla="*/ 0 h 594"/>
                <a:gd name="T6" fmla="*/ 24 w 944"/>
                <a:gd name="T7" fmla="*/ 0 h 594"/>
                <a:gd name="T8" fmla="*/ 0 w 944"/>
                <a:gd name="T9" fmla="*/ 23 h 594"/>
                <a:gd name="T10" fmla="*/ 0 w 944"/>
                <a:gd name="T11" fmla="*/ 594 h 594"/>
                <a:gd name="T12" fmla="*/ 944 w 944"/>
                <a:gd name="T13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594">
                  <a:moveTo>
                    <a:pt x="944" y="594"/>
                  </a:moveTo>
                  <a:cubicBezTo>
                    <a:pt x="944" y="23"/>
                    <a:pt x="944" y="23"/>
                    <a:pt x="944" y="23"/>
                  </a:cubicBezTo>
                  <a:cubicBezTo>
                    <a:pt x="944" y="10"/>
                    <a:pt x="934" y="0"/>
                    <a:pt x="9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94"/>
                    <a:pt x="0" y="594"/>
                    <a:pt x="0" y="594"/>
                  </a:cubicBezTo>
                  <a:lnTo>
                    <a:pt x="944" y="594"/>
                  </a:lnTo>
                  <a:close/>
                </a:path>
              </a:pathLst>
            </a:custGeom>
            <a:solidFill>
              <a:srgbClr val="1F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36" y="1458"/>
              <a:ext cx="2054" cy="1231"/>
            </a:xfrm>
            <a:prstGeom prst="rect">
              <a:avLst/>
            </a:prstGeom>
            <a:solidFill>
              <a:srgbClr val="C4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Group 9"/>
          <p:cNvGrpSpPr>
            <a:grpSpLocks noChangeAspect="1"/>
          </p:cNvGrpSpPr>
          <p:nvPr/>
        </p:nvGrpSpPr>
        <p:grpSpPr bwMode="auto">
          <a:xfrm>
            <a:off x="8061588" y="1782265"/>
            <a:ext cx="3551237" cy="2955925"/>
            <a:chOff x="943" y="1372"/>
            <a:chExt cx="2237" cy="1862"/>
          </a:xfrm>
        </p:grpSpPr>
        <p:sp>
          <p:nvSpPr>
            <p:cNvPr id="17" name="Freeform 10"/>
            <p:cNvSpPr/>
            <p:nvPr/>
          </p:nvSpPr>
          <p:spPr bwMode="auto">
            <a:xfrm>
              <a:off x="1732" y="2895"/>
              <a:ext cx="661" cy="289"/>
            </a:xfrm>
            <a:custGeom>
              <a:avLst/>
              <a:gdLst>
                <a:gd name="T0" fmla="*/ 30 w 279"/>
                <a:gd name="T1" fmla="*/ 0 h 122"/>
                <a:gd name="T2" fmla="*/ 0 w 279"/>
                <a:gd name="T3" fmla="*/ 122 h 122"/>
                <a:gd name="T4" fmla="*/ 279 w 279"/>
                <a:gd name="T5" fmla="*/ 122 h 122"/>
                <a:gd name="T6" fmla="*/ 249 w 279"/>
                <a:gd name="T7" fmla="*/ 0 h 122"/>
                <a:gd name="T8" fmla="*/ 30 w 27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2">
                  <a:moveTo>
                    <a:pt x="30" y="0"/>
                  </a:moveTo>
                  <a:cubicBezTo>
                    <a:pt x="20" y="41"/>
                    <a:pt x="10" y="81"/>
                    <a:pt x="0" y="122"/>
                  </a:cubicBezTo>
                  <a:cubicBezTo>
                    <a:pt x="93" y="122"/>
                    <a:pt x="186" y="122"/>
                    <a:pt x="279" y="122"/>
                  </a:cubicBezTo>
                  <a:cubicBezTo>
                    <a:pt x="269" y="81"/>
                    <a:pt x="259" y="41"/>
                    <a:pt x="249" y="0"/>
                  </a:cubicBezTo>
                  <a:cubicBezTo>
                    <a:pt x="176" y="0"/>
                    <a:pt x="103" y="0"/>
                    <a:pt x="3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657" y="3179"/>
              <a:ext cx="812" cy="55"/>
            </a:xfrm>
            <a:custGeom>
              <a:avLst/>
              <a:gdLst>
                <a:gd name="T0" fmla="*/ 328 w 343"/>
                <a:gd name="T1" fmla="*/ 0 h 23"/>
                <a:gd name="T2" fmla="*/ 14 w 343"/>
                <a:gd name="T3" fmla="*/ 0 h 23"/>
                <a:gd name="T4" fmla="*/ 0 w 343"/>
                <a:gd name="T5" fmla="*/ 17 h 23"/>
                <a:gd name="T6" fmla="*/ 0 w 343"/>
                <a:gd name="T7" fmla="*/ 23 h 23"/>
                <a:gd name="T8" fmla="*/ 343 w 343"/>
                <a:gd name="T9" fmla="*/ 23 h 23"/>
                <a:gd name="T10" fmla="*/ 343 w 343"/>
                <a:gd name="T11" fmla="*/ 17 h 23"/>
                <a:gd name="T12" fmla="*/ 328 w 34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3">
                  <a:moveTo>
                    <a:pt x="32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8"/>
                    <a:pt x="336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943" y="2781"/>
              <a:ext cx="2237" cy="216"/>
            </a:xfrm>
            <a:custGeom>
              <a:avLst/>
              <a:gdLst>
                <a:gd name="T0" fmla="*/ 0 w 944"/>
                <a:gd name="T1" fmla="*/ 0 h 91"/>
                <a:gd name="T2" fmla="*/ 0 w 944"/>
                <a:gd name="T3" fmla="*/ 68 h 91"/>
                <a:gd name="T4" fmla="*/ 24 w 944"/>
                <a:gd name="T5" fmla="*/ 91 h 91"/>
                <a:gd name="T6" fmla="*/ 921 w 944"/>
                <a:gd name="T7" fmla="*/ 91 h 91"/>
                <a:gd name="T8" fmla="*/ 944 w 944"/>
                <a:gd name="T9" fmla="*/ 68 h 91"/>
                <a:gd name="T10" fmla="*/ 944 w 944"/>
                <a:gd name="T11" fmla="*/ 0 h 91"/>
                <a:gd name="T12" fmla="*/ 0 w 944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91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81"/>
                    <a:pt x="11" y="91"/>
                    <a:pt x="24" y="91"/>
                  </a:cubicBezTo>
                  <a:cubicBezTo>
                    <a:pt x="921" y="91"/>
                    <a:pt x="921" y="91"/>
                    <a:pt x="921" y="91"/>
                  </a:cubicBezTo>
                  <a:cubicBezTo>
                    <a:pt x="934" y="91"/>
                    <a:pt x="944" y="81"/>
                    <a:pt x="944" y="68"/>
                  </a:cubicBezTo>
                  <a:cubicBezTo>
                    <a:pt x="944" y="0"/>
                    <a:pt x="944" y="0"/>
                    <a:pt x="9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943" y="1372"/>
              <a:ext cx="2237" cy="1409"/>
            </a:xfrm>
            <a:custGeom>
              <a:avLst/>
              <a:gdLst>
                <a:gd name="T0" fmla="*/ 944 w 944"/>
                <a:gd name="T1" fmla="*/ 594 h 594"/>
                <a:gd name="T2" fmla="*/ 944 w 944"/>
                <a:gd name="T3" fmla="*/ 23 h 594"/>
                <a:gd name="T4" fmla="*/ 921 w 944"/>
                <a:gd name="T5" fmla="*/ 0 h 594"/>
                <a:gd name="T6" fmla="*/ 24 w 944"/>
                <a:gd name="T7" fmla="*/ 0 h 594"/>
                <a:gd name="T8" fmla="*/ 0 w 944"/>
                <a:gd name="T9" fmla="*/ 23 h 594"/>
                <a:gd name="T10" fmla="*/ 0 w 944"/>
                <a:gd name="T11" fmla="*/ 594 h 594"/>
                <a:gd name="T12" fmla="*/ 944 w 944"/>
                <a:gd name="T13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594">
                  <a:moveTo>
                    <a:pt x="944" y="594"/>
                  </a:moveTo>
                  <a:cubicBezTo>
                    <a:pt x="944" y="23"/>
                    <a:pt x="944" y="23"/>
                    <a:pt x="944" y="23"/>
                  </a:cubicBezTo>
                  <a:cubicBezTo>
                    <a:pt x="944" y="10"/>
                    <a:pt x="934" y="0"/>
                    <a:pt x="9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94"/>
                    <a:pt x="0" y="594"/>
                    <a:pt x="0" y="594"/>
                  </a:cubicBezTo>
                  <a:lnTo>
                    <a:pt x="944" y="594"/>
                  </a:lnTo>
                  <a:close/>
                </a:path>
              </a:pathLst>
            </a:custGeom>
            <a:solidFill>
              <a:srgbClr val="1F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036" y="1458"/>
              <a:ext cx="2054" cy="1231"/>
            </a:xfrm>
            <a:prstGeom prst="rect">
              <a:avLst/>
            </a:prstGeom>
            <a:solidFill>
              <a:srgbClr val="C4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411939"/>
            <a:ext cx="914274" cy="34444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833" y="3411938"/>
            <a:ext cx="921361" cy="34444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910" y="3411938"/>
            <a:ext cx="921361" cy="3444475"/>
          </a:xfrm>
          <a:prstGeom prst="rect">
            <a:avLst/>
          </a:prstGeom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102130" y="1993666"/>
            <a:ext cx="27971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行政管理</a:t>
            </a:r>
            <a:endParaRPr kumimoji="0" lang="zh-CN" altLang="zh-CN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72703" y="2483359"/>
            <a:ext cx="2856028" cy="1127772"/>
            <a:chOff x="9045567" y="3250384"/>
            <a:chExt cx="3304718" cy="1243243"/>
          </a:xfrm>
        </p:grpSpPr>
        <p:sp>
          <p:nvSpPr>
            <p:cNvPr id="28" name="TextBox 15"/>
            <p:cNvSpPr txBox="1"/>
            <p:nvPr/>
          </p:nvSpPr>
          <p:spPr>
            <a:xfrm>
              <a:off x="9045567" y="3250384"/>
              <a:ext cx="2209962" cy="37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1FB4C2"/>
                  </a:solidFill>
                  <a:cs typeface="+mn-ea"/>
                  <a:sym typeface="+mn-lt"/>
                </a:rPr>
                <a:t>岗位要求：</a:t>
              </a:r>
              <a:endParaRPr lang="en-US" sz="1600" b="1" dirty="0">
                <a:solidFill>
                  <a:srgbClr val="1FB4C2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16"/>
            <p:cNvSpPr/>
            <p:nvPr/>
          </p:nvSpPr>
          <p:spPr>
            <a:xfrm>
              <a:off x="9045567" y="3577545"/>
              <a:ext cx="3304718" cy="916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 far away, behind the word mountains, far from the countries.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Far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away, behind the word mountains, far from the countries.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816880" y="1993666"/>
            <a:ext cx="27971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市场开发</a:t>
            </a:r>
            <a:endParaRPr kumimoji="0" lang="zh-CN" altLang="zh-CN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87453" y="2483359"/>
            <a:ext cx="2856028" cy="1127772"/>
            <a:chOff x="9045567" y="3250384"/>
            <a:chExt cx="3304718" cy="1243243"/>
          </a:xfrm>
        </p:grpSpPr>
        <p:sp>
          <p:nvSpPr>
            <p:cNvPr id="32" name="TextBox 15"/>
            <p:cNvSpPr txBox="1"/>
            <p:nvPr/>
          </p:nvSpPr>
          <p:spPr>
            <a:xfrm>
              <a:off x="9045567" y="3250384"/>
              <a:ext cx="2209962" cy="37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1FB4C2"/>
                  </a:solidFill>
                  <a:cs typeface="+mn-ea"/>
                  <a:sym typeface="+mn-lt"/>
                </a:rPr>
                <a:t>岗位要求：</a:t>
              </a:r>
              <a:endParaRPr lang="en-US" sz="1600" b="1" dirty="0">
                <a:solidFill>
                  <a:srgbClr val="1FB4C2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/>
            <p:nvPr/>
          </p:nvSpPr>
          <p:spPr>
            <a:xfrm>
              <a:off x="9045567" y="3577545"/>
              <a:ext cx="3304718" cy="916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 far away, behind the word mountains, far from the countries.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Far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away, behind the word mountains, far from the countries.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398280" y="1993666"/>
            <a:ext cx="27971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财务经营</a:t>
            </a:r>
            <a:endParaRPr kumimoji="0" lang="zh-CN" altLang="zh-CN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368853" y="2483359"/>
            <a:ext cx="2856028" cy="1127772"/>
            <a:chOff x="9045567" y="3250384"/>
            <a:chExt cx="3304718" cy="1243243"/>
          </a:xfrm>
        </p:grpSpPr>
        <p:sp>
          <p:nvSpPr>
            <p:cNvPr id="36" name="TextBox 15"/>
            <p:cNvSpPr txBox="1"/>
            <p:nvPr/>
          </p:nvSpPr>
          <p:spPr>
            <a:xfrm>
              <a:off x="9045567" y="3250384"/>
              <a:ext cx="2209962" cy="37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1FB4C2"/>
                  </a:solidFill>
                  <a:cs typeface="+mn-ea"/>
                  <a:sym typeface="+mn-lt"/>
                </a:rPr>
                <a:t>岗位要求：</a:t>
              </a:r>
              <a:endParaRPr lang="en-US" sz="1600" b="1" dirty="0">
                <a:solidFill>
                  <a:srgbClr val="1FB4C2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16"/>
            <p:cNvSpPr/>
            <p:nvPr/>
          </p:nvSpPr>
          <p:spPr>
            <a:xfrm>
              <a:off x="9045567" y="3577545"/>
              <a:ext cx="3304718" cy="916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 far away, behind the word mountains, far from the countries.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Far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away, behind the word mountains, far from the countries.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  <p:sp>
        <p:nvSpPr>
          <p:cNvPr id="38" name="标题 4"/>
          <p:cNvSpPr txBox="1"/>
          <p:nvPr/>
        </p:nvSpPr>
        <p:spPr>
          <a:xfrm>
            <a:off x="91300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岗位信息 </a:t>
            </a:r>
            <a:r>
              <a:rPr lang="en-US" altLang="zh-CN" dirty="0"/>
              <a:t>|  </a:t>
            </a:r>
            <a:r>
              <a:rPr lang="en-US" altLang="zh-CN" sz="2000" dirty="0"/>
              <a:t>ENTERPRISE CULTURE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553879" y="2502723"/>
            <a:ext cx="1916075" cy="3736277"/>
            <a:chOff x="553879" y="2502723"/>
            <a:chExt cx="1916075" cy="3736277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79731" y="4815983"/>
              <a:ext cx="194484" cy="1328515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44197" y="4815983"/>
              <a:ext cx="191745" cy="1328515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0501" y="3764127"/>
              <a:ext cx="657410" cy="63960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74291" y="3690169"/>
              <a:ext cx="165722" cy="94503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1257855" y="3764127"/>
              <a:ext cx="201332" cy="1051855"/>
            </a:xfrm>
            <a:custGeom>
              <a:avLst/>
              <a:gdLst>
                <a:gd name="T0" fmla="*/ 0 w 147"/>
                <a:gd name="T1" fmla="*/ 706 h 768"/>
                <a:gd name="T2" fmla="*/ 74 w 147"/>
                <a:gd name="T3" fmla="*/ 768 h 768"/>
                <a:gd name="T4" fmla="*/ 147 w 147"/>
                <a:gd name="T5" fmla="*/ 706 h 768"/>
                <a:gd name="T6" fmla="*/ 95 w 147"/>
                <a:gd name="T7" fmla="*/ 0 h 768"/>
                <a:gd name="T8" fmla="*/ 53 w 147"/>
                <a:gd name="T9" fmla="*/ 0 h 768"/>
                <a:gd name="T10" fmla="*/ 0 w 147"/>
                <a:gd name="T11" fmla="*/ 70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768">
                  <a:moveTo>
                    <a:pt x="0" y="706"/>
                  </a:moveTo>
                  <a:lnTo>
                    <a:pt x="74" y="768"/>
                  </a:lnTo>
                  <a:lnTo>
                    <a:pt x="147" y="706"/>
                  </a:lnTo>
                  <a:lnTo>
                    <a:pt x="95" y="0"/>
                  </a:lnTo>
                  <a:lnTo>
                    <a:pt x="53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411251" y="3690169"/>
              <a:ext cx="187636" cy="130112"/>
            </a:xfrm>
            <a:custGeom>
              <a:avLst/>
              <a:gdLst>
                <a:gd name="T0" fmla="*/ 31 w 137"/>
                <a:gd name="T1" fmla="*/ 95 h 95"/>
                <a:gd name="T2" fmla="*/ 137 w 137"/>
                <a:gd name="T3" fmla="*/ 54 h 95"/>
                <a:gd name="T4" fmla="*/ 137 w 137"/>
                <a:gd name="T5" fmla="*/ 0 h 95"/>
                <a:gd name="T6" fmla="*/ 0 w 137"/>
                <a:gd name="T7" fmla="*/ 0 h 95"/>
                <a:gd name="T8" fmla="*/ 31 w 13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95">
                  <a:moveTo>
                    <a:pt x="31" y="95"/>
                  </a:moveTo>
                  <a:lnTo>
                    <a:pt x="137" y="54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115416" y="3690169"/>
              <a:ext cx="189005" cy="130112"/>
            </a:xfrm>
            <a:custGeom>
              <a:avLst/>
              <a:gdLst>
                <a:gd name="T0" fmla="*/ 109 w 138"/>
                <a:gd name="T1" fmla="*/ 95 h 95"/>
                <a:gd name="T2" fmla="*/ 0 w 138"/>
                <a:gd name="T3" fmla="*/ 54 h 95"/>
                <a:gd name="T4" fmla="*/ 0 w 138"/>
                <a:gd name="T5" fmla="*/ 0 h 95"/>
                <a:gd name="T6" fmla="*/ 138 w 138"/>
                <a:gd name="T7" fmla="*/ 0 h 95"/>
                <a:gd name="T8" fmla="*/ 109 w 13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5">
                  <a:moveTo>
                    <a:pt x="109" y="95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53879" y="3764127"/>
              <a:ext cx="395815" cy="1194294"/>
            </a:xfrm>
            <a:custGeom>
              <a:avLst/>
              <a:gdLst>
                <a:gd name="T0" fmla="*/ 78 w 122"/>
                <a:gd name="T1" fmla="*/ 363 h 368"/>
                <a:gd name="T2" fmla="*/ 25 w 122"/>
                <a:gd name="T3" fmla="*/ 368 h 368"/>
                <a:gd name="T4" fmla="*/ 72 w 122"/>
                <a:gd name="T5" fmla="*/ 0 h 368"/>
                <a:gd name="T6" fmla="*/ 122 w 122"/>
                <a:gd name="T7" fmla="*/ 13 h 368"/>
                <a:gd name="T8" fmla="*/ 78 w 122"/>
                <a:gd name="T9" fmla="*/ 3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68">
                  <a:moveTo>
                    <a:pt x="78" y="363"/>
                  </a:moveTo>
                  <a:cubicBezTo>
                    <a:pt x="60" y="365"/>
                    <a:pt x="42" y="366"/>
                    <a:pt x="25" y="368"/>
                  </a:cubicBezTo>
                  <a:cubicBezTo>
                    <a:pt x="0" y="244"/>
                    <a:pt x="16" y="118"/>
                    <a:pt x="72" y="0"/>
                  </a:cubicBezTo>
                  <a:cubicBezTo>
                    <a:pt x="89" y="4"/>
                    <a:pt x="105" y="9"/>
                    <a:pt x="122" y="13"/>
                  </a:cubicBezTo>
                  <a:cubicBezTo>
                    <a:pt x="70" y="125"/>
                    <a:pt x="54" y="245"/>
                    <a:pt x="78" y="363"/>
                  </a:cubicBez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34686" y="4941986"/>
              <a:ext cx="234202" cy="168461"/>
            </a:xfrm>
            <a:custGeom>
              <a:avLst/>
              <a:gdLst>
                <a:gd name="T0" fmla="*/ 60 w 72"/>
                <a:gd name="T1" fmla="*/ 6 h 52"/>
                <a:gd name="T2" fmla="*/ 53 w 72"/>
                <a:gd name="T3" fmla="*/ 3 h 52"/>
                <a:gd name="T4" fmla="*/ 52 w 72"/>
                <a:gd name="T5" fmla="*/ 0 h 52"/>
                <a:gd name="T6" fmla="*/ 1 w 72"/>
                <a:gd name="T7" fmla="*/ 5 h 52"/>
                <a:gd name="T8" fmla="*/ 1 w 72"/>
                <a:gd name="T9" fmla="*/ 18 h 52"/>
                <a:gd name="T10" fmla="*/ 33 w 72"/>
                <a:gd name="T11" fmla="*/ 51 h 52"/>
                <a:gd name="T12" fmla="*/ 56 w 72"/>
                <a:gd name="T13" fmla="*/ 20 h 52"/>
                <a:gd name="T14" fmla="*/ 69 w 72"/>
                <a:gd name="T15" fmla="*/ 19 h 52"/>
                <a:gd name="T16" fmla="*/ 60 w 72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2">
                  <a:moveTo>
                    <a:pt x="60" y="6"/>
                  </a:moveTo>
                  <a:cubicBezTo>
                    <a:pt x="58" y="5"/>
                    <a:pt x="55" y="4"/>
                    <a:pt x="53" y="3"/>
                  </a:cubicBezTo>
                  <a:cubicBezTo>
                    <a:pt x="53" y="2"/>
                    <a:pt x="52" y="1"/>
                    <a:pt x="52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0" y="14"/>
                    <a:pt x="1" y="18"/>
                  </a:cubicBezTo>
                  <a:cubicBezTo>
                    <a:pt x="4" y="38"/>
                    <a:pt x="18" y="52"/>
                    <a:pt x="33" y="51"/>
                  </a:cubicBezTo>
                  <a:cubicBezTo>
                    <a:pt x="47" y="50"/>
                    <a:pt x="56" y="36"/>
                    <a:pt x="56" y="20"/>
                  </a:cubicBezTo>
                  <a:cubicBezTo>
                    <a:pt x="62" y="21"/>
                    <a:pt x="67" y="21"/>
                    <a:pt x="69" y="19"/>
                  </a:cubicBezTo>
                  <a:cubicBezTo>
                    <a:pt x="72" y="16"/>
                    <a:pt x="68" y="10"/>
                    <a:pt x="60" y="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326335" y="3764127"/>
              <a:ext cx="603995" cy="1232643"/>
            </a:xfrm>
            <a:custGeom>
              <a:avLst/>
              <a:gdLst>
                <a:gd name="T0" fmla="*/ 34 w 186"/>
                <a:gd name="T1" fmla="*/ 380 h 380"/>
                <a:gd name="T2" fmla="*/ 34 w 186"/>
                <a:gd name="T3" fmla="*/ 380 h 380"/>
                <a:gd name="T4" fmla="*/ 32 w 186"/>
                <a:gd name="T5" fmla="*/ 380 h 380"/>
                <a:gd name="T6" fmla="*/ 0 w 186"/>
                <a:gd name="T7" fmla="*/ 357 h 380"/>
                <a:gd name="T8" fmla="*/ 0 w 186"/>
                <a:gd name="T9" fmla="*/ 357 h 380"/>
                <a:gd name="T10" fmla="*/ 0 w 186"/>
                <a:gd name="T11" fmla="*/ 187 h 380"/>
                <a:gd name="T12" fmla="*/ 82 w 186"/>
                <a:gd name="T13" fmla="*/ 0 h 380"/>
                <a:gd name="T14" fmla="*/ 186 w 186"/>
                <a:gd name="T15" fmla="*/ 0 h 380"/>
                <a:gd name="T16" fmla="*/ 145 w 186"/>
                <a:gd name="T17" fmla="*/ 187 h 380"/>
                <a:gd name="T18" fmla="*/ 145 w 186"/>
                <a:gd name="T19" fmla="*/ 380 h 380"/>
                <a:gd name="T20" fmla="*/ 34 w 186"/>
                <a:gd name="T21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80">
                  <a:moveTo>
                    <a:pt x="34" y="380"/>
                  </a:moveTo>
                  <a:cubicBezTo>
                    <a:pt x="34" y="380"/>
                    <a:pt x="34" y="380"/>
                    <a:pt x="34" y="380"/>
                  </a:cubicBezTo>
                  <a:cubicBezTo>
                    <a:pt x="33" y="380"/>
                    <a:pt x="33" y="380"/>
                    <a:pt x="32" y="380"/>
                  </a:cubicBezTo>
                  <a:cubicBezTo>
                    <a:pt x="16" y="380"/>
                    <a:pt x="3" y="370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5" y="380"/>
                    <a:pt x="145" y="380"/>
                    <a:pt x="145" y="380"/>
                  </a:cubicBezTo>
                  <a:lnTo>
                    <a:pt x="34" y="380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326335" y="3725779"/>
              <a:ext cx="419099" cy="645083"/>
            </a:xfrm>
            <a:custGeom>
              <a:avLst/>
              <a:gdLst>
                <a:gd name="T0" fmla="*/ 164 w 306"/>
                <a:gd name="T1" fmla="*/ 234 h 471"/>
                <a:gd name="T2" fmla="*/ 0 w 306"/>
                <a:gd name="T3" fmla="*/ 471 h 471"/>
                <a:gd name="T4" fmla="*/ 207 w 306"/>
                <a:gd name="T5" fmla="*/ 0 h 471"/>
                <a:gd name="T6" fmla="*/ 306 w 306"/>
                <a:gd name="T7" fmla="*/ 28 h 471"/>
                <a:gd name="T8" fmla="*/ 240 w 306"/>
                <a:gd name="T9" fmla="*/ 125 h 471"/>
                <a:gd name="T10" fmla="*/ 240 w 306"/>
                <a:gd name="T11" fmla="*/ 125 h 471"/>
                <a:gd name="T12" fmla="*/ 169 w 306"/>
                <a:gd name="T13" fmla="*/ 227 h 471"/>
                <a:gd name="T14" fmla="*/ 164 w 306"/>
                <a:gd name="T15" fmla="*/ 234 h 471"/>
                <a:gd name="T16" fmla="*/ 164 w 306"/>
                <a:gd name="T17" fmla="*/ 2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471">
                  <a:moveTo>
                    <a:pt x="164" y="234"/>
                  </a:moveTo>
                  <a:lnTo>
                    <a:pt x="0" y="471"/>
                  </a:lnTo>
                  <a:lnTo>
                    <a:pt x="207" y="0"/>
                  </a:lnTo>
                  <a:lnTo>
                    <a:pt x="306" y="28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169" y="227"/>
                  </a:lnTo>
                  <a:lnTo>
                    <a:pt x="164" y="234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3972" y="3764127"/>
              <a:ext cx="603995" cy="1232643"/>
            </a:xfrm>
            <a:custGeom>
              <a:avLst/>
              <a:gdLst>
                <a:gd name="T0" fmla="*/ 153 w 186"/>
                <a:gd name="T1" fmla="*/ 380 h 380"/>
                <a:gd name="T2" fmla="*/ 153 w 186"/>
                <a:gd name="T3" fmla="*/ 380 h 380"/>
                <a:gd name="T4" fmla="*/ 154 w 186"/>
                <a:gd name="T5" fmla="*/ 380 h 380"/>
                <a:gd name="T6" fmla="*/ 186 w 186"/>
                <a:gd name="T7" fmla="*/ 357 h 380"/>
                <a:gd name="T8" fmla="*/ 186 w 186"/>
                <a:gd name="T9" fmla="*/ 357 h 380"/>
                <a:gd name="T10" fmla="*/ 186 w 186"/>
                <a:gd name="T11" fmla="*/ 187 h 380"/>
                <a:gd name="T12" fmla="*/ 104 w 186"/>
                <a:gd name="T13" fmla="*/ 0 h 380"/>
                <a:gd name="T14" fmla="*/ 0 w 186"/>
                <a:gd name="T15" fmla="*/ 0 h 380"/>
                <a:gd name="T16" fmla="*/ 41 w 186"/>
                <a:gd name="T17" fmla="*/ 187 h 380"/>
                <a:gd name="T18" fmla="*/ 41 w 186"/>
                <a:gd name="T19" fmla="*/ 380 h 380"/>
                <a:gd name="T20" fmla="*/ 153 w 186"/>
                <a:gd name="T21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80">
                  <a:moveTo>
                    <a:pt x="153" y="380"/>
                  </a:moveTo>
                  <a:cubicBezTo>
                    <a:pt x="153" y="380"/>
                    <a:pt x="153" y="380"/>
                    <a:pt x="153" y="380"/>
                  </a:cubicBezTo>
                  <a:cubicBezTo>
                    <a:pt x="153" y="380"/>
                    <a:pt x="154" y="380"/>
                    <a:pt x="154" y="380"/>
                  </a:cubicBezTo>
                  <a:cubicBezTo>
                    <a:pt x="170" y="380"/>
                    <a:pt x="184" y="370"/>
                    <a:pt x="186" y="357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6" y="187"/>
                    <a:pt x="186" y="187"/>
                    <a:pt x="186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380"/>
                    <a:pt x="41" y="380"/>
                    <a:pt x="41" y="380"/>
                  </a:cubicBezTo>
                  <a:lnTo>
                    <a:pt x="153" y="38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972978" y="3725779"/>
              <a:ext cx="414990" cy="645083"/>
            </a:xfrm>
            <a:custGeom>
              <a:avLst/>
              <a:gdLst>
                <a:gd name="T0" fmla="*/ 0 w 303"/>
                <a:gd name="T1" fmla="*/ 28 h 471"/>
                <a:gd name="T2" fmla="*/ 97 w 303"/>
                <a:gd name="T3" fmla="*/ 0 h 471"/>
                <a:gd name="T4" fmla="*/ 303 w 303"/>
                <a:gd name="T5" fmla="*/ 471 h 471"/>
                <a:gd name="T6" fmla="*/ 66 w 303"/>
                <a:gd name="T7" fmla="*/ 125 h 471"/>
                <a:gd name="T8" fmla="*/ 66 w 303"/>
                <a:gd name="T9" fmla="*/ 125 h 471"/>
                <a:gd name="T10" fmla="*/ 0 w 303"/>
                <a:gd name="T11" fmla="*/ 2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471">
                  <a:moveTo>
                    <a:pt x="0" y="28"/>
                  </a:moveTo>
                  <a:lnTo>
                    <a:pt x="97" y="0"/>
                  </a:lnTo>
                  <a:lnTo>
                    <a:pt x="303" y="471"/>
                  </a:lnTo>
                  <a:lnTo>
                    <a:pt x="66" y="125"/>
                  </a:lnTo>
                  <a:lnTo>
                    <a:pt x="66" y="12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81157" y="3595666"/>
              <a:ext cx="362945" cy="94503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833278" y="2779383"/>
              <a:ext cx="1045008" cy="882024"/>
            </a:xfrm>
            <a:custGeom>
              <a:avLst/>
              <a:gdLst>
                <a:gd name="T0" fmla="*/ 288 w 322"/>
                <a:gd name="T1" fmla="*/ 103 h 272"/>
                <a:gd name="T2" fmla="*/ 287 w 322"/>
                <a:gd name="T3" fmla="*/ 103 h 272"/>
                <a:gd name="T4" fmla="*/ 283 w 322"/>
                <a:gd name="T5" fmla="*/ 0 h 272"/>
                <a:gd name="T6" fmla="*/ 161 w 322"/>
                <a:gd name="T7" fmla="*/ 0 h 272"/>
                <a:gd name="T8" fmla="*/ 40 w 322"/>
                <a:gd name="T9" fmla="*/ 0 h 272"/>
                <a:gd name="T10" fmla="*/ 36 w 322"/>
                <a:gd name="T11" fmla="*/ 103 h 272"/>
                <a:gd name="T12" fmla="*/ 35 w 322"/>
                <a:gd name="T13" fmla="*/ 103 h 272"/>
                <a:gd name="T14" fmla="*/ 0 w 322"/>
                <a:gd name="T15" fmla="*/ 134 h 272"/>
                <a:gd name="T16" fmla="*/ 35 w 322"/>
                <a:gd name="T17" fmla="*/ 166 h 272"/>
                <a:gd name="T18" fmla="*/ 36 w 322"/>
                <a:gd name="T19" fmla="*/ 166 h 272"/>
                <a:gd name="T20" fmla="*/ 36 w 322"/>
                <a:gd name="T21" fmla="*/ 166 h 272"/>
                <a:gd name="T22" fmla="*/ 37 w 322"/>
                <a:gd name="T23" fmla="*/ 166 h 272"/>
                <a:gd name="T24" fmla="*/ 131 w 322"/>
                <a:gd name="T25" fmla="*/ 271 h 272"/>
                <a:gd name="T26" fmla="*/ 131 w 322"/>
                <a:gd name="T27" fmla="*/ 271 h 272"/>
                <a:gd name="T28" fmla="*/ 161 w 322"/>
                <a:gd name="T29" fmla="*/ 271 h 272"/>
                <a:gd name="T30" fmla="*/ 192 w 322"/>
                <a:gd name="T31" fmla="*/ 271 h 272"/>
                <a:gd name="T32" fmla="*/ 286 w 322"/>
                <a:gd name="T33" fmla="*/ 166 h 272"/>
                <a:gd name="T34" fmla="*/ 288 w 322"/>
                <a:gd name="T35" fmla="*/ 166 h 272"/>
                <a:gd name="T36" fmla="*/ 322 w 322"/>
                <a:gd name="T37" fmla="*/ 134 h 272"/>
                <a:gd name="T38" fmla="*/ 288 w 322"/>
                <a:gd name="T39" fmla="*/ 10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272">
                  <a:moveTo>
                    <a:pt x="288" y="103"/>
                  </a:moveTo>
                  <a:cubicBezTo>
                    <a:pt x="287" y="103"/>
                    <a:pt x="287" y="103"/>
                    <a:pt x="287" y="103"/>
                  </a:cubicBezTo>
                  <a:cubicBezTo>
                    <a:pt x="286" y="53"/>
                    <a:pt x="283" y="0"/>
                    <a:pt x="28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53"/>
                    <a:pt x="3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16" y="103"/>
                    <a:pt x="0" y="117"/>
                    <a:pt x="0" y="134"/>
                  </a:cubicBezTo>
                  <a:cubicBezTo>
                    <a:pt x="0" y="152"/>
                    <a:pt x="16" y="166"/>
                    <a:pt x="35" y="166"/>
                  </a:cubicBezTo>
                  <a:cubicBezTo>
                    <a:pt x="35" y="166"/>
                    <a:pt x="36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7" y="166"/>
                    <a:pt x="70" y="249"/>
                    <a:pt x="131" y="271"/>
                  </a:cubicBezTo>
                  <a:cubicBezTo>
                    <a:pt x="131" y="271"/>
                    <a:pt x="131" y="271"/>
                    <a:pt x="131" y="271"/>
                  </a:cubicBezTo>
                  <a:cubicBezTo>
                    <a:pt x="138" y="272"/>
                    <a:pt x="161" y="271"/>
                    <a:pt x="161" y="271"/>
                  </a:cubicBezTo>
                  <a:cubicBezTo>
                    <a:pt x="161" y="271"/>
                    <a:pt x="185" y="272"/>
                    <a:pt x="192" y="271"/>
                  </a:cubicBezTo>
                  <a:cubicBezTo>
                    <a:pt x="253" y="249"/>
                    <a:pt x="286" y="166"/>
                    <a:pt x="286" y="166"/>
                  </a:cubicBezTo>
                  <a:cubicBezTo>
                    <a:pt x="286" y="166"/>
                    <a:pt x="287" y="166"/>
                    <a:pt x="288" y="166"/>
                  </a:cubicBezTo>
                  <a:cubicBezTo>
                    <a:pt x="307" y="166"/>
                    <a:pt x="322" y="152"/>
                    <a:pt x="322" y="134"/>
                  </a:cubicBezTo>
                  <a:cubicBezTo>
                    <a:pt x="322" y="117"/>
                    <a:pt x="307" y="103"/>
                    <a:pt x="288" y="103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878475" y="3190264"/>
              <a:ext cx="61632" cy="61632"/>
            </a:xfrm>
            <a:custGeom>
              <a:avLst/>
              <a:gdLst>
                <a:gd name="T0" fmla="*/ 4 w 19"/>
                <a:gd name="T1" fmla="*/ 14 h 19"/>
                <a:gd name="T2" fmla="*/ 15 w 19"/>
                <a:gd name="T3" fmla="*/ 4 h 19"/>
                <a:gd name="T4" fmla="*/ 19 w 19"/>
                <a:gd name="T5" fmla="*/ 5 h 19"/>
                <a:gd name="T6" fmla="*/ 10 w 19"/>
                <a:gd name="T7" fmla="*/ 0 h 19"/>
                <a:gd name="T8" fmla="*/ 0 w 19"/>
                <a:gd name="T9" fmla="*/ 10 h 19"/>
                <a:gd name="T10" fmla="*/ 6 w 19"/>
                <a:gd name="T11" fmla="*/ 19 h 19"/>
                <a:gd name="T12" fmla="*/ 4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4" y="14"/>
                  </a:move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8" y="5"/>
                    <a:pt x="19" y="5"/>
                  </a:cubicBezTo>
                  <a:cubicBezTo>
                    <a:pt x="18" y="2"/>
                    <a:pt x="14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2" y="17"/>
                    <a:pt x="6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771457" y="3190264"/>
              <a:ext cx="61632" cy="61632"/>
            </a:xfrm>
            <a:custGeom>
              <a:avLst/>
              <a:gdLst>
                <a:gd name="T0" fmla="*/ 15 w 19"/>
                <a:gd name="T1" fmla="*/ 14 h 19"/>
                <a:gd name="T2" fmla="*/ 5 w 19"/>
                <a:gd name="T3" fmla="*/ 4 h 19"/>
                <a:gd name="T4" fmla="*/ 0 w 19"/>
                <a:gd name="T5" fmla="*/ 5 h 19"/>
                <a:gd name="T6" fmla="*/ 9 w 19"/>
                <a:gd name="T7" fmla="*/ 0 h 19"/>
                <a:gd name="T8" fmla="*/ 19 w 19"/>
                <a:gd name="T9" fmla="*/ 10 h 19"/>
                <a:gd name="T10" fmla="*/ 14 w 19"/>
                <a:gd name="T11" fmla="*/ 19 h 19"/>
                <a:gd name="T12" fmla="*/ 15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5" y="14"/>
                  </a:moveTo>
                  <a:cubicBezTo>
                    <a:pt x="15" y="9"/>
                    <a:pt x="10" y="4"/>
                    <a:pt x="5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4"/>
                    <a:pt x="17" y="17"/>
                    <a:pt x="14" y="19"/>
                  </a:cubicBezTo>
                  <a:cubicBezTo>
                    <a:pt x="14" y="18"/>
                    <a:pt x="15" y="16"/>
                    <a:pt x="15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871627" y="3190264"/>
              <a:ext cx="61632" cy="61632"/>
            </a:xfrm>
            <a:custGeom>
              <a:avLst/>
              <a:gdLst>
                <a:gd name="T0" fmla="*/ 4 w 19"/>
                <a:gd name="T1" fmla="*/ 14 h 19"/>
                <a:gd name="T2" fmla="*/ 14 w 19"/>
                <a:gd name="T3" fmla="*/ 4 h 19"/>
                <a:gd name="T4" fmla="*/ 19 w 19"/>
                <a:gd name="T5" fmla="*/ 5 h 19"/>
                <a:gd name="T6" fmla="*/ 10 w 19"/>
                <a:gd name="T7" fmla="*/ 0 h 19"/>
                <a:gd name="T8" fmla="*/ 0 w 19"/>
                <a:gd name="T9" fmla="*/ 10 h 19"/>
                <a:gd name="T10" fmla="*/ 5 w 19"/>
                <a:gd name="T11" fmla="*/ 19 h 19"/>
                <a:gd name="T12" fmla="*/ 4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4" y="14"/>
                  </a:moveTo>
                  <a:cubicBezTo>
                    <a:pt x="4" y="9"/>
                    <a:pt x="9" y="4"/>
                    <a:pt x="14" y="4"/>
                  </a:cubicBezTo>
                  <a:cubicBezTo>
                    <a:pt x="16" y="4"/>
                    <a:pt x="18" y="5"/>
                    <a:pt x="19" y="5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281139" y="3277918"/>
              <a:ext cx="153396" cy="84915"/>
            </a:xfrm>
            <a:custGeom>
              <a:avLst/>
              <a:gdLst>
                <a:gd name="T0" fmla="*/ 24 w 47"/>
                <a:gd name="T1" fmla="*/ 23 h 26"/>
                <a:gd name="T2" fmla="*/ 0 w 47"/>
                <a:gd name="T3" fmla="*/ 0 h 26"/>
                <a:gd name="T4" fmla="*/ 0 w 47"/>
                <a:gd name="T5" fmla="*/ 2 h 26"/>
                <a:gd name="T6" fmla="*/ 24 w 47"/>
                <a:gd name="T7" fmla="*/ 26 h 26"/>
                <a:gd name="T8" fmla="*/ 47 w 47"/>
                <a:gd name="T9" fmla="*/ 2 h 26"/>
                <a:gd name="T10" fmla="*/ 47 w 47"/>
                <a:gd name="T11" fmla="*/ 0 h 26"/>
                <a:gd name="T12" fmla="*/ 24 w 47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24" y="23"/>
                  </a:moveTo>
                  <a:cubicBezTo>
                    <a:pt x="11" y="23"/>
                    <a:pt x="0" y="1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5"/>
                    <a:pt x="10" y="26"/>
                    <a:pt x="24" y="26"/>
                  </a:cubicBezTo>
                  <a:cubicBezTo>
                    <a:pt x="37" y="26"/>
                    <a:pt x="47" y="15"/>
                    <a:pt x="47" y="2"/>
                  </a:cubicBezTo>
                  <a:cubicBezTo>
                    <a:pt x="47" y="1"/>
                    <a:pt x="47" y="1"/>
                    <a:pt x="47" y="0"/>
                  </a:cubicBezTo>
                  <a:cubicBezTo>
                    <a:pt x="47" y="13"/>
                    <a:pt x="36" y="23"/>
                    <a:pt x="24" y="2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037349" y="2912234"/>
              <a:ext cx="262964" cy="97242"/>
            </a:xfrm>
            <a:custGeom>
              <a:avLst/>
              <a:gdLst>
                <a:gd name="T0" fmla="*/ 81 w 81"/>
                <a:gd name="T1" fmla="*/ 18 h 30"/>
                <a:gd name="T2" fmla="*/ 76 w 81"/>
                <a:gd name="T3" fmla="*/ 28 h 30"/>
                <a:gd name="T4" fmla="*/ 0 w 81"/>
                <a:gd name="T5" fmla="*/ 30 h 30"/>
                <a:gd name="T6" fmla="*/ 81 w 81"/>
                <a:gd name="T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">
                  <a:moveTo>
                    <a:pt x="81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40" y="8"/>
                    <a:pt x="0" y="30"/>
                  </a:cubicBezTo>
                  <a:cubicBezTo>
                    <a:pt x="0" y="30"/>
                    <a:pt x="28" y="0"/>
                    <a:pt x="81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413990" y="2912234"/>
              <a:ext cx="260225" cy="97242"/>
            </a:xfrm>
            <a:custGeom>
              <a:avLst/>
              <a:gdLst>
                <a:gd name="T0" fmla="*/ 0 w 80"/>
                <a:gd name="T1" fmla="*/ 18 h 30"/>
                <a:gd name="T2" fmla="*/ 4 w 80"/>
                <a:gd name="T3" fmla="*/ 28 h 30"/>
                <a:gd name="T4" fmla="*/ 80 w 80"/>
                <a:gd name="T5" fmla="*/ 30 h 30"/>
                <a:gd name="T6" fmla="*/ 0 w 80"/>
                <a:gd name="T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30">
                  <a:moveTo>
                    <a:pt x="0" y="1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1" y="8"/>
                    <a:pt x="80" y="30"/>
                  </a:cubicBezTo>
                  <a:cubicBezTo>
                    <a:pt x="80" y="30"/>
                    <a:pt x="52" y="0"/>
                    <a:pt x="0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0801" y="2502723"/>
              <a:ext cx="923113" cy="661518"/>
            </a:xfrm>
            <a:custGeom>
              <a:avLst/>
              <a:gdLst>
                <a:gd name="T0" fmla="*/ 281 w 284"/>
                <a:gd name="T1" fmla="*/ 86 h 204"/>
                <a:gd name="T2" fmla="*/ 73 w 284"/>
                <a:gd name="T3" fmla="*/ 14 h 204"/>
                <a:gd name="T4" fmla="*/ 81 w 284"/>
                <a:gd name="T5" fmla="*/ 1 h 204"/>
                <a:gd name="T6" fmla="*/ 39 w 284"/>
                <a:gd name="T7" fmla="*/ 28 h 204"/>
                <a:gd name="T8" fmla="*/ 33 w 284"/>
                <a:gd name="T9" fmla="*/ 33 h 204"/>
                <a:gd name="T10" fmla="*/ 32 w 284"/>
                <a:gd name="T11" fmla="*/ 34 h 204"/>
                <a:gd name="T12" fmla="*/ 32 w 284"/>
                <a:gd name="T13" fmla="*/ 34 h 204"/>
                <a:gd name="T14" fmla="*/ 22 w 284"/>
                <a:gd name="T15" fmla="*/ 70 h 204"/>
                <a:gd name="T16" fmla="*/ 18 w 284"/>
                <a:gd name="T17" fmla="*/ 193 h 204"/>
                <a:gd name="T18" fmla="*/ 19 w 284"/>
                <a:gd name="T19" fmla="*/ 194 h 204"/>
                <a:gd name="T20" fmla="*/ 20 w 284"/>
                <a:gd name="T21" fmla="*/ 199 h 204"/>
                <a:gd name="T22" fmla="*/ 25 w 284"/>
                <a:gd name="T23" fmla="*/ 192 h 204"/>
                <a:gd name="T24" fmla="*/ 29 w 284"/>
                <a:gd name="T25" fmla="*/ 162 h 204"/>
                <a:gd name="T26" fmla="*/ 42 w 284"/>
                <a:gd name="T27" fmla="*/ 106 h 204"/>
                <a:gd name="T28" fmla="*/ 47 w 284"/>
                <a:gd name="T29" fmla="*/ 106 h 204"/>
                <a:gd name="T30" fmla="*/ 209 w 284"/>
                <a:gd name="T31" fmla="*/ 134 h 204"/>
                <a:gd name="T32" fmla="*/ 202 w 284"/>
                <a:gd name="T33" fmla="*/ 129 h 204"/>
                <a:gd name="T34" fmla="*/ 235 w 284"/>
                <a:gd name="T35" fmla="*/ 119 h 204"/>
                <a:gd name="T36" fmla="*/ 246 w 284"/>
                <a:gd name="T37" fmla="*/ 117 h 204"/>
                <a:gd name="T38" fmla="*/ 253 w 284"/>
                <a:gd name="T39" fmla="*/ 126 h 204"/>
                <a:gd name="T40" fmla="*/ 258 w 284"/>
                <a:gd name="T41" fmla="*/ 151 h 204"/>
                <a:gd name="T42" fmla="*/ 266 w 284"/>
                <a:gd name="T43" fmla="*/ 204 h 204"/>
                <a:gd name="T44" fmla="*/ 271 w 284"/>
                <a:gd name="T45" fmla="*/ 199 h 204"/>
                <a:gd name="T46" fmla="*/ 279 w 284"/>
                <a:gd name="T47" fmla="*/ 131 h 204"/>
                <a:gd name="T48" fmla="*/ 281 w 284"/>
                <a:gd name="T49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04">
                  <a:moveTo>
                    <a:pt x="281" y="86"/>
                  </a:moveTo>
                  <a:cubicBezTo>
                    <a:pt x="259" y="0"/>
                    <a:pt x="125" y="6"/>
                    <a:pt x="73" y="14"/>
                  </a:cubicBezTo>
                  <a:cubicBezTo>
                    <a:pt x="72" y="9"/>
                    <a:pt x="81" y="1"/>
                    <a:pt x="81" y="1"/>
                  </a:cubicBezTo>
                  <a:cubicBezTo>
                    <a:pt x="61" y="10"/>
                    <a:pt x="47" y="21"/>
                    <a:pt x="39" y="28"/>
                  </a:cubicBezTo>
                  <a:cubicBezTo>
                    <a:pt x="37" y="30"/>
                    <a:pt x="35" y="31"/>
                    <a:pt x="33" y="33"/>
                  </a:cubicBezTo>
                  <a:cubicBezTo>
                    <a:pt x="33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46"/>
                    <a:pt x="20" y="58"/>
                    <a:pt x="22" y="70"/>
                  </a:cubicBezTo>
                  <a:cubicBezTo>
                    <a:pt x="8" y="97"/>
                    <a:pt x="0" y="137"/>
                    <a:pt x="18" y="193"/>
                  </a:cubicBezTo>
                  <a:cubicBezTo>
                    <a:pt x="19" y="193"/>
                    <a:pt x="19" y="194"/>
                    <a:pt x="19" y="194"/>
                  </a:cubicBezTo>
                  <a:cubicBezTo>
                    <a:pt x="19" y="196"/>
                    <a:pt x="20" y="197"/>
                    <a:pt x="20" y="199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7" y="178"/>
                    <a:pt x="29" y="162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4" y="106"/>
                    <a:pt x="47" y="106"/>
                  </a:cubicBezTo>
                  <a:cubicBezTo>
                    <a:pt x="79" y="118"/>
                    <a:pt x="138" y="135"/>
                    <a:pt x="209" y="134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2" y="129"/>
                    <a:pt x="217" y="125"/>
                    <a:pt x="235" y="119"/>
                  </a:cubicBezTo>
                  <a:cubicBezTo>
                    <a:pt x="239" y="119"/>
                    <a:pt x="243" y="118"/>
                    <a:pt x="246" y="117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6" y="143"/>
                    <a:pt x="258" y="151"/>
                  </a:cubicBezTo>
                  <a:cubicBezTo>
                    <a:pt x="259" y="158"/>
                    <a:pt x="266" y="204"/>
                    <a:pt x="266" y="204"/>
                  </a:cubicBezTo>
                  <a:cubicBezTo>
                    <a:pt x="271" y="199"/>
                    <a:pt x="271" y="199"/>
                    <a:pt x="271" y="199"/>
                  </a:cubicBezTo>
                  <a:cubicBezTo>
                    <a:pt x="271" y="199"/>
                    <a:pt x="279" y="144"/>
                    <a:pt x="279" y="131"/>
                  </a:cubicBezTo>
                  <a:cubicBezTo>
                    <a:pt x="279" y="120"/>
                    <a:pt x="284" y="95"/>
                    <a:pt x="281" y="8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479731" y="6108888"/>
              <a:ext cx="362945" cy="130112"/>
            </a:xfrm>
            <a:custGeom>
              <a:avLst/>
              <a:gdLst>
                <a:gd name="T0" fmla="*/ 54 w 112"/>
                <a:gd name="T1" fmla="*/ 0 h 40"/>
                <a:gd name="T2" fmla="*/ 56 w 112"/>
                <a:gd name="T3" fmla="*/ 0 h 40"/>
                <a:gd name="T4" fmla="*/ 58 w 112"/>
                <a:gd name="T5" fmla="*/ 0 h 40"/>
                <a:gd name="T6" fmla="*/ 60 w 112"/>
                <a:gd name="T7" fmla="*/ 0 h 40"/>
                <a:gd name="T8" fmla="*/ 60 w 112"/>
                <a:gd name="T9" fmla="*/ 0 h 40"/>
                <a:gd name="T10" fmla="*/ 112 w 112"/>
                <a:gd name="T11" fmla="*/ 40 h 40"/>
                <a:gd name="T12" fmla="*/ 0 w 112"/>
                <a:gd name="T13" fmla="*/ 40 h 40"/>
                <a:gd name="T14" fmla="*/ 0 w 112"/>
                <a:gd name="T15" fmla="*/ 0 h 40"/>
                <a:gd name="T16" fmla="*/ 54 w 1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0">
                  <a:moveTo>
                    <a:pt x="54" y="0"/>
                  </a:moveTo>
                  <a:cubicBezTo>
                    <a:pt x="55" y="0"/>
                    <a:pt x="55" y="0"/>
                    <a:pt x="56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9" y="1"/>
                    <a:pt x="112" y="19"/>
                    <a:pt x="11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1627" y="6108888"/>
              <a:ext cx="364315" cy="130112"/>
            </a:xfrm>
            <a:custGeom>
              <a:avLst/>
              <a:gdLst>
                <a:gd name="T0" fmla="*/ 58 w 112"/>
                <a:gd name="T1" fmla="*/ 0 h 40"/>
                <a:gd name="T2" fmla="*/ 56 w 112"/>
                <a:gd name="T3" fmla="*/ 0 h 40"/>
                <a:gd name="T4" fmla="*/ 54 w 112"/>
                <a:gd name="T5" fmla="*/ 0 h 40"/>
                <a:gd name="T6" fmla="*/ 53 w 112"/>
                <a:gd name="T7" fmla="*/ 0 h 40"/>
                <a:gd name="T8" fmla="*/ 53 w 112"/>
                <a:gd name="T9" fmla="*/ 0 h 40"/>
                <a:gd name="T10" fmla="*/ 0 w 112"/>
                <a:gd name="T11" fmla="*/ 40 h 40"/>
                <a:gd name="T12" fmla="*/ 112 w 112"/>
                <a:gd name="T13" fmla="*/ 40 h 40"/>
                <a:gd name="T14" fmla="*/ 112 w 112"/>
                <a:gd name="T15" fmla="*/ 0 h 40"/>
                <a:gd name="T16" fmla="*/ 58 w 1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0">
                  <a:moveTo>
                    <a:pt x="58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3" y="1"/>
                    <a:pt x="0" y="19"/>
                    <a:pt x="0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1463296" y="4626977"/>
              <a:ext cx="327335" cy="78067"/>
            </a:xfrm>
            <a:custGeom>
              <a:avLst/>
              <a:gdLst>
                <a:gd name="T0" fmla="*/ 6 w 101"/>
                <a:gd name="T1" fmla="*/ 24 h 24"/>
                <a:gd name="T2" fmla="*/ 95 w 101"/>
                <a:gd name="T3" fmla="*/ 24 h 24"/>
                <a:gd name="T4" fmla="*/ 101 w 101"/>
                <a:gd name="T5" fmla="*/ 18 h 24"/>
                <a:gd name="T6" fmla="*/ 101 w 101"/>
                <a:gd name="T7" fmla="*/ 6 h 24"/>
                <a:gd name="T8" fmla="*/ 95 w 101"/>
                <a:gd name="T9" fmla="*/ 0 h 24"/>
                <a:gd name="T10" fmla="*/ 6 w 101"/>
                <a:gd name="T11" fmla="*/ 0 h 24"/>
                <a:gd name="T12" fmla="*/ 0 w 101"/>
                <a:gd name="T13" fmla="*/ 6 h 24"/>
                <a:gd name="T14" fmla="*/ 0 w 101"/>
                <a:gd name="T15" fmla="*/ 18 h 24"/>
                <a:gd name="T16" fmla="*/ 6 w 10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">
                  <a:moveTo>
                    <a:pt x="6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8" y="24"/>
                    <a:pt x="101" y="21"/>
                    <a:pt x="101" y="1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923672" y="4626977"/>
              <a:ext cx="328705" cy="78067"/>
            </a:xfrm>
            <a:custGeom>
              <a:avLst/>
              <a:gdLst>
                <a:gd name="T0" fmla="*/ 6 w 101"/>
                <a:gd name="T1" fmla="*/ 24 h 24"/>
                <a:gd name="T2" fmla="*/ 95 w 101"/>
                <a:gd name="T3" fmla="*/ 24 h 24"/>
                <a:gd name="T4" fmla="*/ 101 w 101"/>
                <a:gd name="T5" fmla="*/ 18 h 24"/>
                <a:gd name="T6" fmla="*/ 101 w 101"/>
                <a:gd name="T7" fmla="*/ 6 h 24"/>
                <a:gd name="T8" fmla="*/ 95 w 101"/>
                <a:gd name="T9" fmla="*/ 0 h 24"/>
                <a:gd name="T10" fmla="*/ 6 w 101"/>
                <a:gd name="T11" fmla="*/ 0 h 24"/>
                <a:gd name="T12" fmla="*/ 0 w 101"/>
                <a:gd name="T13" fmla="*/ 6 h 24"/>
                <a:gd name="T14" fmla="*/ 0 w 101"/>
                <a:gd name="T15" fmla="*/ 18 h 24"/>
                <a:gd name="T16" fmla="*/ 6 w 10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">
                  <a:moveTo>
                    <a:pt x="6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9" y="24"/>
                    <a:pt x="101" y="21"/>
                    <a:pt x="101" y="1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2"/>
                    <a:pt x="99" y="0"/>
                    <a:pt x="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242600" y="3414879"/>
              <a:ext cx="227354" cy="434164"/>
            </a:xfrm>
            <a:custGeom>
              <a:avLst/>
              <a:gdLst>
                <a:gd name="T0" fmla="*/ 2 w 70"/>
                <a:gd name="T1" fmla="*/ 90 h 134"/>
                <a:gd name="T2" fmla="*/ 10 w 70"/>
                <a:gd name="T3" fmla="*/ 4 h 134"/>
                <a:gd name="T4" fmla="*/ 23 w 70"/>
                <a:gd name="T5" fmla="*/ 36 h 134"/>
                <a:gd name="T6" fmla="*/ 62 w 70"/>
                <a:gd name="T7" fmla="*/ 59 h 134"/>
                <a:gd name="T8" fmla="*/ 2 w 70"/>
                <a:gd name="T9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4">
                  <a:moveTo>
                    <a:pt x="2" y="90"/>
                  </a:moveTo>
                  <a:cubicBezTo>
                    <a:pt x="2" y="90"/>
                    <a:pt x="0" y="7"/>
                    <a:pt x="10" y="4"/>
                  </a:cubicBezTo>
                  <a:cubicBezTo>
                    <a:pt x="20" y="0"/>
                    <a:pt x="24" y="33"/>
                    <a:pt x="23" y="36"/>
                  </a:cubicBezTo>
                  <a:cubicBezTo>
                    <a:pt x="22" y="38"/>
                    <a:pt x="70" y="30"/>
                    <a:pt x="62" y="59"/>
                  </a:cubicBezTo>
                  <a:cubicBezTo>
                    <a:pt x="54" y="88"/>
                    <a:pt x="28" y="134"/>
                    <a:pt x="2" y="9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787892" y="3706604"/>
              <a:ext cx="627278" cy="742325"/>
            </a:xfrm>
            <a:custGeom>
              <a:avLst/>
              <a:gdLst>
                <a:gd name="T0" fmla="*/ 193 w 193"/>
                <a:gd name="T1" fmla="*/ 4 h 229"/>
                <a:gd name="T2" fmla="*/ 138 w 193"/>
                <a:gd name="T3" fmla="*/ 0 h 229"/>
                <a:gd name="T4" fmla="*/ 129 w 193"/>
                <a:gd name="T5" fmla="*/ 127 h 229"/>
                <a:gd name="T6" fmla="*/ 44 w 193"/>
                <a:gd name="T7" fmla="*/ 18 h 229"/>
                <a:gd name="T8" fmla="*/ 0 w 193"/>
                <a:gd name="T9" fmla="*/ 52 h 229"/>
                <a:gd name="T10" fmla="*/ 129 w 193"/>
                <a:gd name="T11" fmla="*/ 218 h 229"/>
                <a:gd name="T12" fmla="*/ 148 w 193"/>
                <a:gd name="T13" fmla="*/ 228 h 229"/>
                <a:gd name="T14" fmla="*/ 159 w 193"/>
                <a:gd name="T15" fmla="*/ 227 h 229"/>
                <a:gd name="T16" fmla="*/ 178 w 193"/>
                <a:gd name="T17" fmla="*/ 203 h 229"/>
                <a:gd name="T18" fmla="*/ 193 w 193"/>
                <a:gd name="T19" fmla="*/ 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9">
                  <a:moveTo>
                    <a:pt x="193" y="4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4" y="224"/>
                    <a:pt x="140" y="228"/>
                    <a:pt x="148" y="228"/>
                  </a:cubicBezTo>
                  <a:cubicBezTo>
                    <a:pt x="151" y="229"/>
                    <a:pt x="155" y="229"/>
                    <a:pt x="159" y="227"/>
                  </a:cubicBezTo>
                  <a:cubicBezTo>
                    <a:pt x="170" y="224"/>
                    <a:pt x="178" y="214"/>
                    <a:pt x="178" y="203"/>
                  </a:cubicBezTo>
                  <a:lnTo>
                    <a:pt x="193" y="4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1181157" y="3414879"/>
              <a:ext cx="353358" cy="180788"/>
            </a:xfrm>
            <a:custGeom>
              <a:avLst/>
              <a:gdLst>
                <a:gd name="T0" fmla="*/ 0 w 109"/>
                <a:gd name="T1" fmla="*/ 2 h 56"/>
                <a:gd name="T2" fmla="*/ 55 w 109"/>
                <a:gd name="T3" fmla="*/ 55 h 56"/>
                <a:gd name="T4" fmla="*/ 109 w 109"/>
                <a:gd name="T5" fmla="*/ 0 h 56"/>
                <a:gd name="T6" fmla="*/ 0 w 109"/>
                <a:gd name="T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6">
                  <a:moveTo>
                    <a:pt x="0" y="2"/>
                  </a:moveTo>
                  <a:cubicBezTo>
                    <a:pt x="0" y="32"/>
                    <a:pt x="25" y="56"/>
                    <a:pt x="55" y="55"/>
                  </a:cubicBezTo>
                  <a:cubicBezTo>
                    <a:pt x="85" y="54"/>
                    <a:pt x="109" y="30"/>
                    <a:pt x="10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1271551" y="3528556"/>
              <a:ext cx="175309" cy="64371"/>
            </a:xfrm>
            <a:custGeom>
              <a:avLst/>
              <a:gdLst>
                <a:gd name="T0" fmla="*/ 0 w 54"/>
                <a:gd name="T1" fmla="*/ 13 h 20"/>
                <a:gd name="T2" fmla="*/ 27 w 54"/>
                <a:gd name="T3" fmla="*/ 20 h 20"/>
                <a:gd name="T4" fmla="*/ 54 w 54"/>
                <a:gd name="T5" fmla="*/ 12 h 20"/>
                <a:gd name="T6" fmla="*/ 27 w 54"/>
                <a:gd name="T7" fmla="*/ 0 h 20"/>
                <a:gd name="T8" fmla="*/ 0 w 54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">
                  <a:moveTo>
                    <a:pt x="0" y="13"/>
                  </a:moveTo>
                  <a:cubicBezTo>
                    <a:pt x="8" y="18"/>
                    <a:pt x="17" y="20"/>
                    <a:pt x="27" y="20"/>
                  </a:cubicBezTo>
                  <a:cubicBezTo>
                    <a:pt x="37" y="20"/>
                    <a:pt x="46" y="17"/>
                    <a:pt x="54" y="12"/>
                  </a:cubicBezTo>
                  <a:cubicBezTo>
                    <a:pt x="49" y="5"/>
                    <a:pt x="39" y="0"/>
                    <a:pt x="27" y="0"/>
                  </a:cubicBezTo>
                  <a:cubicBezTo>
                    <a:pt x="15" y="1"/>
                    <a:pt x="4" y="6"/>
                    <a:pt x="0" y="13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1186636" y="3414879"/>
              <a:ext cx="338292" cy="71219"/>
            </a:xfrm>
            <a:custGeom>
              <a:avLst/>
              <a:gdLst>
                <a:gd name="T0" fmla="*/ 53 w 104"/>
                <a:gd name="T1" fmla="*/ 21 h 22"/>
                <a:gd name="T2" fmla="*/ 104 w 104"/>
                <a:gd name="T3" fmla="*/ 0 h 22"/>
                <a:gd name="T4" fmla="*/ 0 w 104"/>
                <a:gd name="T5" fmla="*/ 2 h 22"/>
                <a:gd name="T6" fmla="*/ 53 w 104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22">
                  <a:moveTo>
                    <a:pt x="53" y="21"/>
                  </a:moveTo>
                  <a:cubicBezTo>
                    <a:pt x="77" y="21"/>
                    <a:pt x="98" y="12"/>
                    <a:pt x="10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14"/>
                    <a:pt x="28" y="22"/>
                    <a:pt x="5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1434534" y="3028651"/>
              <a:ext cx="213658" cy="210919"/>
            </a:xfrm>
            <a:custGeom>
              <a:avLst/>
              <a:gdLst>
                <a:gd name="T0" fmla="*/ 62 w 66"/>
                <a:gd name="T1" fmla="*/ 38 h 65"/>
                <a:gd name="T2" fmla="*/ 41 w 66"/>
                <a:gd name="T3" fmla="*/ 7 h 65"/>
                <a:gd name="T4" fmla="*/ 2 w 66"/>
                <a:gd name="T5" fmla="*/ 35 h 65"/>
                <a:gd name="T6" fmla="*/ 62 w 66"/>
                <a:gd name="T7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5">
                  <a:moveTo>
                    <a:pt x="62" y="38"/>
                  </a:moveTo>
                  <a:cubicBezTo>
                    <a:pt x="62" y="38"/>
                    <a:pt x="66" y="14"/>
                    <a:pt x="41" y="7"/>
                  </a:cubicBezTo>
                  <a:cubicBezTo>
                    <a:pt x="15" y="0"/>
                    <a:pt x="0" y="27"/>
                    <a:pt x="2" y="35"/>
                  </a:cubicBezTo>
                  <a:cubicBezTo>
                    <a:pt x="5" y="43"/>
                    <a:pt x="25" y="65"/>
                    <a:pt x="62" y="38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475622" y="3061521"/>
              <a:ext cx="127373" cy="123264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1505754" y="3087544"/>
              <a:ext cx="71219" cy="73959"/>
            </a:xfrm>
            <a:custGeom>
              <a:avLst/>
              <a:gdLst>
                <a:gd name="T0" fmla="*/ 2 w 22"/>
                <a:gd name="T1" fmla="*/ 14 h 23"/>
                <a:gd name="T2" fmla="*/ 14 w 22"/>
                <a:gd name="T3" fmla="*/ 21 h 23"/>
                <a:gd name="T4" fmla="*/ 21 w 22"/>
                <a:gd name="T5" fmla="*/ 9 h 23"/>
                <a:gd name="T6" fmla="*/ 9 w 22"/>
                <a:gd name="T7" fmla="*/ 2 h 23"/>
                <a:gd name="T8" fmla="*/ 2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" y="14"/>
                  </a:moveTo>
                  <a:cubicBezTo>
                    <a:pt x="3" y="19"/>
                    <a:pt x="8" y="23"/>
                    <a:pt x="14" y="21"/>
                  </a:cubicBezTo>
                  <a:cubicBezTo>
                    <a:pt x="19" y="20"/>
                    <a:pt x="22" y="14"/>
                    <a:pt x="21" y="9"/>
                  </a:cubicBezTo>
                  <a:cubicBezTo>
                    <a:pt x="19" y="4"/>
                    <a:pt x="14" y="0"/>
                    <a:pt x="9" y="2"/>
                  </a:cubicBezTo>
                  <a:cubicBezTo>
                    <a:pt x="3" y="3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063372" y="3028651"/>
              <a:ext cx="217767" cy="210919"/>
            </a:xfrm>
            <a:custGeom>
              <a:avLst/>
              <a:gdLst>
                <a:gd name="T0" fmla="*/ 4 w 67"/>
                <a:gd name="T1" fmla="*/ 38 h 65"/>
                <a:gd name="T2" fmla="*/ 26 w 67"/>
                <a:gd name="T3" fmla="*/ 7 h 65"/>
                <a:gd name="T4" fmla="*/ 64 w 67"/>
                <a:gd name="T5" fmla="*/ 35 h 65"/>
                <a:gd name="T6" fmla="*/ 4 w 67"/>
                <a:gd name="T7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5">
                  <a:moveTo>
                    <a:pt x="4" y="38"/>
                  </a:moveTo>
                  <a:cubicBezTo>
                    <a:pt x="4" y="38"/>
                    <a:pt x="0" y="14"/>
                    <a:pt x="26" y="7"/>
                  </a:cubicBezTo>
                  <a:cubicBezTo>
                    <a:pt x="52" y="0"/>
                    <a:pt x="67" y="27"/>
                    <a:pt x="64" y="35"/>
                  </a:cubicBezTo>
                  <a:cubicBezTo>
                    <a:pt x="61" y="43"/>
                    <a:pt x="41" y="65"/>
                    <a:pt x="4" y="38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1108568" y="3061521"/>
              <a:ext cx="127373" cy="123264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134591" y="3087544"/>
              <a:ext cx="71219" cy="73959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19" y="19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4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1177049" y="3080696"/>
              <a:ext cx="42458" cy="3834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1496166" y="3080696"/>
              <a:ext cx="38349" cy="3834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651209" y="2623425"/>
            <a:ext cx="1608306" cy="1581150"/>
            <a:chOff x="3651209" y="262342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" name="椭圆 50"/>
            <p:cNvSpPr/>
            <p:nvPr/>
          </p:nvSpPr>
          <p:spPr>
            <a:xfrm>
              <a:off x="3651209" y="262342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4184609" y="2916418"/>
              <a:ext cx="514350" cy="518008"/>
            </a:xfrm>
            <a:custGeom>
              <a:avLst/>
              <a:gdLst>
                <a:gd name="T0" fmla="*/ 198 w 201"/>
                <a:gd name="T1" fmla="*/ 35 h 202"/>
                <a:gd name="T2" fmla="*/ 188 w 201"/>
                <a:gd name="T3" fmla="*/ 44 h 202"/>
                <a:gd name="T4" fmla="*/ 157 w 201"/>
                <a:gd name="T5" fmla="*/ 13 h 202"/>
                <a:gd name="T6" fmla="*/ 167 w 201"/>
                <a:gd name="T7" fmla="*/ 4 h 202"/>
                <a:gd name="T8" fmla="*/ 179 w 201"/>
                <a:gd name="T9" fmla="*/ 3 h 202"/>
                <a:gd name="T10" fmla="*/ 198 w 201"/>
                <a:gd name="T11" fmla="*/ 23 h 202"/>
                <a:gd name="T12" fmla="*/ 198 w 201"/>
                <a:gd name="T13" fmla="*/ 35 h 202"/>
                <a:gd name="T14" fmla="*/ 115 w 201"/>
                <a:gd name="T15" fmla="*/ 117 h 202"/>
                <a:gd name="T16" fmla="*/ 84 w 201"/>
                <a:gd name="T17" fmla="*/ 86 h 202"/>
                <a:gd name="T18" fmla="*/ 153 w 201"/>
                <a:gd name="T19" fmla="*/ 18 h 202"/>
                <a:gd name="T20" fmla="*/ 184 w 201"/>
                <a:gd name="T21" fmla="*/ 49 h 202"/>
                <a:gd name="T22" fmla="*/ 115 w 201"/>
                <a:gd name="T23" fmla="*/ 117 h 202"/>
                <a:gd name="T24" fmla="*/ 111 w 201"/>
                <a:gd name="T25" fmla="*/ 121 h 202"/>
                <a:gd name="T26" fmla="*/ 67 w 201"/>
                <a:gd name="T27" fmla="*/ 133 h 202"/>
                <a:gd name="T28" fmla="*/ 80 w 201"/>
                <a:gd name="T29" fmla="*/ 90 h 202"/>
                <a:gd name="T30" fmla="*/ 111 w 201"/>
                <a:gd name="T31" fmla="*/ 121 h 202"/>
                <a:gd name="T32" fmla="*/ 39 w 201"/>
                <a:gd name="T33" fmla="*/ 26 h 202"/>
                <a:gd name="T34" fmla="*/ 20 w 201"/>
                <a:gd name="T35" fmla="*/ 45 h 202"/>
                <a:gd name="T36" fmla="*/ 20 w 201"/>
                <a:gd name="T37" fmla="*/ 162 h 202"/>
                <a:gd name="T38" fmla="*/ 39 w 201"/>
                <a:gd name="T39" fmla="*/ 182 h 202"/>
                <a:gd name="T40" fmla="*/ 156 w 201"/>
                <a:gd name="T41" fmla="*/ 182 h 202"/>
                <a:gd name="T42" fmla="*/ 176 w 201"/>
                <a:gd name="T43" fmla="*/ 162 h 202"/>
                <a:gd name="T44" fmla="*/ 176 w 201"/>
                <a:gd name="T45" fmla="*/ 85 h 202"/>
                <a:gd name="T46" fmla="*/ 196 w 201"/>
                <a:gd name="T47" fmla="*/ 66 h 202"/>
                <a:gd name="T48" fmla="*/ 196 w 201"/>
                <a:gd name="T49" fmla="*/ 169 h 202"/>
                <a:gd name="T50" fmla="*/ 163 w 201"/>
                <a:gd name="T51" fmla="*/ 202 h 202"/>
                <a:gd name="T52" fmla="*/ 32 w 201"/>
                <a:gd name="T53" fmla="*/ 202 h 202"/>
                <a:gd name="T54" fmla="*/ 0 w 201"/>
                <a:gd name="T55" fmla="*/ 169 h 202"/>
                <a:gd name="T56" fmla="*/ 0 w 201"/>
                <a:gd name="T57" fmla="*/ 40 h 202"/>
                <a:gd name="T58" fmla="*/ 32 w 201"/>
                <a:gd name="T59" fmla="*/ 6 h 202"/>
                <a:gd name="T60" fmla="*/ 136 w 201"/>
                <a:gd name="T61" fmla="*/ 6 h 202"/>
                <a:gd name="T62" fmla="*/ 116 w 201"/>
                <a:gd name="T63" fmla="*/ 26 h 202"/>
                <a:gd name="T64" fmla="*/ 39 w 201"/>
                <a:gd name="T65" fmla="*/ 2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02">
                  <a:moveTo>
                    <a:pt x="198" y="35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70" y="0"/>
                    <a:pt x="175" y="0"/>
                    <a:pt x="179" y="3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201" y="26"/>
                    <a:pt x="201" y="31"/>
                    <a:pt x="198" y="35"/>
                  </a:cubicBezTo>
                  <a:close/>
                  <a:moveTo>
                    <a:pt x="115" y="117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84" y="49"/>
                    <a:pt x="184" y="49"/>
                    <a:pt x="184" y="49"/>
                  </a:cubicBezTo>
                  <a:lnTo>
                    <a:pt x="115" y="117"/>
                  </a:lnTo>
                  <a:close/>
                  <a:moveTo>
                    <a:pt x="111" y="121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80" y="90"/>
                    <a:pt x="80" y="90"/>
                    <a:pt x="80" y="90"/>
                  </a:cubicBezTo>
                  <a:lnTo>
                    <a:pt x="111" y="121"/>
                  </a:lnTo>
                  <a:close/>
                  <a:moveTo>
                    <a:pt x="39" y="26"/>
                  </a:moveTo>
                  <a:cubicBezTo>
                    <a:pt x="28" y="26"/>
                    <a:pt x="20" y="34"/>
                    <a:pt x="20" y="4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73"/>
                    <a:pt x="28" y="182"/>
                    <a:pt x="39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67" y="182"/>
                    <a:pt x="176" y="173"/>
                    <a:pt x="176" y="16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87"/>
                    <a:pt x="181" y="202"/>
                    <a:pt x="163" y="202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14" y="202"/>
                    <a:pt x="0" y="187"/>
                    <a:pt x="0" y="1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14" y="6"/>
                    <a:pt x="3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16" y="26"/>
                    <a:pt x="116" y="26"/>
                    <a:pt x="116" y="26"/>
                  </a:cubicBezTo>
                  <a:lnTo>
                    <a:pt x="39" y="26"/>
                  </a:lnTo>
                  <a:close/>
                </a:path>
              </a:pathLst>
            </a:custGeom>
            <a:solidFill>
              <a:srgbClr val="E7E6E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53" name="标题 4"/>
            <p:cNvSpPr txBox="1"/>
            <p:nvPr/>
          </p:nvSpPr>
          <p:spPr>
            <a:xfrm>
              <a:off x="3651209" y="352434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投寄简历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906591" y="2663045"/>
            <a:ext cx="1608306" cy="1581150"/>
            <a:chOff x="7906591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4" name="椭圆 53"/>
            <p:cNvSpPr/>
            <p:nvPr/>
          </p:nvSpPr>
          <p:spPr>
            <a:xfrm>
              <a:off x="7906591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标题 4"/>
            <p:cNvSpPr txBox="1"/>
            <p:nvPr/>
          </p:nvSpPr>
          <p:spPr>
            <a:xfrm>
              <a:off x="7906591" y="356396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企业面试</a:t>
              </a:r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8387735" y="2954479"/>
              <a:ext cx="566606" cy="519668"/>
            </a:xfrm>
            <a:custGeom>
              <a:avLst/>
              <a:gdLst>
                <a:gd name="T0" fmla="*/ 114 w 283"/>
                <a:gd name="T1" fmla="*/ 0 h 260"/>
                <a:gd name="T2" fmla="*/ 114 w 283"/>
                <a:gd name="T3" fmla="*/ 73 h 260"/>
                <a:gd name="T4" fmla="*/ 132 w 283"/>
                <a:gd name="T5" fmla="*/ 98 h 260"/>
                <a:gd name="T6" fmla="*/ 130 w 283"/>
                <a:gd name="T7" fmla="*/ 76 h 260"/>
                <a:gd name="T8" fmla="*/ 89 w 283"/>
                <a:gd name="T9" fmla="*/ 77 h 260"/>
                <a:gd name="T10" fmla="*/ 116 w 283"/>
                <a:gd name="T11" fmla="*/ 95 h 260"/>
                <a:gd name="T12" fmla="*/ 138 w 283"/>
                <a:gd name="T13" fmla="*/ 101 h 260"/>
                <a:gd name="T14" fmla="*/ 171 w 283"/>
                <a:gd name="T15" fmla="*/ 135 h 260"/>
                <a:gd name="T16" fmla="*/ 171 w 283"/>
                <a:gd name="T17" fmla="*/ 68 h 260"/>
                <a:gd name="T18" fmla="*/ 116 w 283"/>
                <a:gd name="T19" fmla="*/ 170 h 260"/>
                <a:gd name="T20" fmla="*/ 116 w 283"/>
                <a:gd name="T21" fmla="*/ 103 h 260"/>
                <a:gd name="T22" fmla="*/ 116 w 283"/>
                <a:gd name="T23" fmla="*/ 170 h 260"/>
                <a:gd name="T24" fmla="*/ 102 w 283"/>
                <a:gd name="T25" fmla="*/ 172 h 260"/>
                <a:gd name="T26" fmla="*/ 59 w 283"/>
                <a:gd name="T27" fmla="*/ 250 h 260"/>
                <a:gd name="T28" fmla="*/ 61 w 283"/>
                <a:gd name="T29" fmla="*/ 251 h 260"/>
                <a:gd name="T30" fmla="*/ 170 w 283"/>
                <a:gd name="T31" fmla="*/ 251 h 260"/>
                <a:gd name="T32" fmla="*/ 173 w 283"/>
                <a:gd name="T33" fmla="*/ 250 h 260"/>
                <a:gd name="T34" fmla="*/ 130 w 283"/>
                <a:gd name="T35" fmla="*/ 172 h 260"/>
                <a:gd name="T36" fmla="*/ 157 w 283"/>
                <a:gd name="T37" fmla="*/ 137 h 260"/>
                <a:gd name="T38" fmla="*/ 181 w 283"/>
                <a:gd name="T39" fmla="*/ 215 h 260"/>
                <a:gd name="T40" fmla="*/ 226 w 283"/>
                <a:gd name="T41" fmla="*/ 216 h 260"/>
                <a:gd name="T42" fmla="*/ 228 w 283"/>
                <a:gd name="T43" fmla="*/ 215 h 260"/>
                <a:gd name="T44" fmla="*/ 185 w 283"/>
                <a:gd name="T45" fmla="*/ 137 h 260"/>
                <a:gd name="T46" fmla="*/ 212 w 283"/>
                <a:gd name="T47" fmla="*/ 98 h 260"/>
                <a:gd name="T48" fmla="*/ 260 w 283"/>
                <a:gd name="T49" fmla="*/ 68 h 260"/>
                <a:gd name="T50" fmla="*/ 193 w 283"/>
                <a:gd name="T51" fmla="*/ 67 h 260"/>
                <a:gd name="T52" fmla="*/ 212 w 283"/>
                <a:gd name="T53" fmla="*/ 104 h 260"/>
                <a:gd name="T54" fmla="*/ 236 w 283"/>
                <a:gd name="T55" fmla="*/ 181 h 260"/>
                <a:gd name="T56" fmla="*/ 281 w 283"/>
                <a:gd name="T57" fmla="*/ 182 h 260"/>
                <a:gd name="T58" fmla="*/ 283 w 283"/>
                <a:gd name="T59" fmla="*/ 181 h 260"/>
                <a:gd name="T60" fmla="*/ 241 w 283"/>
                <a:gd name="T61" fmla="*/ 104 h 260"/>
                <a:gd name="T62" fmla="*/ 75 w 283"/>
                <a:gd name="T63" fmla="*/ 130 h 260"/>
                <a:gd name="T64" fmla="*/ 91 w 283"/>
                <a:gd name="T65" fmla="*/ 102 h 260"/>
                <a:gd name="T66" fmla="*/ 24 w 283"/>
                <a:gd name="T67" fmla="*/ 102 h 260"/>
                <a:gd name="T68" fmla="*/ 87 w 283"/>
                <a:gd name="T69" fmla="*/ 166 h 260"/>
                <a:gd name="T70" fmla="*/ 71 w 283"/>
                <a:gd name="T71" fmla="*/ 137 h 260"/>
                <a:gd name="T72" fmla="*/ 0 w 283"/>
                <a:gd name="T73" fmla="*/ 180 h 260"/>
                <a:gd name="T74" fmla="*/ 0 w 283"/>
                <a:gd name="T75" fmla="*/ 216 h 260"/>
                <a:gd name="T76" fmla="*/ 51 w 283"/>
                <a:gd name="T77" fmla="*/ 225 h 260"/>
                <a:gd name="T78" fmla="*/ 87 w 283"/>
                <a:gd name="T79" fmla="*/ 166 h 260"/>
                <a:gd name="T80" fmla="*/ 87 w 283"/>
                <a:gd name="T81" fmla="*/ 1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3" h="260">
                  <a:moveTo>
                    <a:pt x="78" y="37"/>
                  </a:moveTo>
                  <a:cubicBezTo>
                    <a:pt x="78" y="17"/>
                    <a:pt x="94" y="0"/>
                    <a:pt x="114" y="0"/>
                  </a:cubicBezTo>
                  <a:cubicBezTo>
                    <a:pt x="134" y="0"/>
                    <a:pt x="150" y="17"/>
                    <a:pt x="150" y="37"/>
                  </a:cubicBezTo>
                  <a:cubicBezTo>
                    <a:pt x="150" y="57"/>
                    <a:pt x="134" y="73"/>
                    <a:pt x="114" y="73"/>
                  </a:cubicBezTo>
                  <a:cubicBezTo>
                    <a:pt x="94" y="73"/>
                    <a:pt x="78" y="57"/>
                    <a:pt x="78" y="37"/>
                  </a:cubicBezTo>
                  <a:close/>
                  <a:moveTo>
                    <a:pt x="132" y="98"/>
                  </a:moveTo>
                  <a:cubicBezTo>
                    <a:pt x="132" y="90"/>
                    <a:pt x="135" y="83"/>
                    <a:pt x="139" y="77"/>
                  </a:cubicBezTo>
                  <a:cubicBezTo>
                    <a:pt x="136" y="76"/>
                    <a:pt x="133" y="76"/>
                    <a:pt x="130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5" y="76"/>
                    <a:pt x="92" y="76"/>
                    <a:pt x="89" y="77"/>
                  </a:cubicBezTo>
                  <a:cubicBezTo>
                    <a:pt x="94" y="83"/>
                    <a:pt x="97" y="91"/>
                    <a:pt x="97" y="99"/>
                  </a:cubicBezTo>
                  <a:cubicBezTo>
                    <a:pt x="102" y="96"/>
                    <a:pt x="109" y="95"/>
                    <a:pt x="116" y="95"/>
                  </a:cubicBezTo>
                  <a:cubicBezTo>
                    <a:pt x="121" y="95"/>
                    <a:pt x="127" y="96"/>
                    <a:pt x="132" y="98"/>
                  </a:cubicBezTo>
                  <a:close/>
                  <a:moveTo>
                    <a:pt x="138" y="101"/>
                  </a:moveTo>
                  <a:cubicBezTo>
                    <a:pt x="148" y="108"/>
                    <a:pt x="156" y="119"/>
                    <a:pt x="157" y="132"/>
                  </a:cubicBezTo>
                  <a:cubicBezTo>
                    <a:pt x="161" y="134"/>
                    <a:pt x="166" y="135"/>
                    <a:pt x="171" y="135"/>
                  </a:cubicBezTo>
                  <a:cubicBezTo>
                    <a:pt x="190" y="135"/>
                    <a:pt x="205" y="120"/>
                    <a:pt x="205" y="102"/>
                  </a:cubicBezTo>
                  <a:cubicBezTo>
                    <a:pt x="205" y="83"/>
                    <a:pt x="190" y="68"/>
                    <a:pt x="171" y="68"/>
                  </a:cubicBezTo>
                  <a:cubicBezTo>
                    <a:pt x="153" y="68"/>
                    <a:pt x="138" y="83"/>
                    <a:pt x="138" y="101"/>
                  </a:cubicBezTo>
                  <a:close/>
                  <a:moveTo>
                    <a:pt x="116" y="170"/>
                  </a:moveTo>
                  <a:cubicBezTo>
                    <a:pt x="134" y="170"/>
                    <a:pt x="149" y="155"/>
                    <a:pt x="149" y="136"/>
                  </a:cubicBezTo>
                  <a:cubicBezTo>
                    <a:pt x="149" y="118"/>
                    <a:pt x="134" y="103"/>
                    <a:pt x="116" y="103"/>
                  </a:cubicBezTo>
                  <a:cubicBezTo>
                    <a:pt x="97" y="103"/>
                    <a:pt x="82" y="118"/>
                    <a:pt x="82" y="136"/>
                  </a:cubicBezTo>
                  <a:cubicBezTo>
                    <a:pt x="82" y="155"/>
                    <a:pt x="97" y="170"/>
                    <a:pt x="116" y="170"/>
                  </a:cubicBezTo>
                  <a:close/>
                  <a:moveTo>
                    <a:pt x="130" y="172"/>
                  </a:moveTo>
                  <a:cubicBezTo>
                    <a:pt x="102" y="172"/>
                    <a:pt x="102" y="172"/>
                    <a:pt x="102" y="172"/>
                  </a:cubicBezTo>
                  <a:cubicBezTo>
                    <a:pt x="78" y="172"/>
                    <a:pt x="59" y="191"/>
                    <a:pt x="59" y="215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84" y="258"/>
                    <a:pt x="103" y="260"/>
                    <a:pt x="119" y="260"/>
                  </a:cubicBezTo>
                  <a:cubicBezTo>
                    <a:pt x="151" y="260"/>
                    <a:pt x="169" y="251"/>
                    <a:pt x="170" y="251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3" y="191"/>
                    <a:pt x="154" y="172"/>
                    <a:pt x="130" y="172"/>
                  </a:cubicBezTo>
                  <a:close/>
                  <a:moveTo>
                    <a:pt x="185" y="137"/>
                  </a:moveTo>
                  <a:cubicBezTo>
                    <a:pt x="157" y="137"/>
                    <a:pt x="157" y="137"/>
                    <a:pt x="157" y="137"/>
                  </a:cubicBezTo>
                  <a:cubicBezTo>
                    <a:pt x="157" y="149"/>
                    <a:pt x="152" y="159"/>
                    <a:pt x="144" y="166"/>
                  </a:cubicBezTo>
                  <a:cubicBezTo>
                    <a:pt x="165" y="172"/>
                    <a:pt x="181" y="192"/>
                    <a:pt x="181" y="215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209" y="225"/>
                    <a:pt x="225" y="217"/>
                    <a:pt x="226" y="216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8" y="157"/>
                    <a:pt x="209" y="137"/>
                    <a:pt x="185" y="137"/>
                  </a:cubicBezTo>
                  <a:close/>
                  <a:moveTo>
                    <a:pt x="193" y="67"/>
                  </a:moveTo>
                  <a:cubicBezTo>
                    <a:pt x="203" y="74"/>
                    <a:pt x="211" y="85"/>
                    <a:pt x="212" y="98"/>
                  </a:cubicBezTo>
                  <a:cubicBezTo>
                    <a:pt x="217" y="100"/>
                    <a:pt x="221" y="101"/>
                    <a:pt x="226" y="101"/>
                  </a:cubicBezTo>
                  <a:cubicBezTo>
                    <a:pt x="245" y="101"/>
                    <a:pt x="260" y="86"/>
                    <a:pt x="260" y="68"/>
                  </a:cubicBezTo>
                  <a:cubicBezTo>
                    <a:pt x="260" y="49"/>
                    <a:pt x="245" y="34"/>
                    <a:pt x="226" y="34"/>
                  </a:cubicBezTo>
                  <a:cubicBezTo>
                    <a:pt x="208" y="34"/>
                    <a:pt x="193" y="49"/>
                    <a:pt x="193" y="67"/>
                  </a:cubicBezTo>
                  <a:close/>
                  <a:moveTo>
                    <a:pt x="241" y="104"/>
                  </a:moveTo>
                  <a:cubicBezTo>
                    <a:pt x="212" y="104"/>
                    <a:pt x="212" y="104"/>
                    <a:pt x="212" y="104"/>
                  </a:cubicBezTo>
                  <a:cubicBezTo>
                    <a:pt x="212" y="115"/>
                    <a:pt x="207" y="125"/>
                    <a:pt x="200" y="132"/>
                  </a:cubicBezTo>
                  <a:cubicBezTo>
                    <a:pt x="221" y="139"/>
                    <a:pt x="236" y="158"/>
                    <a:pt x="236" y="181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64" y="191"/>
                    <a:pt x="280" y="183"/>
                    <a:pt x="281" y="182"/>
                  </a:cubicBezTo>
                  <a:cubicBezTo>
                    <a:pt x="283" y="181"/>
                    <a:pt x="283" y="181"/>
                    <a:pt x="283" y="181"/>
                  </a:cubicBezTo>
                  <a:cubicBezTo>
                    <a:pt x="283" y="181"/>
                    <a:pt x="283" y="181"/>
                    <a:pt x="283" y="181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3" y="123"/>
                    <a:pt x="264" y="104"/>
                    <a:pt x="241" y="104"/>
                  </a:cubicBezTo>
                  <a:close/>
                  <a:moveTo>
                    <a:pt x="57" y="135"/>
                  </a:moveTo>
                  <a:cubicBezTo>
                    <a:pt x="64" y="135"/>
                    <a:pt x="70" y="133"/>
                    <a:pt x="75" y="130"/>
                  </a:cubicBezTo>
                  <a:cubicBezTo>
                    <a:pt x="77" y="119"/>
                    <a:pt x="82" y="110"/>
                    <a:pt x="90" y="103"/>
                  </a:cubicBezTo>
                  <a:cubicBezTo>
                    <a:pt x="90" y="103"/>
                    <a:pt x="91" y="102"/>
                    <a:pt x="91" y="102"/>
                  </a:cubicBezTo>
                  <a:cubicBezTo>
                    <a:pt x="91" y="83"/>
                    <a:pt x="76" y="68"/>
                    <a:pt x="57" y="68"/>
                  </a:cubicBezTo>
                  <a:cubicBezTo>
                    <a:pt x="39" y="68"/>
                    <a:pt x="24" y="83"/>
                    <a:pt x="24" y="102"/>
                  </a:cubicBezTo>
                  <a:cubicBezTo>
                    <a:pt x="24" y="120"/>
                    <a:pt x="39" y="135"/>
                    <a:pt x="57" y="135"/>
                  </a:cubicBezTo>
                  <a:close/>
                  <a:moveTo>
                    <a:pt x="87" y="166"/>
                  </a:moveTo>
                  <a:cubicBezTo>
                    <a:pt x="80" y="159"/>
                    <a:pt x="75" y="149"/>
                    <a:pt x="74" y="138"/>
                  </a:cubicBezTo>
                  <a:cubicBezTo>
                    <a:pt x="73" y="137"/>
                    <a:pt x="72" y="137"/>
                    <a:pt x="71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19" y="137"/>
                    <a:pt x="0" y="157"/>
                    <a:pt x="0" y="18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21" y="222"/>
                    <a:pt x="37" y="225"/>
                    <a:pt x="51" y="22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2"/>
                    <a:pt x="66" y="172"/>
                    <a:pt x="87" y="166"/>
                  </a:cubicBezTo>
                  <a:close/>
                  <a:moveTo>
                    <a:pt x="87" y="166"/>
                  </a:moveTo>
                  <a:cubicBezTo>
                    <a:pt x="87" y="166"/>
                    <a:pt x="87" y="166"/>
                    <a:pt x="87" y="166"/>
                  </a:cubicBezTo>
                </a:path>
              </a:pathLst>
            </a:custGeom>
            <a:solidFill>
              <a:srgbClr val="E7E6E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55581" y="2663045"/>
            <a:ext cx="1608306" cy="1581150"/>
            <a:chOff x="5755581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0" name="椭圆 59"/>
            <p:cNvSpPr/>
            <p:nvPr/>
          </p:nvSpPr>
          <p:spPr>
            <a:xfrm>
              <a:off x="5763466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标题 4"/>
            <p:cNvSpPr txBox="1"/>
            <p:nvPr/>
          </p:nvSpPr>
          <p:spPr>
            <a:xfrm>
              <a:off x="5755581" y="3552153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演讲会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264739" y="2886766"/>
              <a:ext cx="591668" cy="606995"/>
              <a:chOff x="7673976" y="2593975"/>
              <a:chExt cx="1716088" cy="1760538"/>
            </a:xfrm>
            <a:solidFill>
              <a:srgbClr val="E7E6E6">
                <a:lumMod val="50000"/>
              </a:srgbClr>
            </a:solidFill>
          </p:grpSpPr>
          <p:sp>
            <p:nvSpPr>
              <p:cNvPr id="68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69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avLst/>
                <a:gdLst>
                  <a:gd name="T0" fmla="*/ 143 w 289"/>
                  <a:gd name="T1" fmla="*/ 1 h 252"/>
                  <a:gd name="T2" fmla="*/ 0 w 289"/>
                  <a:gd name="T3" fmla="*/ 111 h 252"/>
                  <a:gd name="T4" fmla="*/ 73 w 289"/>
                  <a:gd name="T5" fmla="*/ 203 h 252"/>
                  <a:gd name="T6" fmla="*/ 47 w 289"/>
                  <a:gd name="T7" fmla="*/ 252 h 252"/>
                  <a:gd name="T8" fmla="*/ 121 w 289"/>
                  <a:gd name="T9" fmla="*/ 216 h 252"/>
                  <a:gd name="T10" fmla="*/ 146 w 289"/>
                  <a:gd name="T11" fmla="*/ 217 h 252"/>
                  <a:gd name="T12" fmla="*/ 288 w 289"/>
                  <a:gd name="T13" fmla="*/ 107 h 252"/>
                  <a:gd name="T14" fmla="*/ 143 w 289"/>
                  <a:gd name="T15" fmla="*/ 1 h 252"/>
                  <a:gd name="T16" fmla="*/ 73 w 289"/>
                  <a:gd name="T17" fmla="*/ 131 h 252"/>
                  <a:gd name="T18" fmla="*/ 55 w 289"/>
                  <a:gd name="T19" fmla="*/ 113 h 252"/>
                  <a:gd name="T20" fmla="*/ 73 w 289"/>
                  <a:gd name="T21" fmla="*/ 95 h 252"/>
                  <a:gd name="T22" fmla="*/ 91 w 289"/>
                  <a:gd name="T23" fmla="*/ 113 h 252"/>
                  <a:gd name="T24" fmla="*/ 73 w 289"/>
                  <a:gd name="T25" fmla="*/ 131 h 252"/>
                  <a:gd name="T26" fmla="*/ 144 w 289"/>
                  <a:gd name="T27" fmla="*/ 131 h 252"/>
                  <a:gd name="T28" fmla="*/ 126 w 289"/>
                  <a:gd name="T29" fmla="*/ 113 h 252"/>
                  <a:gd name="T30" fmla="*/ 144 w 289"/>
                  <a:gd name="T31" fmla="*/ 95 h 252"/>
                  <a:gd name="T32" fmla="*/ 162 w 289"/>
                  <a:gd name="T33" fmla="*/ 113 h 252"/>
                  <a:gd name="T34" fmla="*/ 144 w 289"/>
                  <a:gd name="T35" fmla="*/ 131 h 252"/>
                  <a:gd name="T36" fmla="*/ 216 w 289"/>
                  <a:gd name="T37" fmla="*/ 131 h 252"/>
                  <a:gd name="T38" fmla="*/ 198 w 289"/>
                  <a:gd name="T39" fmla="*/ 113 h 252"/>
                  <a:gd name="T40" fmla="*/ 216 w 289"/>
                  <a:gd name="T41" fmla="*/ 95 h 252"/>
                  <a:gd name="T42" fmla="*/ 233 w 289"/>
                  <a:gd name="T43" fmla="*/ 113 h 252"/>
                  <a:gd name="T44" fmla="*/ 216 w 289"/>
                  <a:gd name="T45" fmla="*/ 1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252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10068766" y="2663045"/>
            <a:ext cx="1608306" cy="1581150"/>
            <a:chOff x="10068766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4" name="椭圆 63"/>
            <p:cNvSpPr/>
            <p:nvPr/>
          </p:nvSpPr>
          <p:spPr>
            <a:xfrm>
              <a:off x="10068766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标题 4"/>
            <p:cNvSpPr txBox="1"/>
            <p:nvPr/>
          </p:nvSpPr>
          <p:spPr>
            <a:xfrm>
              <a:off x="10068766" y="356396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签约录用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0700603" y="2945133"/>
              <a:ext cx="416067" cy="529014"/>
              <a:chOff x="5346701" y="4424363"/>
              <a:chExt cx="573088" cy="728663"/>
            </a:xfrm>
            <a:solidFill>
              <a:srgbClr val="E7E6E6">
                <a:lumMod val="50000"/>
              </a:srgbClr>
            </a:solidFill>
          </p:grpSpPr>
          <p:sp>
            <p:nvSpPr>
              <p:cNvPr id="71" name="Freeform 98"/>
              <p:cNvSpPr/>
              <p:nvPr/>
            </p:nvSpPr>
            <p:spPr bwMode="auto">
              <a:xfrm>
                <a:off x="5472113" y="4424363"/>
                <a:ext cx="312738" cy="388938"/>
              </a:xfrm>
              <a:custGeom>
                <a:avLst/>
                <a:gdLst>
                  <a:gd name="T0" fmla="*/ 100 w 107"/>
                  <a:gd name="T1" fmla="*/ 52 h 133"/>
                  <a:gd name="T2" fmla="*/ 100 w 107"/>
                  <a:gd name="T3" fmla="*/ 44 h 133"/>
                  <a:gd name="T4" fmla="*/ 55 w 107"/>
                  <a:gd name="T5" fmla="*/ 0 h 133"/>
                  <a:gd name="T6" fmla="*/ 53 w 107"/>
                  <a:gd name="T7" fmla="*/ 0 h 133"/>
                  <a:gd name="T8" fmla="*/ 7 w 107"/>
                  <a:gd name="T9" fmla="*/ 44 h 133"/>
                  <a:gd name="T10" fmla="*/ 7 w 107"/>
                  <a:gd name="T11" fmla="*/ 52 h 133"/>
                  <a:gd name="T12" fmla="*/ 0 w 107"/>
                  <a:gd name="T13" fmla="*/ 59 h 133"/>
                  <a:gd name="T14" fmla="*/ 0 w 107"/>
                  <a:gd name="T15" fmla="*/ 76 h 133"/>
                  <a:gd name="T16" fmla="*/ 7 w 107"/>
                  <a:gd name="T17" fmla="*/ 82 h 133"/>
                  <a:gd name="T18" fmla="*/ 7 w 107"/>
                  <a:gd name="T19" fmla="*/ 82 h 133"/>
                  <a:gd name="T20" fmla="*/ 53 w 107"/>
                  <a:gd name="T21" fmla="*/ 133 h 133"/>
                  <a:gd name="T22" fmla="*/ 55 w 107"/>
                  <a:gd name="T23" fmla="*/ 133 h 133"/>
                  <a:gd name="T24" fmla="*/ 100 w 107"/>
                  <a:gd name="T25" fmla="*/ 82 h 133"/>
                  <a:gd name="T26" fmla="*/ 100 w 107"/>
                  <a:gd name="T27" fmla="*/ 82 h 133"/>
                  <a:gd name="T28" fmla="*/ 107 w 107"/>
                  <a:gd name="T29" fmla="*/ 76 h 133"/>
                  <a:gd name="T30" fmla="*/ 107 w 107"/>
                  <a:gd name="T31" fmla="*/ 59 h 133"/>
                  <a:gd name="T32" fmla="*/ 100 w 107"/>
                  <a:gd name="T33" fmla="*/ 5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33">
                    <a:moveTo>
                      <a:pt x="100" y="52"/>
                    </a:moveTo>
                    <a:cubicBezTo>
                      <a:pt x="100" y="48"/>
                      <a:pt x="100" y="45"/>
                      <a:pt x="100" y="44"/>
                    </a:cubicBezTo>
                    <a:cubicBezTo>
                      <a:pt x="100" y="28"/>
                      <a:pt x="89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6" y="0"/>
                      <a:pt x="7" y="28"/>
                      <a:pt x="7" y="44"/>
                    </a:cubicBezTo>
                    <a:cubicBezTo>
                      <a:pt x="7" y="45"/>
                      <a:pt x="7" y="48"/>
                      <a:pt x="7" y="52"/>
                    </a:cubicBezTo>
                    <a:cubicBezTo>
                      <a:pt x="3" y="52"/>
                      <a:pt x="0" y="55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10" y="106"/>
                      <a:pt x="38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70" y="133"/>
                      <a:pt x="97" y="106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4" y="82"/>
                      <a:pt x="107" y="79"/>
                      <a:pt x="107" y="76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5"/>
                      <a:pt x="104" y="52"/>
                      <a:pt x="10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2" name="Freeform 99"/>
              <p:cNvSpPr/>
              <p:nvPr/>
            </p:nvSpPr>
            <p:spPr bwMode="auto">
              <a:xfrm>
                <a:off x="5346701" y="4851401"/>
                <a:ext cx="285750" cy="301625"/>
              </a:xfrm>
              <a:custGeom>
                <a:avLst/>
                <a:gdLst>
                  <a:gd name="T0" fmla="*/ 51 w 98"/>
                  <a:gd name="T1" fmla="*/ 0 h 103"/>
                  <a:gd name="T2" fmla="*/ 0 w 98"/>
                  <a:gd name="T3" fmla="*/ 51 h 103"/>
                  <a:gd name="T4" fmla="*/ 0 w 98"/>
                  <a:gd name="T5" fmla="*/ 103 h 103"/>
                  <a:gd name="T6" fmla="*/ 98 w 98"/>
                  <a:gd name="T7" fmla="*/ 103 h 103"/>
                  <a:gd name="T8" fmla="*/ 53 w 98"/>
                  <a:gd name="T9" fmla="*/ 0 h 103"/>
                  <a:gd name="T10" fmla="*/ 51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3" name="Freeform 100"/>
              <p:cNvSpPr/>
              <p:nvPr/>
            </p:nvSpPr>
            <p:spPr bwMode="auto">
              <a:xfrm>
                <a:off x="5632451" y="4851401"/>
                <a:ext cx="287338" cy="301625"/>
              </a:xfrm>
              <a:custGeom>
                <a:avLst/>
                <a:gdLst>
                  <a:gd name="T0" fmla="*/ 47 w 98"/>
                  <a:gd name="T1" fmla="*/ 0 h 103"/>
                  <a:gd name="T2" fmla="*/ 42 w 98"/>
                  <a:gd name="T3" fmla="*/ 0 h 103"/>
                  <a:gd name="T4" fmla="*/ 0 w 98"/>
                  <a:gd name="T5" fmla="*/ 103 h 103"/>
                  <a:gd name="T6" fmla="*/ 98 w 98"/>
                  <a:gd name="T7" fmla="*/ 103 h 103"/>
                  <a:gd name="T8" fmla="*/ 98 w 98"/>
                  <a:gd name="T9" fmla="*/ 51 h 103"/>
                  <a:gd name="T10" fmla="*/ 47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47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23"/>
                      <a:pt x="75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4" name="Freeform 101"/>
              <p:cNvSpPr/>
              <p:nvPr/>
            </p:nvSpPr>
            <p:spPr bwMode="auto">
              <a:xfrm>
                <a:off x="5554663" y="4822826"/>
                <a:ext cx="76200" cy="87313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5" name="Freeform 102"/>
              <p:cNvSpPr/>
              <p:nvPr/>
            </p:nvSpPr>
            <p:spPr bwMode="auto">
              <a:xfrm>
                <a:off x="5630863" y="4822826"/>
                <a:ext cx="74613" cy="87313"/>
              </a:xfrm>
              <a:custGeom>
                <a:avLst/>
                <a:gdLst>
                  <a:gd name="T0" fmla="*/ 0 w 47"/>
                  <a:gd name="T1" fmla="*/ 28 h 55"/>
                  <a:gd name="T2" fmla="*/ 47 w 47"/>
                  <a:gd name="T3" fmla="*/ 0 h 55"/>
                  <a:gd name="T4" fmla="*/ 47 w 47"/>
                  <a:gd name="T5" fmla="*/ 55 h 55"/>
                  <a:gd name="T6" fmla="*/ 0 w 47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28"/>
                    </a:moveTo>
                    <a:lnTo>
                      <a:pt x="47" y="0"/>
                    </a:lnTo>
                    <a:lnTo>
                      <a:pt x="47" y="55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6" name="Oval 103"/>
              <p:cNvSpPr>
                <a:spLocks noChangeArrowheads="1"/>
              </p:cNvSpPr>
              <p:nvPr/>
            </p:nvSpPr>
            <p:spPr bwMode="auto">
              <a:xfrm>
                <a:off x="5603876" y="4843463"/>
                <a:ext cx="49213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 rot="18931574">
            <a:off x="5267743" y="3337844"/>
            <a:ext cx="288032" cy="288032"/>
            <a:chOff x="624979" y="908720"/>
            <a:chExt cx="288032" cy="288032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 rot="18931574">
            <a:off x="7391818" y="3337844"/>
            <a:ext cx="288032" cy="288032"/>
            <a:chOff x="624979" y="908720"/>
            <a:chExt cx="288032" cy="288032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 rot="18931574">
            <a:off x="9592093" y="3337844"/>
            <a:ext cx="288032" cy="288032"/>
            <a:chOff x="624979" y="908720"/>
            <a:chExt cx="288032" cy="288032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>
            <a:off x="1930331" y="971507"/>
            <a:ext cx="1861291" cy="1865399"/>
            <a:chOff x="1930331" y="971507"/>
            <a:chExt cx="1861291" cy="1865399"/>
          </a:xfrm>
        </p:grpSpPr>
        <p:sp>
          <p:nvSpPr>
            <p:cNvPr id="36" name="Freeform 33"/>
            <p:cNvSpPr/>
            <p:nvPr/>
          </p:nvSpPr>
          <p:spPr bwMode="auto">
            <a:xfrm>
              <a:off x="1930331" y="971507"/>
              <a:ext cx="1861291" cy="1865399"/>
            </a:xfrm>
            <a:custGeom>
              <a:avLst/>
              <a:gdLst>
                <a:gd name="T0" fmla="*/ 196 w 372"/>
                <a:gd name="T1" fmla="*/ 0 h 374"/>
                <a:gd name="T2" fmla="*/ 20 w 372"/>
                <a:gd name="T3" fmla="*/ 176 h 374"/>
                <a:gd name="T4" fmla="*/ 61 w 372"/>
                <a:gd name="T5" fmla="*/ 289 h 374"/>
                <a:gd name="T6" fmla="*/ 0 w 372"/>
                <a:gd name="T7" fmla="*/ 374 h 374"/>
                <a:gd name="T8" fmla="*/ 96 w 372"/>
                <a:gd name="T9" fmla="*/ 321 h 374"/>
                <a:gd name="T10" fmla="*/ 196 w 372"/>
                <a:gd name="T11" fmla="*/ 353 h 374"/>
                <a:gd name="T12" fmla="*/ 372 w 372"/>
                <a:gd name="T13" fmla="*/ 176 h 374"/>
                <a:gd name="T14" fmla="*/ 196 w 372"/>
                <a:gd name="T1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" h="374">
                  <a:moveTo>
                    <a:pt x="196" y="0"/>
                  </a:moveTo>
                  <a:cubicBezTo>
                    <a:pt x="99" y="0"/>
                    <a:pt x="20" y="79"/>
                    <a:pt x="20" y="176"/>
                  </a:cubicBezTo>
                  <a:cubicBezTo>
                    <a:pt x="20" y="219"/>
                    <a:pt x="35" y="258"/>
                    <a:pt x="61" y="28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96" y="321"/>
                    <a:pt x="96" y="321"/>
                    <a:pt x="96" y="321"/>
                  </a:cubicBezTo>
                  <a:cubicBezTo>
                    <a:pt x="124" y="341"/>
                    <a:pt x="159" y="353"/>
                    <a:pt x="196" y="353"/>
                  </a:cubicBezTo>
                  <a:cubicBezTo>
                    <a:pt x="293" y="353"/>
                    <a:pt x="372" y="274"/>
                    <a:pt x="372" y="176"/>
                  </a:cubicBezTo>
                  <a:cubicBezTo>
                    <a:pt x="372" y="79"/>
                    <a:pt x="293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solidFill>
                <a:srgbClr val="4A494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2531763" y="2256923"/>
              <a:ext cx="613583" cy="120525"/>
              <a:chOff x="2531763" y="2256923"/>
              <a:chExt cx="613583" cy="120525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2531763" y="2256923"/>
                <a:ext cx="11641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2787879" y="2256923"/>
                <a:ext cx="11778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3026190" y="2256923"/>
                <a:ext cx="11915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9" name="标题 4"/>
            <p:cNvSpPr txBox="1"/>
            <p:nvPr/>
          </p:nvSpPr>
          <p:spPr>
            <a:xfrm>
              <a:off x="2104665" y="1302938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招聘流程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标题 4"/>
            <p:cNvSpPr txBox="1"/>
            <p:nvPr/>
          </p:nvSpPr>
          <p:spPr>
            <a:xfrm>
              <a:off x="2104665" y="1724461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1400" dirty="0"/>
                <a:t>RECRUITMENT PROCESS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>
            <a:spLocks noChangeArrowheads="1"/>
          </p:cNvSpPr>
          <p:nvPr/>
        </p:nvSpPr>
        <p:spPr bwMode="auto">
          <a:xfrm>
            <a:off x="0" y="5333821"/>
            <a:ext cx="12201525" cy="1524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2799165" y="327737"/>
            <a:ext cx="1774210" cy="1774210"/>
            <a:chOff x="2799165" y="327737"/>
            <a:chExt cx="1774210" cy="1774210"/>
          </a:xfrm>
        </p:grpSpPr>
        <p:sp>
          <p:nvSpPr>
            <p:cNvPr id="153" name="椭圆 152"/>
            <p:cNvSpPr/>
            <p:nvPr/>
          </p:nvSpPr>
          <p:spPr>
            <a:xfrm>
              <a:off x="2799165" y="327737"/>
              <a:ext cx="1774210" cy="177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322471" y="1724112"/>
              <a:ext cx="613583" cy="120525"/>
              <a:chOff x="2531763" y="2256923"/>
              <a:chExt cx="613583" cy="120525"/>
            </a:xfrm>
          </p:grpSpPr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2531763" y="2256923"/>
                <a:ext cx="11641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2787879" y="2256923"/>
                <a:ext cx="11778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3026190" y="2256923"/>
                <a:ext cx="11915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6" name="标题 4"/>
            <p:cNvSpPr txBox="1"/>
            <p:nvPr/>
          </p:nvSpPr>
          <p:spPr>
            <a:xfrm>
              <a:off x="2895373" y="77012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演讲流程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标题 4"/>
            <p:cNvSpPr txBox="1"/>
            <p:nvPr/>
          </p:nvSpPr>
          <p:spPr>
            <a:xfrm>
              <a:off x="2895373" y="1191650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1400" dirty="0"/>
                <a:t>PRESENTATION PROCESS</a:t>
              </a:r>
              <a:endParaRPr lang="zh-CN" altLang="en-US" sz="1400" dirty="0"/>
            </a:p>
          </p:txBody>
        </p:sp>
      </p:grpSp>
      <p:cxnSp>
        <p:nvCxnSpPr>
          <p:cNvPr id="64" name="直接连接符 93"/>
          <p:cNvCxnSpPr>
            <a:cxnSpLocks noChangeShapeType="1"/>
          </p:cNvCxnSpPr>
          <p:nvPr/>
        </p:nvCxnSpPr>
        <p:spPr bwMode="auto">
          <a:xfrm>
            <a:off x="4294639" y="2912234"/>
            <a:ext cx="631578" cy="835584"/>
          </a:xfrm>
          <a:prstGeom prst="line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103"/>
          <p:cNvCxnSpPr>
            <a:cxnSpLocks noChangeShapeType="1"/>
          </p:cNvCxnSpPr>
          <p:nvPr/>
        </p:nvCxnSpPr>
        <p:spPr bwMode="auto">
          <a:xfrm flipH="1">
            <a:off x="5382294" y="3507353"/>
            <a:ext cx="1221862" cy="240465"/>
          </a:xfrm>
          <a:prstGeom prst="line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104"/>
          <p:cNvCxnSpPr>
            <a:cxnSpLocks noChangeShapeType="1"/>
          </p:cNvCxnSpPr>
          <p:nvPr/>
        </p:nvCxnSpPr>
        <p:spPr bwMode="auto">
          <a:xfrm flipH="1" flipV="1">
            <a:off x="7256388" y="3507353"/>
            <a:ext cx="1348734" cy="567779"/>
          </a:xfrm>
          <a:prstGeom prst="line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接连接符 106"/>
          <p:cNvCxnSpPr>
            <a:cxnSpLocks noChangeShapeType="1"/>
          </p:cNvCxnSpPr>
          <p:nvPr/>
        </p:nvCxnSpPr>
        <p:spPr bwMode="auto">
          <a:xfrm flipV="1">
            <a:off x="8954412" y="2909191"/>
            <a:ext cx="244171" cy="733655"/>
          </a:xfrm>
          <a:prstGeom prst="line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0" name="组合 159"/>
          <p:cNvGrpSpPr/>
          <p:nvPr/>
        </p:nvGrpSpPr>
        <p:grpSpPr>
          <a:xfrm>
            <a:off x="4535367" y="2176918"/>
            <a:ext cx="902811" cy="680399"/>
            <a:chOff x="4535367" y="2176918"/>
            <a:chExt cx="902811" cy="680399"/>
          </a:xfrm>
        </p:grpSpPr>
        <p:sp>
          <p:nvSpPr>
            <p:cNvPr id="84" name="文本框 113"/>
            <p:cNvSpPr txBox="1">
              <a:spLocks noChangeArrowheads="1"/>
            </p:cNvSpPr>
            <p:nvPr/>
          </p:nvSpPr>
          <p:spPr bwMode="auto">
            <a:xfrm>
              <a:off x="4535367" y="2176918"/>
              <a:ext cx="651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113"/>
            <p:cNvSpPr txBox="1">
              <a:spLocks noChangeArrowheads="1"/>
            </p:cNvSpPr>
            <p:nvPr/>
          </p:nvSpPr>
          <p:spPr bwMode="auto">
            <a:xfrm>
              <a:off x="4535367" y="2549540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某某大学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600554" y="3844299"/>
            <a:ext cx="902811" cy="680399"/>
            <a:chOff x="3600554" y="3844299"/>
            <a:chExt cx="902811" cy="680399"/>
          </a:xfrm>
        </p:grpSpPr>
        <p:sp>
          <p:nvSpPr>
            <p:cNvPr id="92" name="文本框 113"/>
            <p:cNvSpPr txBox="1">
              <a:spLocks noChangeArrowheads="1"/>
            </p:cNvSpPr>
            <p:nvPr/>
          </p:nvSpPr>
          <p:spPr bwMode="auto">
            <a:xfrm>
              <a:off x="3600554" y="3844299"/>
              <a:ext cx="651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3.8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3"/>
            <p:cNvSpPr txBox="1">
              <a:spLocks noChangeArrowheads="1"/>
            </p:cNvSpPr>
            <p:nvPr/>
          </p:nvSpPr>
          <p:spPr bwMode="auto">
            <a:xfrm>
              <a:off x="3600554" y="4216921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某某大学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526619" y="3702510"/>
            <a:ext cx="902811" cy="680399"/>
            <a:chOff x="6526619" y="3702510"/>
            <a:chExt cx="902811" cy="680399"/>
          </a:xfrm>
        </p:grpSpPr>
        <p:sp>
          <p:nvSpPr>
            <p:cNvPr id="94" name="文本框 113"/>
            <p:cNvSpPr txBox="1">
              <a:spLocks noChangeArrowheads="1"/>
            </p:cNvSpPr>
            <p:nvPr/>
          </p:nvSpPr>
          <p:spPr bwMode="auto">
            <a:xfrm>
              <a:off x="6526619" y="3702510"/>
              <a:ext cx="8402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3.16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113"/>
            <p:cNvSpPr txBox="1">
              <a:spLocks noChangeArrowheads="1"/>
            </p:cNvSpPr>
            <p:nvPr/>
          </p:nvSpPr>
          <p:spPr bwMode="auto">
            <a:xfrm>
              <a:off x="6526619" y="4075132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某某大学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9572452" y="3568682"/>
            <a:ext cx="902811" cy="680399"/>
            <a:chOff x="9572452" y="3568682"/>
            <a:chExt cx="902811" cy="680399"/>
          </a:xfrm>
        </p:grpSpPr>
        <p:sp>
          <p:nvSpPr>
            <p:cNvPr id="96" name="文本框 113"/>
            <p:cNvSpPr txBox="1">
              <a:spLocks noChangeArrowheads="1"/>
            </p:cNvSpPr>
            <p:nvPr/>
          </p:nvSpPr>
          <p:spPr bwMode="auto">
            <a:xfrm>
              <a:off x="9572452" y="3568682"/>
              <a:ext cx="8402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3.22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13"/>
            <p:cNvSpPr txBox="1">
              <a:spLocks noChangeArrowheads="1"/>
            </p:cNvSpPr>
            <p:nvPr/>
          </p:nvSpPr>
          <p:spPr bwMode="auto">
            <a:xfrm>
              <a:off x="9572452" y="3941304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某某大学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9764741" y="2168507"/>
            <a:ext cx="902811" cy="680399"/>
            <a:chOff x="9764741" y="2168507"/>
            <a:chExt cx="902811" cy="680399"/>
          </a:xfrm>
        </p:grpSpPr>
        <p:sp>
          <p:nvSpPr>
            <p:cNvPr id="98" name="文本框 113"/>
            <p:cNvSpPr txBox="1">
              <a:spLocks noChangeArrowheads="1"/>
            </p:cNvSpPr>
            <p:nvPr/>
          </p:nvSpPr>
          <p:spPr bwMode="auto">
            <a:xfrm>
              <a:off x="9764741" y="2168507"/>
              <a:ext cx="8402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3.29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13"/>
            <p:cNvSpPr txBox="1">
              <a:spLocks noChangeArrowheads="1"/>
            </p:cNvSpPr>
            <p:nvPr/>
          </p:nvSpPr>
          <p:spPr bwMode="auto">
            <a:xfrm>
              <a:off x="9764741" y="2541129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某某大学</a:t>
              </a:r>
            </a:p>
          </p:txBody>
        </p:sp>
      </p:grpSp>
      <p:sp>
        <p:nvSpPr>
          <p:cNvPr id="113" name="KSO_Shape"/>
          <p:cNvSpPr/>
          <p:nvPr/>
        </p:nvSpPr>
        <p:spPr bwMode="auto">
          <a:xfrm>
            <a:off x="3823481" y="2198349"/>
            <a:ext cx="618566" cy="608747"/>
          </a:xfrm>
          <a:custGeom>
            <a:avLst/>
            <a:gdLst>
              <a:gd name="T0" fmla="*/ 1800397 w 3395"/>
              <a:gd name="T1" fmla="*/ 871431 h 3342"/>
              <a:gd name="T2" fmla="*/ 1259482 w 3395"/>
              <a:gd name="T3" fmla="*/ 812027 h 3342"/>
              <a:gd name="T4" fmla="*/ 912661 w 3395"/>
              <a:gd name="T5" fmla="*/ 692690 h 3342"/>
              <a:gd name="T6" fmla="*/ 912661 w 3395"/>
              <a:gd name="T7" fmla="*/ 1571546 h 3342"/>
              <a:gd name="T8" fmla="*/ 768417 w 3395"/>
              <a:gd name="T9" fmla="*/ 1571546 h 3342"/>
              <a:gd name="T10" fmla="*/ 768417 w 3395"/>
              <a:gd name="T11" fmla="*/ 0 h 3342"/>
              <a:gd name="T12" fmla="*/ 912661 w 3395"/>
              <a:gd name="T13" fmla="*/ 0 h 3342"/>
              <a:gd name="T14" fmla="*/ 912661 w 3395"/>
              <a:gd name="T15" fmla="*/ 97061 h 3342"/>
              <a:gd name="T16" fmla="*/ 1259482 w 3395"/>
              <a:gd name="T17" fmla="*/ 216399 h 3342"/>
              <a:gd name="T18" fmla="*/ 1800397 w 3395"/>
              <a:gd name="T19" fmla="*/ 275803 h 3342"/>
              <a:gd name="T20" fmla="*/ 1621683 w 3395"/>
              <a:gd name="T21" fmla="*/ 573882 h 3342"/>
              <a:gd name="T22" fmla="*/ 1800397 w 3395"/>
              <a:gd name="T23" fmla="*/ 871431 h 3342"/>
              <a:gd name="T24" fmla="*/ 226972 w 3395"/>
              <a:gd name="T25" fmla="*/ 1499413 h 3342"/>
              <a:gd name="T26" fmla="*/ 843721 w 3395"/>
              <a:gd name="T27" fmla="*/ 1677094 h 3342"/>
              <a:gd name="T28" fmla="*/ 1460469 w 3395"/>
              <a:gd name="T29" fmla="*/ 1499413 h 3342"/>
              <a:gd name="T30" fmla="*/ 1097738 w 3395"/>
              <a:gd name="T31" fmla="*/ 1340296 h 3342"/>
              <a:gd name="T32" fmla="*/ 1106754 w 3395"/>
              <a:gd name="T33" fmla="*/ 1240583 h 3342"/>
              <a:gd name="T34" fmla="*/ 1687441 w 3395"/>
              <a:gd name="T35" fmla="*/ 1499413 h 3342"/>
              <a:gd name="T36" fmla="*/ 843721 w 3395"/>
              <a:gd name="T37" fmla="*/ 1772564 h 3342"/>
              <a:gd name="T38" fmla="*/ 0 w 3395"/>
              <a:gd name="T39" fmla="*/ 1499413 h 3342"/>
              <a:gd name="T40" fmla="*/ 573794 w 3395"/>
              <a:gd name="T41" fmla="*/ 1241113 h 3342"/>
              <a:gd name="T42" fmla="*/ 582279 w 3395"/>
              <a:gd name="T43" fmla="*/ 1341357 h 3342"/>
              <a:gd name="T44" fmla="*/ 226972 w 3395"/>
              <a:gd name="T45" fmla="*/ 1499413 h 33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95" h="3342">
                <a:moveTo>
                  <a:pt x="3395" y="1643"/>
                </a:moveTo>
                <a:cubicBezTo>
                  <a:pt x="3395" y="1643"/>
                  <a:pt x="2824" y="1531"/>
                  <a:pt x="2375" y="1531"/>
                </a:cubicBezTo>
                <a:cubicBezTo>
                  <a:pt x="1926" y="1531"/>
                  <a:pt x="1721" y="1306"/>
                  <a:pt x="1721" y="1306"/>
                </a:cubicBezTo>
                <a:cubicBezTo>
                  <a:pt x="1721" y="2963"/>
                  <a:pt x="1721" y="2963"/>
                  <a:pt x="1721" y="2963"/>
                </a:cubicBezTo>
                <a:cubicBezTo>
                  <a:pt x="1449" y="2963"/>
                  <a:pt x="1449" y="2963"/>
                  <a:pt x="1449" y="2963"/>
                </a:cubicBezTo>
                <a:cubicBezTo>
                  <a:pt x="1449" y="0"/>
                  <a:pt x="1449" y="0"/>
                  <a:pt x="1449" y="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1721" y="183"/>
                  <a:pt x="1721" y="183"/>
                  <a:pt x="1721" y="183"/>
                </a:cubicBezTo>
                <a:cubicBezTo>
                  <a:pt x="1721" y="183"/>
                  <a:pt x="1926" y="408"/>
                  <a:pt x="2375" y="408"/>
                </a:cubicBezTo>
                <a:cubicBezTo>
                  <a:pt x="2824" y="408"/>
                  <a:pt x="3395" y="520"/>
                  <a:pt x="3395" y="520"/>
                </a:cubicBezTo>
                <a:cubicBezTo>
                  <a:pt x="3058" y="1082"/>
                  <a:pt x="3058" y="1082"/>
                  <a:pt x="3058" y="1082"/>
                </a:cubicBezTo>
                <a:lnTo>
                  <a:pt x="3395" y="1643"/>
                </a:lnTo>
                <a:close/>
                <a:moveTo>
                  <a:pt x="428" y="2827"/>
                </a:moveTo>
                <a:cubicBezTo>
                  <a:pt x="428" y="3012"/>
                  <a:pt x="1020" y="3162"/>
                  <a:pt x="1591" y="3162"/>
                </a:cubicBezTo>
                <a:cubicBezTo>
                  <a:pt x="2162" y="3162"/>
                  <a:pt x="2754" y="3012"/>
                  <a:pt x="2754" y="2827"/>
                </a:cubicBezTo>
                <a:cubicBezTo>
                  <a:pt x="2754" y="2695"/>
                  <a:pt x="2451" y="2581"/>
                  <a:pt x="2070" y="2527"/>
                </a:cubicBezTo>
                <a:cubicBezTo>
                  <a:pt x="2087" y="2339"/>
                  <a:pt x="2087" y="2339"/>
                  <a:pt x="2087" y="2339"/>
                </a:cubicBezTo>
                <a:cubicBezTo>
                  <a:pt x="2723" y="2406"/>
                  <a:pt x="3182" y="2599"/>
                  <a:pt x="3182" y="2827"/>
                </a:cubicBezTo>
                <a:cubicBezTo>
                  <a:pt x="3182" y="3112"/>
                  <a:pt x="2470" y="3342"/>
                  <a:pt x="1591" y="3342"/>
                </a:cubicBezTo>
                <a:cubicBezTo>
                  <a:pt x="712" y="3342"/>
                  <a:pt x="0" y="3112"/>
                  <a:pt x="0" y="2827"/>
                </a:cubicBezTo>
                <a:cubicBezTo>
                  <a:pt x="0" y="2601"/>
                  <a:pt x="453" y="2409"/>
                  <a:pt x="1082" y="2340"/>
                </a:cubicBezTo>
                <a:cubicBezTo>
                  <a:pt x="1098" y="2529"/>
                  <a:pt x="1098" y="2529"/>
                  <a:pt x="1098" y="2529"/>
                </a:cubicBezTo>
                <a:cubicBezTo>
                  <a:pt x="723" y="2584"/>
                  <a:pt x="428" y="2697"/>
                  <a:pt x="428" y="2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KSO_Shape"/>
          <p:cNvSpPr/>
          <p:nvPr/>
        </p:nvSpPr>
        <p:spPr bwMode="auto">
          <a:xfrm>
            <a:off x="4763728" y="3308275"/>
            <a:ext cx="618566" cy="608747"/>
          </a:xfrm>
          <a:custGeom>
            <a:avLst/>
            <a:gdLst>
              <a:gd name="T0" fmla="*/ 1800397 w 3395"/>
              <a:gd name="T1" fmla="*/ 871431 h 3342"/>
              <a:gd name="T2" fmla="*/ 1259482 w 3395"/>
              <a:gd name="T3" fmla="*/ 812027 h 3342"/>
              <a:gd name="T4" fmla="*/ 912661 w 3395"/>
              <a:gd name="T5" fmla="*/ 692690 h 3342"/>
              <a:gd name="T6" fmla="*/ 912661 w 3395"/>
              <a:gd name="T7" fmla="*/ 1571546 h 3342"/>
              <a:gd name="T8" fmla="*/ 768417 w 3395"/>
              <a:gd name="T9" fmla="*/ 1571546 h 3342"/>
              <a:gd name="T10" fmla="*/ 768417 w 3395"/>
              <a:gd name="T11" fmla="*/ 0 h 3342"/>
              <a:gd name="T12" fmla="*/ 912661 w 3395"/>
              <a:gd name="T13" fmla="*/ 0 h 3342"/>
              <a:gd name="T14" fmla="*/ 912661 w 3395"/>
              <a:gd name="T15" fmla="*/ 97061 h 3342"/>
              <a:gd name="T16" fmla="*/ 1259482 w 3395"/>
              <a:gd name="T17" fmla="*/ 216399 h 3342"/>
              <a:gd name="T18" fmla="*/ 1800397 w 3395"/>
              <a:gd name="T19" fmla="*/ 275803 h 3342"/>
              <a:gd name="T20" fmla="*/ 1621683 w 3395"/>
              <a:gd name="T21" fmla="*/ 573882 h 3342"/>
              <a:gd name="T22" fmla="*/ 1800397 w 3395"/>
              <a:gd name="T23" fmla="*/ 871431 h 3342"/>
              <a:gd name="T24" fmla="*/ 226972 w 3395"/>
              <a:gd name="T25" fmla="*/ 1499413 h 3342"/>
              <a:gd name="T26" fmla="*/ 843721 w 3395"/>
              <a:gd name="T27" fmla="*/ 1677094 h 3342"/>
              <a:gd name="T28" fmla="*/ 1460469 w 3395"/>
              <a:gd name="T29" fmla="*/ 1499413 h 3342"/>
              <a:gd name="T30" fmla="*/ 1097738 w 3395"/>
              <a:gd name="T31" fmla="*/ 1340296 h 3342"/>
              <a:gd name="T32" fmla="*/ 1106754 w 3395"/>
              <a:gd name="T33" fmla="*/ 1240583 h 3342"/>
              <a:gd name="T34" fmla="*/ 1687441 w 3395"/>
              <a:gd name="T35" fmla="*/ 1499413 h 3342"/>
              <a:gd name="T36" fmla="*/ 843721 w 3395"/>
              <a:gd name="T37" fmla="*/ 1772564 h 3342"/>
              <a:gd name="T38" fmla="*/ 0 w 3395"/>
              <a:gd name="T39" fmla="*/ 1499413 h 3342"/>
              <a:gd name="T40" fmla="*/ 573794 w 3395"/>
              <a:gd name="T41" fmla="*/ 1241113 h 3342"/>
              <a:gd name="T42" fmla="*/ 582279 w 3395"/>
              <a:gd name="T43" fmla="*/ 1341357 h 3342"/>
              <a:gd name="T44" fmla="*/ 226972 w 3395"/>
              <a:gd name="T45" fmla="*/ 1499413 h 33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95" h="3342">
                <a:moveTo>
                  <a:pt x="3395" y="1643"/>
                </a:moveTo>
                <a:cubicBezTo>
                  <a:pt x="3395" y="1643"/>
                  <a:pt x="2824" y="1531"/>
                  <a:pt x="2375" y="1531"/>
                </a:cubicBezTo>
                <a:cubicBezTo>
                  <a:pt x="1926" y="1531"/>
                  <a:pt x="1721" y="1306"/>
                  <a:pt x="1721" y="1306"/>
                </a:cubicBezTo>
                <a:cubicBezTo>
                  <a:pt x="1721" y="2963"/>
                  <a:pt x="1721" y="2963"/>
                  <a:pt x="1721" y="2963"/>
                </a:cubicBezTo>
                <a:cubicBezTo>
                  <a:pt x="1449" y="2963"/>
                  <a:pt x="1449" y="2963"/>
                  <a:pt x="1449" y="2963"/>
                </a:cubicBezTo>
                <a:cubicBezTo>
                  <a:pt x="1449" y="0"/>
                  <a:pt x="1449" y="0"/>
                  <a:pt x="1449" y="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1721" y="183"/>
                  <a:pt x="1721" y="183"/>
                  <a:pt x="1721" y="183"/>
                </a:cubicBezTo>
                <a:cubicBezTo>
                  <a:pt x="1721" y="183"/>
                  <a:pt x="1926" y="408"/>
                  <a:pt x="2375" y="408"/>
                </a:cubicBezTo>
                <a:cubicBezTo>
                  <a:pt x="2824" y="408"/>
                  <a:pt x="3395" y="520"/>
                  <a:pt x="3395" y="520"/>
                </a:cubicBezTo>
                <a:cubicBezTo>
                  <a:pt x="3058" y="1082"/>
                  <a:pt x="3058" y="1082"/>
                  <a:pt x="3058" y="1082"/>
                </a:cubicBezTo>
                <a:lnTo>
                  <a:pt x="3395" y="1643"/>
                </a:lnTo>
                <a:close/>
                <a:moveTo>
                  <a:pt x="428" y="2827"/>
                </a:moveTo>
                <a:cubicBezTo>
                  <a:pt x="428" y="3012"/>
                  <a:pt x="1020" y="3162"/>
                  <a:pt x="1591" y="3162"/>
                </a:cubicBezTo>
                <a:cubicBezTo>
                  <a:pt x="2162" y="3162"/>
                  <a:pt x="2754" y="3012"/>
                  <a:pt x="2754" y="2827"/>
                </a:cubicBezTo>
                <a:cubicBezTo>
                  <a:pt x="2754" y="2695"/>
                  <a:pt x="2451" y="2581"/>
                  <a:pt x="2070" y="2527"/>
                </a:cubicBezTo>
                <a:cubicBezTo>
                  <a:pt x="2087" y="2339"/>
                  <a:pt x="2087" y="2339"/>
                  <a:pt x="2087" y="2339"/>
                </a:cubicBezTo>
                <a:cubicBezTo>
                  <a:pt x="2723" y="2406"/>
                  <a:pt x="3182" y="2599"/>
                  <a:pt x="3182" y="2827"/>
                </a:cubicBezTo>
                <a:cubicBezTo>
                  <a:pt x="3182" y="3112"/>
                  <a:pt x="2470" y="3342"/>
                  <a:pt x="1591" y="3342"/>
                </a:cubicBezTo>
                <a:cubicBezTo>
                  <a:pt x="712" y="3342"/>
                  <a:pt x="0" y="3112"/>
                  <a:pt x="0" y="2827"/>
                </a:cubicBezTo>
                <a:cubicBezTo>
                  <a:pt x="0" y="2601"/>
                  <a:pt x="453" y="2409"/>
                  <a:pt x="1082" y="2340"/>
                </a:cubicBezTo>
                <a:cubicBezTo>
                  <a:pt x="1098" y="2529"/>
                  <a:pt x="1098" y="2529"/>
                  <a:pt x="1098" y="2529"/>
                </a:cubicBezTo>
                <a:cubicBezTo>
                  <a:pt x="723" y="2584"/>
                  <a:pt x="428" y="2697"/>
                  <a:pt x="428" y="2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KSO_Shape"/>
          <p:cNvSpPr/>
          <p:nvPr/>
        </p:nvSpPr>
        <p:spPr bwMode="auto">
          <a:xfrm>
            <a:off x="6657907" y="2951994"/>
            <a:ext cx="618566" cy="608747"/>
          </a:xfrm>
          <a:custGeom>
            <a:avLst/>
            <a:gdLst>
              <a:gd name="T0" fmla="*/ 1800397 w 3395"/>
              <a:gd name="T1" fmla="*/ 871431 h 3342"/>
              <a:gd name="T2" fmla="*/ 1259482 w 3395"/>
              <a:gd name="T3" fmla="*/ 812027 h 3342"/>
              <a:gd name="T4" fmla="*/ 912661 w 3395"/>
              <a:gd name="T5" fmla="*/ 692690 h 3342"/>
              <a:gd name="T6" fmla="*/ 912661 w 3395"/>
              <a:gd name="T7" fmla="*/ 1571546 h 3342"/>
              <a:gd name="T8" fmla="*/ 768417 w 3395"/>
              <a:gd name="T9" fmla="*/ 1571546 h 3342"/>
              <a:gd name="T10" fmla="*/ 768417 w 3395"/>
              <a:gd name="T11" fmla="*/ 0 h 3342"/>
              <a:gd name="T12" fmla="*/ 912661 w 3395"/>
              <a:gd name="T13" fmla="*/ 0 h 3342"/>
              <a:gd name="T14" fmla="*/ 912661 w 3395"/>
              <a:gd name="T15" fmla="*/ 97061 h 3342"/>
              <a:gd name="T16" fmla="*/ 1259482 w 3395"/>
              <a:gd name="T17" fmla="*/ 216399 h 3342"/>
              <a:gd name="T18" fmla="*/ 1800397 w 3395"/>
              <a:gd name="T19" fmla="*/ 275803 h 3342"/>
              <a:gd name="T20" fmla="*/ 1621683 w 3395"/>
              <a:gd name="T21" fmla="*/ 573882 h 3342"/>
              <a:gd name="T22" fmla="*/ 1800397 w 3395"/>
              <a:gd name="T23" fmla="*/ 871431 h 3342"/>
              <a:gd name="T24" fmla="*/ 226972 w 3395"/>
              <a:gd name="T25" fmla="*/ 1499413 h 3342"/>
              <a:gd name="T26" fmla="*/ 843721 w 3395"/>
              <a:gd name="T27" fmla="*/ 1677094 h 3342"/>
              <a:gd name="T28" fmla="*/ 1460469 w 3395"/>
              <a:gd name="T29" fmla="*/ 1499413 h 3342"/>
              <a:gd name="T30" fmla="*/ 1097738 w 3395"/>
              <a:gd name="T31" fmla="*/ 1340296 h 3342"/>
              <a:gd name="T32" fmla="*/ 1106754 w 3395"/>
              <a:gd name="T33" fmla="*/ 1240583 h 3342"/>
              <a:gd name="T34" fmla="*/ 1687441 w 3395"/>
              <a:gd name="T35" fmla="*/ 1499413 h 3342"/>
              <a:gd name="T36" fmla="*/ 843721 w 3395"/>
              <a:gd name="T37" fmla="*/ 1772564 h 3342"/>
              <a:gd name="T38" fmla="*/ 0 w 3395"/>
              <a:gd name="T39" fmla="*/ 1499413 h 3342"/>
              <a:gd name="T40" fmla="*/ 573794 w 3395"/>
              <a:gd name="T41" fmla="*/ 1241113 h 3342"/>
              <a:gd name="T42" fmla="*/ 582279 w 3395"/>
              <a:gd name="T43" fmla="*/ 1341357 h 3342"/>
              <a:gd name="T44" fmla="*/ 226972 w 3395"/>
              <a:gd name="T45" fmla="*/ 1499413 h 33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95" h="3342">
                <a:moveTo>
                  <a:pt x="3395" y="1643"/>
                </a:moveTo>
                <a:cubicBezTo>
                  <a:pt x="3395" y="1643"/>
                  <a:pt x="2824" y="1531"/>
                  <a:pt x="2375" y="1531"/>
                </a:cubicBezTo>
                <a:cubicBezTo>
                  <a:pt x="1926" y="1531"/>
                  <a:pt x="1721" y="1306"/>
                  <a:pt x="1721" y="1306"/>
                </a:cubicBezTo>
                <a:cubicBezTo>
                  <a:pt x="1721" y="2963"/>
                  <a:pt x="1721" y="2963"/>
                  <a:pt x="1721" y="2963"/>
                </a:cubicBezTo>
                <a:cubicBezTo>
                  <a:pt x="1449" y="2963"/>
                  <a:pt x="1449" y="2963"/>
                  <a:pt x="1449" y="2963"/>
                </a:cubicBezTo>
                <a:cubicBezTo>
                  <a:pt x="1449" y="0"/>
                  <a:pt x="1449" y="0"/>
                  <a:pt x="1449" y="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1721" y="183"/>
                  <a:pt x="1721" y="183"/>
                  <a:pt x="1721" y="183"/>
                </a:cubicBezTo>
                <a:cubicBezTo>
                  <a:pt x="1721" y="183"/>
                  <a:pt x="1926" y="408"/>
                  <a:pt x="2375" y="408"/>
                </a:cubicBezTo>
                <a:cubicBezTo>
                  <a:pt x="2824" y="408"/>
                  <a:pt x="3395" y="520"/>
                  <a:pt x="3395" y="520"/>
                </a:cubicBezTo>
                <a:cubicBezTo>
                  <a:pt x="3058" y="1082"/>
                  <a:pt x="3058" y="1082"/>
                  <a:pt x="3058" y="1082"/>
                </a:cubicBezTo>
                <a:lnTo>
                  <a:pt x="3395" y="1643"/>
                </a:lnTo>
                <a:close/>
                <a:moveTo>
                  <a:pt x="428" y="2827"/>
                </a:moveTo>
                <a:cubicBezTo>
                  <a:pt x="428" y="3012"/>
                  <a:pt x="1020" y="3162"/>
                  <a:pt x="1591" y="3162"/>
                </a:cubicBezTo>
                <a:cubicBezTo>
                  <a:pt x="2162" y="3162"/>
                  <a:pt x="2754" y="3012"/>
                  <a:pt x="2754" y="2827"/>
                </a:cubicBezTo>
                <a:cubicBezTo>
                  <a:pt x="2754" y="2695"/>
                  <a:pt x="2451" y="2581"/>
                  <a:pt x="2070" y="2527"/>
                </a:cubicBezTo>
                <a:cubicBezTo>
                  <a:pt x="2087" y="2339"/>
                  <a:pt x="2087" y="2339"/>
                  <a:pt x="2087" y="2339"/>
                </a:cubicBezTo>
                <a:cubicBezTo>
                  <a:pt x="2723" y="2406"/>
                  <a:pt x="3182" y="2599"/>
                  <a:pt x="3182" y="2827"/>
                </a:cubicBezTo>
                <a:cubicBezTo>
                  <a:pt x="3182" y="3112"/>
                  <a:pt x="2470" y="3342"/>
                  <a:pt x="1591" y="3342"/>
                </a:cubicBezTo>
                <a:cubicBezTo>
                  <a:pt x="712" y="3342"/>
                  <a:pt x="0" y="3112"/>
                  <a:pt x="0" y="2827"/>
                </a:cubicBezTo>
                <a:cubicBezTo>
                  <a:pt x="0" y="2601"/>
                  <a:pt x="453" y="2409"/>
                  <a:pt x="1082" y="2340"/>
                </a:cubicBezTo>
                <a:cubicBezTo>
                  <a:pt x="1098" y="2529"/>
                  <a:pt x="1098" y="2529"/>
                  <a:pt x="1098" y="2529"/>
                </a:cubicBezTo>
                <a:cubicBezTo>
                  <a:pt x="723" y="2584"/>
                  <a:pt x="428" y="2697"/>
                  <a:pt x="428" y="2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KSO_Shape"/>
          <p:cNvSpPr/>
          <p:nvPr/>
        </p:nvSpPr>
        <p:spPr bwMode="auto">
          <a:xfrm>
            <a:off x="8465358" y="3527945"/>
            <a:ext cx="618566" cy="608747"/>
          </a:xfrm>
          <a:custGeom>
            <a:avLst/>
            <a:gdLst>
              <a:gd name="T0" fmla="*/ 1800397 w 3395"/>
              <a:gd name="T1" fmla="*/ 871431 h 3342"/>
              <a:gd name="T2" fmla="*/ 1259482 w 3395"/>
              <a:gd name="T3" fmla="*/ 812027 h 3342"/>
              <a:gd name="T4" fmla="*/ 912661 w 3395"/>
              <a:gd name="T5" fmla="*/ 692690 h 3342"/>
              <a:gd name="T6" fmla="*/ 912661 w 3395"/>
              <a:gd name="T7" fmla="*/ 1571546 h 3342"/>
              <a:gd name="T8" fmla="*/ 768417 w 3395"/>
              <a:gd name="T9" fmla="*/ 1571546 h 3342"/>
              <a:gd name="T10" fmla="*/ 768417 w 3395"/>
              <a:gd name="T11" fmla="*/ 0 h 3342"/>
              <a:gd name="T12" fmla="*/ 912661 w 3395"/>
              <a:gd name="T13" fmla="*/ 0 h 3342"/>
              <a:gd name="T14" fmla="*/ 912661 w 3395"/>
              <a:gd name="T15" fmla="*/ 97061 h 3342"/>
              <a:gd name="T16" fmla="*/ 1259482 w 3395"/>
              <a:gd name="T17" fmla="*/ 216399 h 3342"/>
              <a:gd name="T18" fmla="*/ 1800397 w 3395"/>
              <a:gd name="T19" fmla="*/ 275803 h 3342"/>
              <a:gd name="T20" fmla="*/ 1621683 w 3395"/>
              <a:gd name="T21" fmla="*/ 573882 h 3342"/>
              <a:gd name="T22" fmla="*/ 1800397 w 3395"/>
              <a:gd name="T23" fmla="*/ 871431 h 3342"/>
              <a:gd name="T24" fmla="*/ 226972 w 3395"/>
              <a:gd name="T25" fmla="*/ 1499413 h 3342"/>
              <a:gd name="T26" fmla="*/ 843721 w 3395"/>
              <a:gd name="T27" fmla="*/ 1677094 h 3342"/>
              <a:gd name="T28" fmla="*/ 1460469 w 3395"/>
              <a:gd name="T29" fmla="*/ 1499413 h 3342"/>
              <a:gd name="T30" fmla="*/ 1097738 w 3395"/>
              <a:gd name="T31" fmla="*/ 1340296 h 3342"/>
              <a:gd name="T32" fmla="*/ 1106754 w 3395"/>
              <a:gd name="T33" fmla="*/ 1240583 h 3342"/>
              <a:gd name="T34" fmla="*/ 1687441 w 3395"/>
              <a:gd name="T35" fmla="*/ 1499413 h 3342"/>
              <a:gd name="T36" fmla="*/ 843721 w 3395"/>
              <a:gd name="T37" fmla="*/ 1772564 h 3342"/>
              <a:gd name="T38" fmla="*/ 0 w 3395"/>
              <a:gd name="T39" fmla="*/ 1499413 h 3342"/>
              <a:gd name="T40" fmla="*/ 573794 w 3395"/>
              <a:gd name="T41" fmla="*/ 1241113 h 3342"/>
              <a:gd name="T42" fmla="*/ 582279 w 3395"/>
              <a:gd name="T43" fmla="*/ 1341357 h 3342"/>
              <a:gd name="T44" fmla="*/ 226972 w 3395"/>
              <a:gd name="T45" fmla="*/ 1499413 h 33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95" h="3342">
                <a:moveTo>
                  <a:pt x="3395" y="1643"/>
                </a:moveTo>
                <a:cubicBezTo>
                  <a:pt x="3395" y="1643"/>
                  <a:pt x="2824" y="1531"/>
                  <a:pt x="2375" y="1531"/>
                </a:cubicBezTo>
                <a:cubicBezTo>
                  <a:pt x="1926" y="1531"/>
                  <a:pt x="1721" y="1306"/>
                  <a:pt x="1721" y="1306"/>
                </a:cubicBezTo>
                <a:cubicBezTo>
                  <a:pt x="1721" y="2963"/>
                  <a:pt x="1721" y="2963"/>
                  <a:pt x="1721" y="2963"/>
                </a:cubicBezTo>
                <a:cubicBezTo>
                  <a:pt x="1449" y="2963"/>
                  <a:pt x="1449" y="2963"/>
                  <a:pt x="1449" y="2963"/>
                </a:cubicBezTo>
                <a:cubicBezTo>
                  <a:pt x="1449" y="0"/>
                  <a:pt x="1449" y="0"/>
                  <a:pt x="1449" y="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1721" y="183"/>
                  <a:pt x="1721" y="183"/>
                  <a:pt x="1721" y="183"/>
                </a:cubicBezTo>
                <a:cubicBezTo>
                  <a:pt x="1721" y="183"/>
                  <a:pt x="1926" y="408"/>
                  <a:pt x="2375" y="408"/>
                </a:cubicBezTo>
                <a:cubicBezTo>
                  <a:pt x="2824" y="408"/>
                  <a:pt x="3395" y="520"/>
                  <a:pt x="3395" y="520"/>
                </a:cubicBezTo>
                <a:cubicBezTo>
                  <a:pt x="3058" y="1082"/>
                  <a:pt x="3058" y="1082"/>
                  <a:pt x="3058" y="1082"/>
                </a:cubicBezTo>
                <a:lnTo>
                  <a:pt x="3395" y="1643"/>
                </a:lnTo>
                <a:close/>
                <a:moveTo>
                  <a:pt x="428" y="2827"/>
                </a:moveTo>
                <a:cubicBezTo>
                  <a:pt x="428" y="3012"/>
                  <a:pt x="1020" y="3162"/>
                  <a:pt x="1591" y="3162"/>
                </a:cubicBezTo>
                <a:cubicBezTo>
                  <a:pt x="2162" y="3162"/>
                  <a:pt x="2754" y="3012"/>
                  <a:pt x="2754" y="2827"/>
                </a:cubicBezTo>
                <a:cubicBezTo>
                  <a:pt x="2754" y="2695"/>
                  <a:pt x="2451" y="2581"/>
                  <a:pt x="2070" y="2527"/>
                </a:cubicBezTo>
                <a:cubicBezTo>
                  <a:pt x="2087" y="2339"/>
                  <a:pt x="2087" y="2339"/>
                  <a:pt x="2087" y="2339"/>
                </a:cubicBezTo>
                <a:cubicBezTo>
                  <a:pt x="2723" y="2406"/>
                  <a:pt x="3182" y="2599"/>
                  <a:pt x="3182" y="2827"/>
                </a:cubicBezTo>
                <a:cubicBezTo>
                  <a:pt x="3182" y="3112"/>
                  <a:pt x="2470" y="3342"/>
                  <a:pt x="1591" y="3342"/>
                </a:cubicBezTo>
                <a:cubicBezTo>
                  <a:pt x="712" y="3342"/>
                  <a:pt x="0" y="3112"/>
                  <a:pt x="0" y="2827"/>
                </a:cubicBezTo>
                <a:cubicBezTo>
                  <a:pt x="0" y="2601"/>
                  <a:pt x="453" y="2409"/>
                  <a:pt x="1082" y="2340"/>
                </a:cubicBezTo>
                <a:cubicBezTo>
                  <a:pt x="1098" y="2529"/>
                  <a:pt x="1098" y="2529"/>
                  <a:pt x="1098" y="2529"/>
                </a:cubicBezTo>
                <a:cubicBezTo>
                  <a:pt x="723" y="2584"/>
                  <a:pt x="428" y="2697"/>
                  <a:pt x="428" y="2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KSO_Shape"/>
          <p:cNvSpPr/>
          <p:nvPr/>
        </p:nvSpPr>
        <p:spPr bwMode="auto">
          <a:xfrm>
            <a:off x="9157090" y="2356665"/>
            <a:ext cx="618566" cy="608747"/>
          </a:xfrm>
          <a:custGeom>
            <a:avLst/>
            <a:gdLst>
              <a:gd name="T0" fmla="*/ 1800397 w 3395"/>
              <a:gd name="T1" fmla="*/ 871431 h 3342"/>
              <a:gd name="T2" fmla="*/ 1259482 w 3395"/>
              <a:gd name="T3" fmla="*/ 812027 h 3342"/>
              <a:gd name="T4" fmla="*/ 912661 w 3395"/>
              <a:gd name="T5" fmla="*/ 692690 h 3342"/>
              <a:gd name="T6" fmla="*/ 912661 w 3395"/>
              <a:gd name="T7" fmla="*/ 1571546 h 3342"/>
              <a:gd name="T8" fmla="*/ 768417 w 3395"/>
              <a:gd name="T9" fmla="*/ 1571546 h 3342"/>
              <a:gd name="T10" fmla="*/ 768417 w 3395"/>
              <a:gd name="T11" fmla="*/ 0 h 3342"/>
              <a:gd name="T12" fmla="*/ 912661 w 3395"/>
              <a:gd name="T13" fmla="*/ 0 h 3342"/>
              <a:gd name="T14" fmla="*/ 912661 w 3395"/>
              <a:gd name="T15" fmla="*/ 97061 h 3342"/>
              <a:gd name="T16" fmla="*/ 1259482 w 3395"/>
              <a:gd name="T17" fmla="*/ 216399 h 3342"/>
              <a:gd name="T18" fmla="*/ 1800397 w 3395"/>
              <a:gd name="T19" fmla="*/ 275803 h 3342"/>
              <a:gd name="T20" fmla="*/ 1621683 w 3395"/>
              <a:gd name="T21" fmla="*/ 573882 h 3342"/>
              <a:gd name="T22" fmla="*/ 1800397 w 3395"/>
              <a:gd name="T23" fmla="*/ 871431 h 3342"/>
              <a:gd name="T24" fmla="*/ 226972 w 3395"/>
              <a:gd name="T25" fmla="*/ 1499413 h 3342"/>
              <a:gd name="T26" fmla="*/ 843721 w 3395"/>
              <a:gd name="T27" fmla="*/ 1677094 h 3342"/>
              <a:gd name="T28" fmla="*/ 1460469 w 3395"/>
              <a:gd name="T29" fmla="*/ 1499413 h 3342"/>
              <a:gd name="T30" fmla="*/ 1097738 w 3395"/>
              <a:gd name="T31" fmla="*/ 1340296 h 3342"/>
              <a:gd name="T32" fmla="*/ 1106754 w 3395"/>
              <a:gd name="T33" fmla="*/ 1240583 h 3342"/>
              <a:gd name="T34" fmla="*/ 1687441 w 3395"/>
              <a:gd name="T35" fmla="*/ 1499413 h 3342"/>
              <a:gd name="T36" fmla="*/ 843721 w 3395"/>
              <a:gd name="T37" fmla="*/ 1772564 h 3342"/>
              <a:gd name="T38" fmla="*/ 0 w 3395"/>
              <a:gd name="T39" fmla="*/ 1499413 h 3342"/>
              <a:gd name="T40" fmla="*/ 573794 w 3395"/>
              <a:gd name="T41" fmla="*/ 1241113 h 3342"/>
              <a:gd name="T42" fmla="*/ 582279 w 3395"/>
              <a:gd name="T43" fmla="*/ 1341357 h 3342"/>
              <a:gd name="T44" fmla="*/ 226972 w 3395"/>
              <a:gd name="T45" fmla="*/ 1499413 h 33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95" h="3342">
                <a:moveTo>
                  <a:pt x="3395" y="1643"/>
                </a:moveTo>
                <a:cubicBezTo>
                  <a:pt x="3395" y="1643"/>
                  <a:pt x="2824" y="1531"/>
                  <a:pt x="2375" y="1531"/>
                </a:cubicBezTo>
                <a:cubicBezTo>
                  <a:pt x="1926" y="1531"/>
                  <a:pt x="1721" y="1306"/>
                  <a:pt x="1721" y="1306"/>
                </a:cubicBezTo>
                <a:cubicBezTo>
                  <a:pt x="1721" y="2963"/>
                  <a:pt x="1721" y="2963"/>
                  <a:pt x="1721" y="2963"/>
                </a:cubicBezTo>
                <a:cubicBezTo>
                  <a:pt x="1449" y="2963"/>
                  <a:pt x="1449" y="2963"/>
                  <a:pt x="1449" y="2963"/>
                </a:cubicBezTo>
                <a:cubicBezTo>
                  <a:pt x="1449" y="0"/>
                  <a:pt x="1449" y="0"/>
                  <a:pt x="1449" y="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1721" y="183"/>
                  <a:pt x="1721" y="183"/>
                  <a:pt x="1721" y="183"/>
                </a:cubicBezTo>
                <a:cubicBezTo>
                  <a:pt x="1721" y="183"/>
                  <a:pt x="1926" y="408"/>
                  <a:pt x="2375" y="408"/>
                </a:cubicBezTo>
                <a:cubicBezTo>
                  <a:pt x="2824" y="408"/>
                  <a:pt x="3395" y="520"/>
                  <a:pt x="3395" y="520"/>
                </a:cubicBezTo>
                <a:cubicBezTo>
                  <a:pt x="3058" y="1082"/>
                  <a:pt x="3058" y="1082"/>
                  <a:pt x="3058" y="1082"/>
                </a:cubicBezTo>
                <a:lnTo>
                  <a:pt x="3395" y="1643"/>
                </a:lnTo>
                <a:close/>
                <a:moveTo>
                  <a:pt x="428" y="2827"/>
                </a:moveTo>
                <a:cubicBezTo>
                  <a:pt x="428" y="3012"/>
                  <a:pt x="1020" y="3162"/>
                  <a:pt x="1591" y="3162"/>
                </a:cubicBezTo>
                <a:cubicBezTo>
                  <a:pt x="2162" y="3162"/>
                  <a:pt x="2754" y="3012"/>
                  <a:pt x="2754" y="2827"/>
                </a:cubicBezTo>
                <a:cubicBezTo>
                  <a:pt x="2754" y="2695"/>
                  <a:pt x="2451" y="2581"/>
                  <a:pt x="2070" y="2527"/>
                </a:cubicBezTo>
                <a:cubicBezTo>
                  <a:pt x="2087" y="2339"/>
                  <a:pt x="2087" y="2339"/>
                  <a:pt x="2087" y="2339"/>
                </a:cubicBezTo>
                <a:cubicBezTo>
                  <a:pt x="2723" y="2406"/>
                  <a:pt x="3182" y="2599"/>
                  <a:pt x="3182" y="2827"/>
                </a:cubicBezTo>
                <a:cubicBezTo>
                  <a:pt x="3182" y="3112"/>
                  <a:pt x="2470" y="3342"/>
                  <a:pt x="1591" y="3342"/>
                </a:cubicBezTo>
                <a:cubicBezTo>
                  <a:pt x="712" y="3342"/>
                  <a:pt x="0" y="3112"/>
                  <a:pt x="0" y="2827"/>
                </a:cubicBezTo>
                <a:cubicBezTo>
                  <a:pt x="0" y="2601"/>
                  <a:pt x="453" y="2409"/>
                  <a:pt x="1082" y="2340"/>
                </a:cubicBezTo>
                <a:cubicBezTo>
                  <a:pt x="1098" y="2529"/>
                  <a:pt x="1098" y="2529"/>
                  <a:pt x="1098" y="2529"/>
                </a:cubicBezTo>
                <a:cubicBezTo>
                  <a:pt x="723" y="2584"/>
                  <a:pt x="428" y="2697"/>
                  <a:pt x="428" y="2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8" name="组合 117"/>
          <p:cNvGrpSpPr/>
          <p:nvPr/>
        </p:nvGrpSpPr>
        <p:grpSpPr>
          <a:xfrm flipH="1">
            <a:off x="768123" y="1563494"/>
            <a:ext cx="2276475" cy="4608513"/>
            <a:chOff x="6577013" y="1066800"/>
            <a:chExt cx="2276475" cy="4608513"/>
          </a:xfrm>
        </p:grpSpPr>
        <p:sp>
          <p:nvSpPr>
            <p:cNvPr id="120" name="Freeform 59"/>
            <p:cNvSpPr/>
            <p:nvPr/>
          </p:nvSpPr>
          <p:spPr bwMode="auto">
            <a:xfrm>
              <a:off x="7778750" y="3754438"/>
              <a:ext cx="838200" cy="1728788"/>
            </a:xfrm>
            <a:custGeom>
              <a:avLst/>
              <a:gdLst>
                <a:gd name="T0" fmla="*/ 348 w 528"/>
                <a:gd name="T1" fmla="*/ 0 h 1089"/>
                <a:gd name="T2" fmla="*/ 178 w 528"/>
                <a:gd name="T3" fmla="*/ 0 h 1089"/>
                <a:gd name="T4" fmla="*/ 0 w 528"/>
                <a:gd name="T5" fmla="*/ 0 h 1089"/>
                <a:gd name="T6" fmla="*/ 0 w 528"/>
                <a:gd name="T7" fmla="*/ 158 h 1089"/>
                <a:gd name="T8" fmla="*/ 0 w 528"/>
                <a:gd name="T9" fmla="*/ 1089 h 1089"/>
                <a:gd name="T10" fmla="*/ 178 w 528"/>
                <a:gd name="T11" fmla="*/ 1089 h 1089"/>
                <a:gd name="T12" fmla="*/ 178 w 528"/>
                <a:gd name="T13" fmla="*/ 158 h 1089"/>
                <a:gd name="T14" fmla="*/ 348 w 528"/>
                <a:gd name="T15" fmla="*/ 158 h 1089"/>
                <a:gd name="T16" fmla="*/ 348 w 528"/>
                <a:gd name="T17" fmla="*/ 1089 h 1089"/>
                <a:gd name="T18" fmla="*/ 528 w 528"/>
                <a:gd name="T19" fmla="*/ 1089 h 1089"/>
                <a:gd name="T20" fmla="*/ 528 w 528"/>
                <a:gd name="T21" fmla="*/ 158 h 1089"/>
                <a:gd name="T22" fmla="*/ 528 w 528"/>
                <a:gd name="T23" fmla="*/ 0 h 1089"/>
                <a:gd name="T24" fmla="*/ 348 w 528"/>
                <a:gd name="T2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8" h="1089">
                  <a:moveTo>
                    <a:pt x="348" y="0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089"/>
                  </a:lnTo>
                  <a:lnTo>
                    <a:pt x="178" y="1089"/>
                  </a:lnTo>
                  <a:lnTo>
                    <a:pt x="178" y="158"/>
                  </a:lnTo>
                  <a:lnTo>
                    <a:pt x="348" y="158"/>
                  </a:lnTo>
                  <a:lnTo>
                    <a:pt x="348" y="1089"/>
                  </a:lnTo>
                  <a:lnTo>
                    <a:pt x="528" y="1089"/>
                  </a:lnTo>
                  <a:lnTo>
                    <a:pt x="528" y="158"/>
                  </a:lnTo>
                  <a:lnTo>
                    <a:pt x="52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2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0"/>
            <p:cNvSpPr/>
            <p:nvPr/>
          </p:nvSpPr>
          <p:spPr bwMode="auto">
            <a:xfrm>
              <a:off x="7550150" y="5483225"/>
              <a:ext cx="511175" cy="192088"/>
            </a:xfrm>
            <a:custGeom>
              <a:avLst/>
              <a:gdLst>
                <a:gd name="T0" fmla="*/ 136 w 136"/>
                <a:gd name="T1" fmla="*/ 0 h 51"/>
                <a:gd name="T2" fmla="*/ 61 w 136"/>
                <a:gd name="T3" fmla="*/ 0 h 51"/>
                <a:gd name="T4" fmla="*/ 17 w 136"/>
                <a:gd name="T5" fmla="*/ 51 h 51"/>
                <a:gd name="T6" fmla="*/ 136 w 136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51">
                  <a:moveTo>
                    <a:pt x="136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0" y="36"/>
                    <a:pt x="17" y="51"/>
                  </a:cubicBezTo>
                  <a:cubicBezTo>
                    <a:pt x="136" y="51"/>
                    <a:pt x="136" y="51"/>
                    <a:pt x="136" y="51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1"/>
            <p:cNvSpPr/>
            <p:nvPr/>
          </p:nvSpPr>
          <p:spPr bwMode="auto">
            <a:xfrm>
              <a:off x="8331200" y="5483225"/>
              <a:ext cx="514350" cy="192088"/>
            </a:xfrm>
            <a:custGeom>
              <a:avLst/>
              <a:gdLst>
                <a:gd name="T0" fmla="*/ 0 w 137"/>
                <a:gd name="T1" fmla="*/ 0 h 51"/>
                <a:gd name="T2" fmla="*/ 76 w 137"/>
                <a:gd name="T3" fmla="*/ 0 h 51"/>
                <a:gd name="T4" fmla="*/ 120 w 137"/>
                <a:gd name="T5" fmla="*/ 51 h 51"/>
                <a:gd name="T6" fmla="*/ 0 w 13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51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7" y="36"/>
                    <a:pt x="120" y="51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2"/>
            <p:cNvSpPr/>
            <p:nvPr/>
          </p:nvSpPr>
          <p:spPr bwMode="auto">
            <a:xfrm>
              <a:off x="6892925" y="2243138"/>
              <a:ext cx="1116013" cy="560388"/>
            </a:xfrm>
            <a:custGeom>
              <a:avLst/>
              <a:gdLst>
                <a:gd name="T0" fmla="*/ 297 w 297"/>
                <a:gd name="T1" fmla="*/ 52 h 149"/>
                <a:gd name="T2" fmla="*/ 187 w 297"/>
                <a:gd name="T3" fmla="*/ 83 h 149"/>
                <a:gd name="T4" fmla="*/ 28 w 297"/>
                <a:gd name="T5" fmla="*/ 0 h 149"/>
                <a:gd name="T6" fmla="*/ 0 w 297"/>
                <a:gd name="T7" fmla="*/ 23 h 149"/>
                <a:gd name="T8" fmla="*/ 279 w 297"/>
                <a:gd name="T9" fmla="*/ 10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49">
                  <a:moveTo>
                    <a:pt x="297" y="52"/>
                  </a:moveTo>
                  <a:cubicBezTo>
                    <a:pt x="275" y="61"/>
                    <a:pt x="213" y="82"/>
                    <a:pt x="187" y="83"/>
                  </a:cubicBezTo>
                  <a:cubicBezTo>
                    <a:pt x="101" y="84"/>
                    <a:pt x="85" y="70"/>
                    <a:pt x="28" y="0"/>
                  </a:cubicBezTo>
                  <a:cubicBezTo>
                    <a:pt x="22" y="4"/>
                    <a:pt x="3" y="20"/>
                    <a:pt x="0" y="23"/>
                  </a:cubicBezTo>
                  <a:cubicBezTo>
                    <a:pt x="60" y="149"/>
                    <a:pt x="171" y="129"/>
                    <a:pt x="279" y="109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3"/>
            <p:cNvSpPr/>
            <p:nvPr/>
          </p:nvSpPr>
          <p:spPr bwMode="auto">
            <a:xfrm>
              <a:off x="6704013" y="1938338"/>
              <a:ext cx="161925" cy="188913"/>
            </a:xfrm>
            <a:custGeom>
              <a:avLst/>
              <a:gdLst>
                <a:gd name="T0" fmla="*/ 4 w 43"/>
                <a:gd name="T1" fmla="*/ 2 h 50"/>
                <a:gd name="T2" fmla="*/ 4 w 43"/>
                <a:gd name="T3" fmla="*/ 2 h 50"/>
                <a:gd name="T4" fmla="*/ 2 w 43"/>
                <a:gd name="T5" fmla="*/ 10 h 50"/>
                <a:gd name="T6" fmla="*/ 31 w 43"/>
                <a:gd name="T7" fmla="*/ 47 h 50"/>
                <a:gd name="T8" fmla="*/ 40 w 43"/>
                <a:gd name="T9" fmla="*/ 48 h 50"/>
                <a:gd name="T10" fmla="*/ 41 w 43"/>
                <a:gd name="T11" fmla="*/ 40 h 50"/>
                <a:gd name="T12" fmla="*/ 13 w 43"/>
                <a:gd name="T13" fmla="*/ 3 h 50"/>
                <a:gd name="T14" fmla="*/ 4 w 43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0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4"/>
                    <a:pt x="0" y="7"/>
                    <a:pt x="2" y="1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9"/>
                    <a:pt x="37" y="50"/>
                    <a:pt x="40" y="48"/>
                  </a:cubicBezTo>
                  <a:cubicBezTo>
                    <a:pt x="43" y="46"/>
                    <a:pt x="43" y="43"/>
                    <a:pt x="41" y="4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4"/>
            <p:cNvSpPr/>
            <p:nvPr/>
          </p:nvSpPr>
          <p:spPr bwMode="auto">
            <a:xfrm>
              <a:off x="6738938" y="2044700"/>
              <a:ext cx="239713" cy="269875"/>
            </a:xfrm>
            <a:custGeom>
              <a:avLst/>
              <a:gdLst>
                <a:gd name="T0" fmla="*/ 64 w 64"/>
                <a:gd name="T1" fmla="*/ 56 h 72"/>
                <a:gd name="T2" fmla="*/ 43 w 64"/>
                <a:gd name="T3" fmla="*/ 72 h 72"/>
                <a:gd name="T4" fmla="*/ 23 w 64"/>
                <a:gd name="T5" fmla="*/ 57 h 72"/>
                <a:gd name="T6" fmla="*/ 0 w 64"/>
                <a:gd name="T7" fmla="*/ 6 h 72"/>
                <a:gd name="T8" fmla="*/ 19 w 64"/>
                <a:gd name="T9" fmla="*/ 0 h 72"/>
                <a:gd name="T10" fmla="*/ 56 w 64"/>
                <a:gd name="T11" fmla="*/ 25 h 72"/>
                <a:gd name="T12" fmla="*/ 64 w 64"/>
                <a:gd name="T1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2">
                  <a:moveTo>
                    <a:pt x="64" y="56"/>
                  </a:moveTo>
                  <a:cubicBezTo>
                    <a:pt x="43" y="72"/>
                    <a:pt x="43" y="72"/>
                    <a:pt x="43" y="72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3" y="49"/>
                    <a:pt x="4" y="19"/>
                    <a:pt x="0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6" y="25"/>
                    <a:pt x="56" y="25"/>
                    <a:pt x="56" y="25"/>
                  </a:cubicBezTo>
                  <a:lnTo>
                    <a:pt x="64" y="56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5"/>
            <p:cNvSpPr/>
            <p:nvPr/>
          </p:nvSpPr>
          <p:spPr bwMode="auto">
            <a:xfrm>
              <a:off x="6577013" y="1401763"/>
              <a:ext cx="379413" cy="1000125"/>
            </a:xfrm>
            <a:custGeom>
              <a:avLst/>
              <a:gdLst>
                <a:gd name="T0" fmla="*/ 9 w 239"/>
                <a:gd name="T1" fmla="*/ 0 h 630"/>
                <a:gd name="T2" fmla="*/ 0 w 239"/>
                <a:gd name="T3" fmla="*/ 2 h 630"/>
                <a:gd name="T4" fmla="*/ 213 w 239"/>
                <a:gd name="T5" fmla="*/ 630 h 630"/>
                <a:gd name="T6" fmla="*/ 239 w 239"/>
                <a:gd name="T7" fmla="*/ 620 h 630"/>
                <a:gd name="T8" fmla="*/ 9 w 239"/>
                <a:gd name="T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630">
                  <a:moveTo>
                    <a:pt x="9" y="0"/>
                  </a:moveTo>
                  <a:lnTo>
                    <a:pt x="0" y="2"/>
                  </a:lnTo>
                  <a:lnTo>
                    <a:pt x="213" y="630"/>
                  </a:lnTo>
                  <a:lnTo>
                    <a:pt x="239" y="6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6"/>
            <p:cNvSpPr/>
            <p:nvPr/>
          </p:nvSpPr>
          <p:spPr bwMode="auto">
            <a:xfrm>
              <a:off x="6813550" y="1995488"/>
              <a:ext cx="142875" cy="184150"/>
            </a:xfrm>
            <a:custGeom>
              <a:avLst/>
              <a:gdLst>
                <a:gd name="T0" fmla="*/ 35 w 38"/>
                <a:gd name="T1" fmla="*/ 46 h 49"/>
                <a:gd name="T2" fmla="*/ 31 w 38"/>
                <a:gd name="T3" fmla="*/ 49 h 49"/>
                <a:gd name="T4" fmla="*/ 28 w 38"/>
                <a:gd name="T5" fmla="*/ 45 h 49"/>
                <a:gd name="T6" fmla="*/ 3 w 38"/>
                <a:gd name="T7" fmla="*/ 16 h 49"/>
                <a:gd name="T8" fmla="*/ 1 w 38"/>
                <a:gd name="T9" fmla="*/ 7 h 49"/>
                <a:gd name="T10" fmla="*/ 7 w 38"/>
                <a:gd name="T11" fmla="*/ 2 h 49"/>
                <a:gd name="T12" fmla="*/ 35 w 38"/>
                <a:gd name="T13" fmla="*/ 35 h 49"/>
                <a:gd name="T14" fmla="*/ 35 w 38"/>
                <a:gd name="T1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9">
                  <a:moveTo>
                    <a:pt x="35" y="46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10"/>
                    <a:pt x="1" y="7"/>
                  </a:cubicBezTo>
                  <a:cubicBezTo>
                    <a:pt x="2" y="4"/>
                    <a:pt x="6" y="0"/>
                    <a:pt x="7" y="2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38"/>
                    <a:pt x="37" y="43"/>
                    <a:pt x="35" y="46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7"/>
            <p:cNvSpPr/>
            <p:nvPr/>
          </p:nvSpPr>
          <p:spPr bwMode="auto">
            <a:xfrm>
              <a:off x="6780213" y="2168525"/>
              <a:ext cx="74613" cy="55563"/>
            </a:xfrm>
            <a:custGeom>
              <a:avLst/>
              <a:gdLst>
                <a:gd name="T0" fmla="*/ 2 w 20"/>
                <a:gd name="T1" fmla="*/ 3 h 15"/>
                <a:gd name="T2" fmla="*/ 2 w 20"/>
                <a:gd name="T3" fmla="*/ 3 h 15"/>
                <a:gd name="T4" fmla="*/ 3 w 20"/>
                <a:gd name="T5" fmla="*/ 9 h 15"/>
                <a:gd name="T6" fmla="*/ 11 w 20"/>
                <a:gd name="T7" fmla="*/ 14 h 15"/>
                <a:gd name="T8" fmla="*/ 19 w 20"/>
                <a:gd name="T9" fmla="*/ 12 h 15"/>
                <a:gd name="T10" fmla="*/ 18 w 20"/>
                <a:gd name="T11" fmla="*/ 6 h 15"/>
                <a:gd name="T12" fmla="*/ 10 w 20"/>
                <a:gd name="T13" fmla="*/ 1 h 15"/>
                <a:gd name="T14" fmla="*/ 2 w 20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5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5"/>
                    <a:pt x="17" y="15"/>
                    <a:pt x="19" y="12"/>
                  </a:cubicBezTo>
                  <a:cubicBezTo>
                    <a:pt x="20" y="10"/>
                    <a:pt x="20" y="7"/>
                    <a:pt x="18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8"/>
            <p:cNvSpPr/>
            <p:nvPr/>
          </p:nvSpPr>
          <p:spPr bwMode="auto">
            <a:xfrm>
              <a:off x="6757988" y="2100263"/>
              <a:ext cx="82550" cy="68263"/>
            </a:xfrm>
            <a:custGeom>
              <a:avLst/>
              <a:gdLst>
                <a:gd name="T0" fmla="*/ 2 w 22"/>
                <a:gd name="T1" fmla="*/ 4 h 18"/>
                <a:gd name="T2" fmla="*/ 2 w 22"/>
                <a:gd name="T3" fmla="*/ 4 h 18"/>
                <a:gd name="T4" fmla="*/ 3 w 22"/>
                <a:gd name="T5" fmla="*/ 12 h 18"/>
                <a:gd name="T6" fmla="*/ 11 w 22"/>
                <a:gd name="T7" fmla="*/ 16 h 18"/>
                <a:gd name="T8" fmla="*/ 20 w 22"/>
                <a:gd name="T9" fmla="*/ 14 h 18"/>
                <a:gd name="T10" fmla="*/ 19 w 22"/>
                <a:gd name="T11" fmla="*/ 7 h 18"/>
                <a:gd name="T12" fmla="*/ 11 w 22"/>
                <a:gd name="T13" fmla="*/ 2 h 18"/>
                <a:gd name="T14" fmla="*/ 2 w 22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0"/>
                    <a:pt x="3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8"/>
                    <a:pt x="18" y="17"/>
                    <a:pt x="20" y="14"/>
                  </a:cubicBezTo>
                  <a:cubicBezTo>
                    <a:pt x="22" y="12"/>
                    <a:pt x="21" y="8"/>
                    <a:pt x="19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9"/>
            <p:cNvSpPr/>
            <p:nvPr/>
          </p:nvSpPr>
          <p:spPr bwMode="auto">
            <a:xfrm>
              <a:off x="6734175" y="2036763"/>
              <a:ext cx="82550" cy="63500"/>
            </a:xfrm>
            <a:custGeom>
              <a:avLst/>
              <a:gdLst>
                <a:gd name="T0" fmla="*/ 2 w 22"/>
                <a:gd name="T1" fmla="*/ 3 h 17"/>
                <a:gd name="T2" fmla="*/ 2 w 22"/>
                <a:gd name="T3" fmla="*/ 3 h 17"/>
                <a:gd name="T4" fmla="*/ 3 w 22"/>
                <a:gd name="T5" fmla="*/ 11 h 17"/>
                <a:gd name="T6" fmla="*/ 11 w 22"/>
                <a:gd name="T7" fmla="*/ 16 h 17"/>
                <a:gd name="T8" fmla="*/ 20 w 22"/>
                <a:gd name="T9" fmla="*/ 14 h 17"/>
                <a:gd name="T10" fmla="*/ 19 w 22"/>
                <a:gd name="T11" fmla="*/ 6 h 17"/>
                <a:gd name="T12" fmla="*/ 11 w 22"/>
                <a:gd name="T13" fmla="*/ 1 h 17"/>
                <a:gd name="T14" fmla="*/ 2 w 22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7"/>
                    <a:pt x="18" y="16"/>
                    <a:pt x="20" y="14"/>
                  </a:cubicBezTo>
                  <a:cubicBezTo>
                    <a:pt x="22" y="11"/>
                    <a:pt x="22" y="8"/>
                    <a:pt x="19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4" y="1"/>
                    <a:pt x="2" y="3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0"/>
            <p:cNvSpPr/>
            <p:nvPr/>
          </p:nvSpPr>
          <p:spPr bwMode="auto">
            <a:xfrm>
              <a:off x="6843713" y="2116138"/>
              <a:ext cx="134938" cy="179388"/>
            </a:xfrm>
            <a:custGeom>
              <a:avLst/>
              <a:gdLst>
                <a:gd name="T0" fmla="*/ 36 w 36"/>
                <a:gd name="T1" fmla="*/ 37 h 48"/>
                <a:gd name="T2" fmla="*/ 21 w 36"/>
                <a:gd name="T3" fmla="*/ 48 h 48"/>
                <a:gd name="T4" fmla="*/ 13 w 36"/>
                <a:gd name="T5" fmla="*/ 4 h 48"/>
                <a:gd name="T6" fmla="*/ 18 w 36"/>
                <a:gd name="T7" fmla="*/ 0 h 48"/>
                <a:gd name="T8" fmla="*/ 28 w 36"/>
                <a:gd name="T9" fmla="*/ 6 h 48"/>
                <a:gd name="T10" fmla="*/ 36 w 36"/>
                <a:gd name="T11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8">
                  <a:moveTo>
                    <a:pt x="36" y="37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12" y="37"/>
                    <a:pt x="0" y="15"/>
                    <a:pt x="13" y="4"/>
                  </a:cubicBezTo>
                  <a:cubicBezTo>
                    <a:pt x="15" y="2"/>
                    <a:pt x="16" y="1"/>
                    <a:pt x="18" y="0"/>
                  </a:cubicBezTo>
                  <a:cubicBezTo>
                    <a:pt x="28" y="6"/>
                    <a:pt x="28" y="6"/>
                    <a:pt x="28" y="6"/>
                  </a:cubicBezTo>
                  <a:lnTo>
                    <a:pt x="36" y="37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1"/>
            <p:cNvSpPr/>
            <p:nvPr/>
          </p:nvSpPr>
          <p:spPr bwMode="auto">
            <a:xfrm>
              <a:off x="7778750" y="2424113"/>
              <a:ext cx="838200" cy="1330325"/>
            </a:xfrm>
            <a:custGeom>
              <a:avLst/>
              <a:gdLst>
                <a:gd name="T0" fmla="*/ 0 w 223"/>
                <a:gd name="T1" fmla="*/ 354 h 354"/>
                <a:gd name="T2" fmla="*/ 0 w 223"/>
                <a:gd name="T3" fmla="*/ 84 h 354"/>
                <a:gd name="T4" fmla="*/ 83 w 223"/>
                <a:gd name="T5" fmla="*/ 0 h 354"/>
                <a:gd name="T6" fmla="*/ 139 w 223"/>
                <a:gd name="T7" fmla="*/ 0 h 354"/>
                <a:gd name="T8" fmla="*/ 223 w 223"/>
                <a:gd name="T9" fmla="*/ 84 h 354"/>
                <a:gd name="T10" fmla="*/ 223 w 223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354">
                  <a:moveTo>
                    <a:pt x="0" y="35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86" y="0"/>
                    <a:pt x="223" y="38"/>
                    <a:pt x="223" y="84"/>
                  </a:cubicBezTo>
                  <a:cubicBezTo>
                    <a:pt x="223" y="354"/>
                    <a:pt x="223" y="354"/>
                    <a:pt x="223" y="354"/>
                  </a:cubicBezTo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2"/>
            <p:cNvSpPr/>
            <p:nvPr/>
          </p:nvSpPr>
          <p:spPr bwMode="auto">
            <a:xfrm>
              <a:off x="8015288" y="2424113"/>
              <a:ext cx="180975" cy="165100"/>
            </a:xfrm>
            <a:custGeom>
              <a:avLst/>
              <a:gdLst>
                <a:gd name="T0" fmla="*/ 48 w 48"/>
                <a:gd name="T1" fmla="*/ 0 h 44"/>
                <a:gd name="T2" fmla="*/ 0 w 48"/>
                <a:gd name="T3" fmla="*/ 39 h 44"/>
                <a:gd name="T4" fmla="*/ 3 w 48"/>
                <a:gd name="T5" fmla="*/ 0 h 44"/>
                <a:gd name="T6" fmla="*/ 48 w 4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4">
                  <a:moveTo>
                    <a:pt x="48" y="0"/>
                  </a:moveTo>
                  <a:cubicBezTo>
                    <a:pt x="48" y="0"/>
                    <a:pt x="0" y="44"/>
                    <a:pt x="0" y="39"/>
                  </a:cubicBezTo>
                  <a:cubicBezTo>
                    <a:pt x="0" y="34"/>
                    <a:pt x="3" y="0"/>
                    <a:pt x="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3"/>
            <p:cNvSpPr/>
            <p:nvPr/>
          </p:nvSpPr>
          <p:spPr bwMode="auto">
            <a:xfrm>
              <a:off x="8196263" y="2424113"/>
              <a:ext cx="180975" cy="165100"/>
            </a:xfrm>
            <a:custGeom>
              <a:avLst/>
              <a:gdLst>
                <a:gd name="T0" fmla="*/ 0 w 48"/>
                <a:gd name="T1" fmla="*/ 0 h 44"/>
                <a:gd name="T2" fmla="*/ 48 w 48"/>
                <a:gd name="T3" fmla="*/ 39 h 44"/>
                <a:gd name="T4" fmla="*/ 45 w 48"/>
                <a:gd name="T5" fmla="*/ 0 h 44"/>
                <a:gd name="T6" fmla="*/ 0 w 4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4">
                  <a:moveTo>
                    <a:pt x="0" y="0"/>
                  </a:moveTo>
                  <a:cubicBezTo>
                    <a:pt x="0" y="0"/>
                    <a:pt x="48" y="44"/>
                    <a:pt x="48" y="39"/>
                  </a:cubicBezTo>
                  <a:cubicBezTo>
                    <a:pt x="48" y="34"/>
                    <a:pt x="45" y="0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4"/>
            <p:cNvSpPr/>
            <p:nvPr/>
          </p:nvSpPr>
          <p:spPr bwMode="auto">
            <a:xfrm>
              <a:off x="8113713" y="2424113"/>
              <a:ext cx="165100" cy="946150"/>
            </a:xfrm>
            <a:custGeom>
              <a:avLst/>
              <a:gdLst>
                <a:gd name="T0" fmla="*/ 44 w 44"/>
                <a:gd name="T1" fmla="*/ 20 h 252"/>
                <a:gd name="T2" fmla="*/ 22 w 44"/>
                <a:gd name="T3" fmla="*/ 0 h 252"/>
                <a:gd name="T4" fmla="*/ 0 w 44"/>
                <a:gd name="T5" fmla="*/ 20 h 252"/>
                <a:gd name="T6" fmla="*/ 16 w 44"/>
                <a:gd name="T7" fmla="*/ 39 h 252"/>
                <a:gd name="T8" fmla="*/ 7 w 44"/>
                <a:gd name="T9" fmla="*/ 252 h 252"/>
                <a:gd name="T10" fmla="*/ 36 w 44"/>
                <a:gd name="T11" fmla="*/ 252 h 252"/>
                <a:gd name="T12" fmla="*/ 28 w 44"/>
                <a:gd name="T13" fmla="*/ 39 h 252"/>
                <a:gd name="T14" fmla="*/ 44 w 44"/>
                <a:gd name="T15" fmla="*/ 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52">
                  <a:moveTo>
                    <a:pt x="44" y="2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7" y="39"/>
                    <a:pt x="16" y="39"/>
                  </a:cubicBezTo>
                  <a:cubicBezTo>
                    <a:pt x="16" y="39"/>
                    <a:pt x="6" y="235"/>
                    <a:pt x="7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67"/>
                    <a:pt x="28" y="39"/>
                  </a:cubicBezTo>
                  <a:cubicBezTo>
                    <a:pt x="28" y="39"/>
                    <a:pt x="43" y="35"/>
                    <a:pt x="44" y="20"/>
                  </a:cubicBezTo>
                  <a:close/>
                </a:path>
              </a:pathLst>
            </a:custGeom>
            <a:solidFill>
              <a:srgbClr val="FD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5"/>
            <p:cNvSpPr/>
            <p:nvPr/>
          </p:nvSpPr>
          <p:spPr bwMode="auto">
            <a:xfrm>
              <a:off x="7929563" y="2735263"/>
              <a:ext cx="530225" cy="782638"/>
            </a:xfrm>
            <a:custGeom>
              <a:avLst/>
              <a:gdLst>
                <a:gd name="T0" fmla="*/ 141 w 141"/>
                <a:gd name="T1" fmla="*/ 187 h 208"/>
                <a:gd name="T2" fmla="*/ 120 w 141"/>
                <a:gd name="T3" fmla="*/ 208 h 208"/>
                <a:gd name="T4" fmla="*/ 21 w 141"/>
                <a:gd name="T5" fmla="*/ 208 h 208"/>
                <a:gd name="T6" fmla="*/ 0 w 141"/>
                <a:gd name="T7" fmla="*/ 187 h 208"/>
                <a:gd name="T8" fmla="*/ 0 w 141"/>
                <a:gd name="T9" fmla="*/ 21 h 208"/>
                <a:gd name="T10" fmla="*/ 21 w 141"/>
                <a:gd name="T11" fmla="*/ 0 h 208"/>
                <a:gd name="T12" fmla="*/ 120 w 141"/>
                <a:gd name="T13" fmla="*/ 0 h 208"/>
                <a:gd name="T14" fmla="*/ 141 w 141"/>
                <a:gd name="T15" fmla="*/ 21 h 208"/>
                <a:gd name="T16" fmla="*/ 141 w 141"/>
                <a:gd name="T17" fmla="*/ 18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08">
                  <a:moveTo>
                    <a:pt x="141" y="187"/>
                  </a:moveTo>
                  <a:cubicBezTo>
                    <a:pt x="141" y="198"/>
                    <a:pt x="131" y="208"/>
                    <a:pt x="120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0" y="208"/>
                    <a:pt x="0" y="198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41" y="10"/>
                    <a:pt x="141" y="21"/>
                  </a:cubicBezTo>
                  <a:lnTo>
                    <a:pt x="141" y="187"/>
                  </a:lnTo>
                  <a:close/>
                </a:path>
              </a:pathLst>
            </a:custGeom>
            <a:solidFill>
              <a:srgbClr val="EFC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6"/>
            <p:cNvSpPr/>
            <p:nvPr/>
          </p:nvSpPr>
          <p:spPr bwMode="auto">
            <a:xfrm>
              <a:off x="8102600" y="2800350"/>
              <a:ext cx="184150" cy="77788"/>
            </a:xfrm>
            <a:custGeom>
              <a:avLst/>
              <a:gdLst>
                <a:gd name="T0" fmla="*/ 31 w 116"/>
                <a:gd name="T1" fmla="*/ 0 h 49"/>
                <a:gd name="T2" fmla="*/ 83 w 116"/>
                <a:gd name="T3" fmla="*/ 0 h 49"/>
                <a:gd name="T4" fmla="*/ 90 w 116"/>
                <a:gd name="T5" fmla="*/ 18 h 49"/>
                <a:gd name="T6" fmla="*/ 116 w 116"/>
                <a:gd name="T7" fmla="*/ 26 h 49"/>
                <a:gd name="T8" fmla="*/ 116 w 116"/>
                <a:gd name="T9" fmla="*/ 49 h 49"/>
                <a:gd name="T10" fmla="*/ 0 w 116"/>
                <a:gd name="T11" fmla="*/ 49 h 49"/>
                <a:gd name="T12" fmla="*/ 0 w 116"/>
                <a:gd name="T13" fmla="*/ 26 h 49"/>
                <a:gd name="T14" fmla="*/ 24 w 116"/>
                <a:gd name="T15" fmla="*/ 18 h 49"/>
                <a:gd name="T16" fmla="*/ 31 w 11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9">
                  <a:moveTo>
                    <a:pt x="31" y="0"/>
                  </a:moveTo>
                  <a:lnTo>
                    <a:pt x="83" y="0"/>
                  </a:lnTo>
                  <a:lnTo>
                    <a:pt x="90" y="18"/>
                  </a:lnTo>
                  <a:lnTo>
                    <a:pt x="116" y="26"/>
                  </a:lnTo>
                  <a:lnTo>
                    <a:pt x="116" y="49"/>
                  </a:lnTo>
                  <a:lnTo>
                    <a:pt x="0" y="49"/>
                  </a:lnTo>
                  <a:lnTo>
                    <a:pt x="0" y="26"/>
                  </a:lnTo>
                  <a:lnTo>
                    <a:pt x="24" y="1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B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7"/>
            <p:cNvSpPr/>
            <p:nvPr/>
          </p:nvSpPr>
          <p:spPr bwMode="auto">
            <a:xfrm>
              <a:off x="8177213" y="3062288"/>
              <a:ext cx="236538" cy="180975"/>
            </a:xfrm>
            <a:custGeom>
              <a:avLst/>
              <a:gdLst>
                <a:gd name="T0" fmla="*/ 39 w 63"/>
                <a:gd name="T1" fmla="*/ 16 h 48"/>
                <a:gd name="T2" fmla="*/ 47 w 63"/>
                <a:gd name="T3" fmla="*/ 19 h 48"/>
                <a:gd name="T4" fmla="*/ 40 w 63"/>
                <a:gd name="T5" fmla="*/ 9 h 48"/>
                <a:gd name="T6" fmla="*/ 44 w 63"/>
                <a:gd name="T7" fmla="*/ 1 h 48"/>
                <a:gd name="T8" fmla="*/ 61 w 63"/>
                <a:gd name="T9" fmla="*/ 23 h 48"/>
                <a:gd name="T10" fmla="*/ 61 w 63"/>
                <a:gd name="T11" fmla="*/ 37 h 48"/>
                <a:gd name="T12" fmla="*/ 33 w 63"/>
                <a:gd name="T13" fmla="*/ 45 h 48"/>
                <a:gd name="T14" fmla="*/ 9 w 63"/>
                <a:gd name="T15" fmla="*/ 40 h 48"/>
                <a:gd name="T16" fmla="*/ 11 w 63"/>
                <a:gd name="T17" fmla="*/ 33 h 48"/>
                <a:gd name="T18" fmla="*/ 27 w 63"/>
                <a:gd name="T19" fmla="*/ 37 h 48"/>
                <a:gd name="T20" fmla="*/ 27 w 63"/>
                <a:gd name="T21" fmla="*/ 36 h 48"/>
                <a:gd name="T22" fmla="*/ 5 w 63"/>
                <a:gd name="T23" fmla="*/ 29 h 48"/>
                <a:gd name="T24" fmla="*/ 7 w 63"/>
                <a:gd name="T25" fmla="*/ 22 h 48"/>
                <a:gd name="T26" fmla="*/ 27 w 63"/>
                <a:gd name="T27" fmla="*/ 28 h 48"/>
                <a:gd name="T28" fmla="*/ 28 w 63"/>
                <a:gd name="T29" fmla="*/ 27 h 48"/>
                <a:gd name="T30" fmla="*/ 5 w 63"/>
                <a:gd name="T31" fmla="*/ 18 h 48"/>
                <a:gd name="T32" fmla="*/ 8 w 63"/>
                <a:gd name="T33" fmla="*/ 12 h 48"/>
                <a:gd name="T34" fmla="*/ 32 w 63"/>
                <a:gd name="T35" fmla="*/ 21 h 48"/>
                <a:gd name="T36" fmla="*/ 33 w 63"/>
                <a:gd name="T37" fmla="*/ 20 h 48"/>
                <a:gd name="T38" fmla="*/ 11 w 63"/>
                <a:gd name="T39" fmla="*/ 9 h 48"/>
                <a:gd name="T40" fmla="*/ 14 w 63"/>
                <a:gd name="T41" fmla="*/ 3 h 48"/>
                <a:gd name="T42" fmla="*/ 39 w 63"/>
                <a:gd name="T4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48">
                  <a:moveTo>
                    <a:pt x="39" y="16"/>
                  </a:moveTo>
                  <a:cubicBezTo>
                    <a:pt x="41" y="17"/>
                    <a:pt x="44" y="18"/>
                    <a:pt x="47" y="1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5"/>
                    <a:pt x="41" y="1"/>
                    <a:pt x="44" y="1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3" y="26"/>
                    <a:pt x="63" y="32"/>
                    <a:pt x="61" y="37"/>
                  </a:cubicBezTo>
                  <a:cubicBezTo>
                    <a:pt x="57" y="47"/>
                    <a:pt x="48" y="48"/>
                    <a:pt x="33" y="4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" y="39"/>
                    <a:pt x="6" y="32"/>
                    <a:pt x="11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7"/>
                    <a:pt x="3" y="21"/>
                    <a:pt x="7" y="2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7"/>
                    <a:pt x="4" y="10"/>
                    <a:pt x="8" y="1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7"/>
                    <a:pt x="10" y="0"/>
                    <a:pt x="14" y="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78"/>
            <p:cNvSpPr/>
            <p:nvPr/>
          </p:nvSpPr>
          <p:spPr bwMode="auto">
            <a:xfrm>
              <a:off x="8377238" y="2449513"/>
              <a:ext cx="476250" cy="887413"/>
            </a:xfrm>
            <a:custGeom>
              <a:avLst/>
              <a:gdLst>
                <a:gd name="T0" fmla="*/ 12 w 127"/>
                <a:gd name="T1" fmla="*/ 0 h 236"/>
                <a:gd name="T2" fmla="*/ 125 w 127"/>
                <a:gd name="T3" fmla="*/ 143 h 236"/>
                <a:gd name="T4" fmla="*/ 0 w 127"/>
                <a:gd name="T5" fmla="*/ 215 h 236"/>
                <a:gd name="T6" fmla="*/ 5 w 127"/>
                <a:gd name="T7" fmla="*/ 182 h 236"/>
                <a:gd name="T8" fmla="*/ 87 w 127"/>
                <a:gd name="T9" fmla="*/ 159 h 236"/>
                <a:gd name="T10" fmla="*/ 64 w 127"/>
                <a:gd name="T11" fmla="*/ 86 h 236"/>
                <a:gd name="T12" fmla="*/ 12 w 127"/>
                <a:gd name="T1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36">
                  <a:moveTo>
                    <a:pt x="12" y="0"/>
                  </a:moveTo>
                  <a:cubicBezTo>
                    <a:pt x="12" y="0"/>
                    <a:pt x="122" y="42"/>
                    <a:pt x="125" y="143"/>
                  </a:cubicBezTo>
                  <a:cubicBezTo>
                    <a:pt x="127" y="226"/>
                    <a:pt x="64" y="236"/>
                    <a:pt x="0" y="215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37" y="199"/>
                    <a:pt x="72" y="198"/>
                    <a:pt x="87" y="159"/>
                  </a:cubicBezTo>
                  <a:cubicBezTo>
                    <a:pt x="96" y="138"/>
                    <a:pt x="77" y="103"/>
                    <a:pt x="64" y="86"/>
                  </a:cubicBezTo>
                  <a:cubicBezTo>
                    <a:pt x="64" y="86"/>
                    <a:pt x="64" y="33"/>
                    <a:pt x="1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79"/>
            <p:cNvSpPr/>
            <p:nvPr/>
          </p:nvSpPr>
          <p:spPr bwMode="auto">
            <a:xfrm>
              <a:off x="7448550" y="1066800"/>
              <a:ext cx="1303338" cy="681038"/>
            </a:xfrm>
            <a:custGeom>
              <a:avLst/>
              <a:gdLst>
                <a:gd name="T0" fmla="*/ 347 w 347"/>
                <a:gd name="T1" fmla="*/ 124 h 181"/>
                <a:gd name="T2" fmla="*/ 223 w 347"/>
                <a:gd name="T3" fmla="*/ 0 h 181"/>
                <a:gd name="T4" fmla="*/ 198 w 347"/>
                <a:gd name="T5" fmla="*/ 2 h 181"/>
                <a:gd name="T6" fmla="*/ 198 w 347"/>
                <a:gd name="T7" fmla="*/ 2 h 181"/>
                <a:gd name="T8" fmla="*/ 198 w 347"/>
                <a:gd name="T9" fmla="*/ 2 h 181"/>
                <a:gd name="T10" fmla="*/ 154 w 347"/>
                <a:gd name="T11" fmla="*/ 21 h 181"/>
                <a:gd name="T12" fmla="*/ 154 w 347"/>
                <a:gd name="T13" fmla="*/ 21 h 181"/>
                <a:gd name="T14" fmla="*/ 0 w 347"/>
                <a:gd name="T15" fmla="*/ 79 h 181"/>
                <a:gd name="T16" fmla="*/ 74 w 347"/>
                <a:gd name="T17" fmla="*/ 124 h 181"/>
                <a:gd name="T18" fmla="*/ 98 w 347"/>
                <a:gd name="T19" fmla="*/ 129 h 181"/>
                <a:gd name="T20" fmla="*/ 113 w 347"/>
                <a:gd name="T21" fmla="*/ 131 h 181"/>
                <a:gd name="T22" fmla="*/ 260 w 347"/>
                <a:gd name="T23" fmla="*/ 96 h 181"/>
                <a:gd name="T24" fmla="*/ 322 w 347"/>
                <a:gd name="T25" fmla="*/ 176 h 181"/>
                <a:gd name="T26" fmla="*/ 322 w 347"/>
                <a:gd name="T27" fmla="*/ 161 h 181"/>
                <a:gd name="T28" fmla="*/ 327 w 347"/>
                <a:gd name="T29" fmla="*/ 160 h 181"/>
                <a:gd name="T30" fmla="*/ 347 w 347"/>
                <a:gd name="T31" fmla="*/ 181 h 181"/>
                <a:gd name="T32" fmla="*/ 347 w 347"/>
                <a:gd name="T33" fmla="*/ 176 h 181"/>
                <a:gd name="T34" fmla="*/ 347 w 347"/>
                <a:gd name="T35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7" h="181">
                  <a:moveTo>
                    <a:pt x="347" y="124"/>
                  </a:moveTo>
                  <a:cubicBezTo>
                    <a:pt x="347" y="55"/>
                    <a:pt x="291" y="0"/>
                    <a:pt x="223" y="0"/>
                  </a:cubicBezTo>
                  <a:cubicBezTo>
                    <a:pt x="214" y="0"/>
                    <a:pt x="206" y="1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82" y="6"/>
                    <a:pt x="167" y="12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83" y="65"/>
                    <a:pt x="0" y="79"/>
                  </a:cubicBezTo>
                  <a:cubicBezTo>
                    <a:pt x="0" y="79"/>
                    <a:pt x="25" y="110"/>
                    <a:pt x="74" y="124"/>
                  </a:cubicBezTo>
                  <a:cubicBezTo>
                    <a:pt x="81" y="126"/>
                    <a:pt x="89" y="128"/>
                    <a:pt x="98" y="129"/>
                  </a:cubicBezTo>
                  <a:cubicBezTo>
                    <a:pt x="103" y="130"/>
                    <a:pt x="108" y="131"/>
                    <a:pt x="113" y="131"/>
                  </a:cubicBezTo>
                  <a:cubicBezTo>
                    <a:pt x="193" y="139"/>
                    <a:pt x="260" y="96"/>
                    <a:pt x="260" y="96"/>
                  </a:cubicBezTo>
                  <a:cubicBezTo>
                    <a:pt x="288" y="145"/>
                    <a:pt x="322" y="176"/>
                    <a:pt x="322" y="176"/>
                  </a:cubicBezTo>
                  <a:cubicBezTo>
                    <a:pt x="322" y="172"/>
                    <a:pt x="322" y="166"/>
                    <a:pt x="322" y="161"/>
                  </a:cubicBezTo>
                  <a:cubicBezTo>
                    <a:pt x="323" y="160"/>
                    <a:pt x="325" y="160"/>
                    <a:pt x="327" y="160"/>
                  </a:cubicBezTo>
                  <a:cubicBezTo>
                    <a:pt x="337" y="160"/>
                    <a:pt x="346" y="169"/>
                    <a:pt x="347" y="181"/>
                  </a:cubicBezTo>
                  <a:cubicBezTo>
                    <a:pt x="347" y="179"/>
                    <a:pt x="347" y="178"/>
                    <a:pt x="347" y="176"/>
                  </a:cubicBezTo>
                  <a:lnTo>
                    <a:pt x="347" y="124"/>
                  </a:lnTo>
                  <a:close/>
                </a:path>
              </a:pathLst>
            </a:custGeom>
            <a:solidFill>
              <a:srgbClr val="90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80"/>
            <p:cNvSpPr/>
            <p:nvPr/>
          </p:nvSpPr>
          <p:spPr bwMode="auto">
            <a:xfrm>
              <a:off x="7712075" y="1533525"/>
              <a:ext cx="104775" cy="149225"/>
            </a:xfrm>
            <a:custGeom>
              <a:avLst/>
              <a:gdLst>
                <a:gd name="T0" fmla="*/ 28 w 28"/>
                <a:gd name="T1" fmla="*/ 5 h 40"/>
                <a:gd name="T2" fmla="*/ 4 w 28"/>
                <a:gd name="T3" fmla="*/ 0 h 40"/>
                <a:gd name="T4" fmla="*/ 8 w 28"/>
                <a:gd name="T5" fmla="*/ 36 h 40"/>
                <a:gd name="T6" fmla="*/ 19 w 28"/>
                <a:gd name="T7" fmla="*/ 40 h 40"/>
                <a:gd name="T8" fmla="*/ 28 w 28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0">
                  <a:moveTo>
                    <a:pt x="28" y="5"/>
                  </a:moveTo>
                  <a:cubicBezTo>
                    <a:pt x="19" y="4"/>
                    <a:pt x="11" y="2"/>
                    <a:pt x="4" y="0"/>
                  </a:cubicBezTo>
                  <a:cubicBezTo>
                    <a:pt x="0" y="25"/>
                    <a:pt x="8" y="36"/>
                    <a:pt x="8" y="36"/>
                  </a:cubicBezTo>
                  <a:cubicBezTo>
                    <a:pt x="12" y="36"/>
                    <a:pt x="16" y="37"/>
                    <a:pt x="19" y="40"/>
                  </a:cubicBezTo>
                  <a:cubicBezTo>
                    <a:pt x="20" y="28"/>
                    <a:pt x="23" y="16"/>
                    <a:pt x="28" y="5"/>
                  </a:cubicBezTo>
                  <a:close/>
                </a:path>
              </a:pathLst>
            </a:custGeom>
            <a:solidFill>
              <a:srgbClr val="825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81"/>
            <p:cNvSpPr/>
            <p:nvPr/>
          </p:nvSpPr>
          <p:spPr bwMode="auto">
            <a:xfrm>
              <a:off x="8655050" y="1668463"/>
              <a:ext cx="96838" cy="274638"/>
            </a:xfrm>
            <a:custGeom>
              <a:avLst/>
              <a:gdLst>
                <a:gd name="T0" fmla="*/ 6 w 26"/>
                <a:gd name="T1" fmla="*/ 0 h 73"/>
                <a:gd name="T2" fmla="*/ 1 w 26"/>
                <a:gd name="T3" fmla="*/ 1 h 73"/>
                <a:gd name="T4" fmla="*/ 1 w 26"/>
                <a:gd name="T5" fmla="*/ 16 h 73"/>
                <a:gd name="T6" fmla="*/ 1 w 26"/>
                <a:gd name="T7" fmla="*/ 57 h 73"/>
                <a:gd name="T8" fmla="*/ 0 w 26"/>
                <a:gd name="T9" fmla="*/ 72 h 73"/>
                <a:gd name="T10" fmla="*/ 2 w 26"/>
                <a:gd name="T11" fmla="*/ 72 h 73"/>
                <a:gd name="T12" fmla="*/ 6 w 26"/>
                <a:gd name="T13" fmla="*/ 73 h 73"/>
                <a:gd name="T14" fmla="*/ 26 w 26"/>
                <a:gd name="T15" fmla="*/ 49 h 73"/>
                <a:gd name="T16" fmla="*/ 26 w 26"/>
                <a:gd name="T17" fmla="*/ 24 h 73"/>
                <a:gd name="T18" fmla="*/ 26 w 26"/>
                <a:gd name="T19" fmla="*/ 21 h 73"/>
                <a:gd name="T20" fmla="*/ 6 w 26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3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1" y="6"/>
                    <a:pt x="1" y="12"/>
                    <a:pt x="1" y="16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2"/>
                    <a:pt x="0" y="67"/>
                    <a:pt x="0" y="72"/>
                  </a:cubicBezTo>
                  <a:cubicBezTo>
                    <a:pt x="0" y="72"/>
                    <a:pt x="1" y="72"/>
                    <a:pt x="2" y="72"/>
                  </a:cubicBezTo>
                  <a:cubicBezTo>
                    <a:pt x="3" y="73"/>
                    <a:pt x="4" y="73"/>
                    <a:pt x="6" y="73"/>
                  </a:cubicBezTo>
                  <a:cubicBezTo>
                    <a:pt x="17" y="73"/>
                    <a:pt x="26" y="62"/>
                    <a:pt x="26" y="4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5" y="9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2"/>
            <p:cNvSpPr/>
            <p:nvPr/>
          </p:nvSpPr>
          <p:spPr bwMode="auto">
            <a:xfrm>
              <a:off x="7666038" y="1668463"/>
              <a:ext cx="117475" cy="274638"/>
            </a:xfrm>
            <a:custGeom>
              <a:avLst/>
              <a:gdLst>
                <a:gd name="T0" fmla="*/ 30 w 31"/>
                <a:gd name="T1" fmla="*/ 16 h 73"/>
                <a:gd name="T2" fmla="*/ 31 w 31"/>
                <a:gd name="T3" fmla="*/ 4 h 73"/>
                <a:gd name="T4" fmla="*/ 20 w 31"/>
                <a:gd name="T5" fmla="*/ 0 h 73"/>
                <a:gd name="T6" fmla="*/ 20 w 31"/>
                <a:gd name="T7" fmla="*/ 0 h 73"/>
                <a:gd name="T8" fmla="*/ 0 w 31"/>
                <a:gd name="T9" fmla="*/ 24 h 73"/>
                <a:gd name="T10" fmla="*/ 0 w 31"/>
                <a:gd name="T11" fmla="*/ 49 h 73"/>
                <a:gd name="T12" fmla="*/ 20 w 31"/>
                <a:gd name="T13" fmla="*/ 73 h 73"/>
                <a:gd name="T14" fmla="*/ 31 w 31"/>
                <a:gd name="T15" fmla="*/ 69 h 73"/>
                <a:gd name="T16" fmla="*/ 30 w 31"/>
                <a:gd name="T17" fmla="*/ 57 h 73"/>
                <a:gd name="T18" fmla="*/ 30 w 31"/>
                <a:gd name="T1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73">
                  <a:moveTo>
                    <a:pt x="30" y="16"/>
                  </a:moveTo>
                  <a:cubicBezTo>
                    <a:pt x="30" y="12"/>
                    <a:pt x="31" y="8"/>
                    <a:pt x="31" y="4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2"/>
                    <a:pt x="9" y="73"/>
                    <a:pt x="20" y="73"/>
                  </a:cubicBezTo>
                  <a:cubicBezTo>
                    <a:pt x="24" y="73"/>
                    <a:pt x="28" y="71"/>
                    <a:pt x="31" y="69"/>
                  </a:cubicBezTo>
                  <a:cubicBezTo>
                    <a:pt x="31" y="65"/>
                    <a:pt x="30" y="61"/>
                    <a:pt x="30" y="57"/>
                  </a:cubicBezTo>
                  <a:lnTo>
                    <a:pt x="30" y="16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3"/>
            <p:cNvSpPr/>
            <p:nvPr/>
          </p:nvSpPr>
          <p:spPr bwMode="auto">
            <a:xfrm>
              <a:off x="7778750" y="1427163"/>
              <a:ext cx="879475" cy="895350"/>
            </a:xfrm>
            <a:custGeom>
              <a:avLst/>
              <a:gdLst>
                <a:gd name="T0" fmla="*/ 234 w 234"/>
                <a:gd name="T1" fmla="*/ 121 h 238"/>
                <a:gd name="T2" fmla="*/ 234 w 234"/>
                <a:gd name="T3" fmla="*/ 80 h 238"/>
                <a:gd name="T4" fmla="*/ 172 w 234"/>
                <a:gd name="T5" fmla="*/ 0 h 238"/>
                <a:gd name="T6" fmla="*/ 25 w 234"/>
                <a:gd name="T7" fmla="*/ 35 h 238"/>
                <a:gd name="T8" fmla="*/ 10 w 234"/>
                <a:gd name="T9" fmla="*/ 33 h 238"/>
                <a:gd name="T10" fmla="*/ 1 w 234"/>
                <a:gd name="T11" fmla="*/ 68 h 238"/>
                <a:gd name="T12" fmla="*/ 0 w 234"/>
                <a:gd name="T13" fmla="*/ 80 h 238"/>
                <a:gd name="T14" fmla="*/ 0 w 234"/>
                <a:gd name="T15" fmla="*/ 121 h 238"/>
                <a:gd name="T16" fmla="*/ 1 w 234"/>
                <a:gd name="T17" fmla="*/ 133 h 238"/>
                <a:gd name="T18" fmla="*/ 117 w 234"/>
                <a:gd name="T19" fmla="*/ 238 h 238"/>
                <a:gd name="T20" fmla="*/ 233 w 234"/>
                <a:gd name="T21" fmla="*/ 138 h 238"/>
                <a:gd name="T22" fmla="*/ 233 w 234"/>
                <a:gd name="T23" fmla="*/ 136 h 238"/>
                <a:gd name="T24" fmla="*/ 234 w 234"/>
                <a:gd name="T25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38">
                  <a:moveTo>
                    <a:pt x="234" y="12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00" y="49"/>
                    <a:pt x="172" y="0"/>
                  </a:cubicBezTo>
                  <a:cubicBezTo>
                    <a:pt x="172" y="0"/>
                    <a:pt x="105" y="43"/>
                    <a:pt x="25" y="35"/>
                  </a:cubicBezTo>
                  <a:cubicBezTo>
                    <a:pt x="20" y="35"/>
                    <a:pt x="15" y="34"/>
                    <a:pt x="10" y="33"/>
                  </a:cubicBezTo>
                  <a:cubicBezTo>
                    <a:pt x="5" y="44"/>
                    <a:pt x="2" y="56"/>
                    <a:pt x="1" y="68"/>
                  </a:cubicBezTo>
                  <a:cubicBezTo>
                    <a:pt x="1" y="72"/>
                    <a:pt x="0" y="76"/>
                    <a:pt x="0" y="8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1" y="129"/>
                    <a:pt x="1" y="133"/>
                  </a:cubicBezTo>
                  <a:cubicBezTo>
                    <a:pt x="7" y="192"/>
                    <a:pt x="57" y="238"/>
                    <a:pt x="117" y="238"/>
                  </a:cubicBezTo>
                  <a:cubicBezTo>
                    <a:pt x="176" y="238"/>
                    <a:pt x="224" y="194"/>
                    <a:pt x="233" y="138"/>
                  </a:cubicBezTo>
                  <a:cubicBezTo>
                    <a:pt x="233" y="137"/>
                    <a:pt x="233" y="136"/>
                    <a:pt x="233" y="136"/>
                  </a:cubicBezTo>
                  <a:cubicBezTo>
                    <a:pt x="233" y="131"/>
                    <a:pt x="234" y="126"/>
                    <a:pt x="234" y="121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84"/>
            <p:cNvSpPr>
              <a:spLocks noChangeArrowheads="1"/>
            </p:cNvSpPr>
            <p:nvPr/>
          </p:nvSpPr>
          <p:spPr bwMode="auto">
            <a:xfrm>
              <a:off x="8097838" y="2243138"/>
              <a:ext cx="214313" cy="180975"/>
            </a:xfrm>
            <a:prstGeom prst="rect">
              <a:avLst/>
            </a:pr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85"/>
            <p:cNvSpPr>
              <a:spLocks noChangeArrowheads="1"/>
            </p:cNvSpPr>
            <p:nvPr/>
          </p:nvSpPr>
          <p:spPr bwMode="auto">
            <a:xfrm>
              <a:off x="7956550" y="1668463"/>
              <a:ext cx="119063" cy="120650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86"/>
            <p:cNvSpPr>
              <a:spLocks noChangeArrowheads="1"/>
            </p:cNvSpPr>
            <p:nvPr/>
          </p:nvSpPr>
          <p:spPr bwMode="auto">
            <a:xfrm>
              <a:off x="8339138" y="1668463"/>
              <a:ext cx="120650" cy="120650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7"/>
            <p:cNvSpPr/>
            <p:nvPr/>
          </p:nvSpPr>
          <p:spPr bwMode="auto">
            <a:xfrm>
              <a:off x="8072438" y="1701800"/>
              <a:ext cx="206375" cy="342900"/>
            </a:xfrm>
            <a:custGeom>
              <a:avLst/>
              <a:gdLst>
                <a:gd name="T0" fmla="*/ 35 w 55"/>
                <a:gd name="T1" fmla="*/ 0 h 91"/>
                <a:gd name="T2" fmla="*/ 10 w 55"/>
                <a:gd name="T3" fmla="*/ 61 h 91"/>
                <a:gd name="T4" fmla="*/ 36 w 55"/>
                <a:gd name="T5" fmla="*/ 76 h 91"/>
                <a:gd name="T6" fmla="*/ 35 w 55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91">
                  <a:moveTo>
                    <a:pt x="35" y="0"/>
                  </a:moveTo>
                  <a:cubicBezTo>
                    <a:pt x="35" y="0"/>
                    <a:pt x="27" y="42"/>
                    <a:pt x="10" y="61"/>
                  </a:cubicBezTo>
                  <a:cubicBezTo>
                    <a:pt x="0" y="73"/>
                    <a:pt x="14" y="91"/>
                    <a:pt x="36" y="76"/>
                  </a:cubicBezTo>
                  <a:cubicBezTo>
                    <a:pt x="47" y="69"/>
                    <a:pt x="55" y="41"/>
                    <a:pt x="35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8"/>
            <p:cNvSpPr/>
            <p:nvPr/>
          </p:nvSpPr>
          <p:spPr bwMode="auto">
            <a:xfrm>
              <a:off x="8056563" y="2092325"/>
              <a:ext cx="274638" cy="166688"/>
            </a:xfrm>
            <a:custGeom>
              <a:avLst/>
              <a:gdLst>
                <a:gd name="T0" fmla="*/ 73 w 73"/>
                <a:gd name="T1" fmla="*/ 0 h 44"/>
                <a:gd name="T2" fmla="*/ 0 w 73"/>
                <a:gd name="T3" fmla="*/ 0 h 44"/>
                <a:gd name="T4" fmla="*/ 73 w 73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44">
                  <a:moveTo>
                    <a:pt x="73" y="0"/>
                  </a:moveTo>
                  <a:cubicBezTo>
                    <a:pt x="30" y="44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9"/>
            <p:cNvSpPr/>
            <p:nvPr/>
          </p:nvSpPr>
          <p:spPr bwMode="auto">
            <a:xfrm>
              <a:off x="8105775" y="2092325"/>
              <a:ext cx="206375" cy="128588"/>
            </a:xfrm>
            <a:custGeom>
              <a:avLst/>
              <a:gdLst>
                <a:gd name="T0" fmla="*/ 0 w 55"/>
                <a:gd name="T1" fmla="*/ 12 h 34"/>
                <a:gd name="T2" fmla="*/ 55 w 55"/>
                <a:gd name="T3" fmla="*/ 4 h 34"/>
                <a:gd name="T4" fmla="*/ 0 w 55"/>
                <a:gd name="T5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4">
                  <a:moveTo>
                    <a:pt x="0" y="12"/>
                  </a:moveTo>
                  <a:cubicBezTo>
                    <a:pt x="0" y="12"/>
                    <a:pt x="21" y="0"/>
                    <a:pt x="55" y="4"/>
                  </a:cubicBezTo>
                  <a:cubicBezTo>
                    <a:pt x="55" y="4"/>
                    <a:pt x="28" y="34"/>
                    <a:pt x="0" y="12"/>
                  </a:cubicBezTo>
                  <a:close/>
                </a:path>
              </a:pathLst>
            </a:custGeom>
            <a:solidFill>
              <a:srgbClr val="FD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1" name="Picture 9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975" y="1878013"/>
              <a:ext cx="20637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88" y="1878013"/>
              <a:ext cx="20637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25786"/>
            <a:ext cx="5777458" cy="406144"/>
          </a:xfrm>
          <a:prstGeom prst="rect">
            <a:avLst/>
          </a:prstGeom>
          <a:solidFill>
            <a:srgbClr val="3FD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05" y="1281315"/>
            <a:ext cx="2430000" cy="3915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376280" y="1680230"/>
            <a:ext cx="3496869" cy="4396309"/>
            <a:chOff x="8376280" y="1680230"/>
            <a:chExt cx="3496869" cy="439630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2868" y="1680230"/>
              <a:ext cx="1555277" cy="209472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6280" y="2328858"/>
              <a:ext cx="1613177" cy="216295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2303" y="2710371"/>
              <a:ext cx="1580846" cy="212915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553" y="3309039"/>
              <a:ext cx="2767500" cy="2767500"/>
            </a:xfrm>
            <a:prstGeom prst="rect">
              <a:avLst/>
            </a:prstGeom>
          </p:spPr>
        </p:pic>
      </p:grpSp>
      <p:sp>
        <p:nvSpPr>
          <p:cNvPr id="7" name="标题 4"/>
          <p:cNvSpPr txBox="1"/>
          <p:nvPr/>
        </p:nvSpPr>
        <p:spPr>
          <a:xfrm>
            <a:off x="1074185" y="1302938"/>
            <a:ext cx="391881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注意事项：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标题 4"/>
          <p:cNvSpPr txBox="1"/>
          <p:nvPr/>
        </p:nvSpPr>
        <p:spPr>
          <a:xfrm>
            <a:off x="1441952" y="2125786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简历采用什么形式，是否接受纸质简历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标题 4"/>
          <p:cNvSpPr txBox="1"/>
          <p:nvPr/>
        </p:nvSpPr>
        <p:spPr>
          <a:xfrm>
            <a:off x="1441952" y="2611561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0" dirty="0"/>
              <a:t>“</a:t>
            </a:r>
            <a:r>
              <a:rPr lang="en-US" altLang="zh-CN" sz="1100" b="0" dirty="0" err="1"/>
              <a:t>世人若被明日累,春去秋来老将至</a:t>
            </a:r>
            <a:r>
              <a:rPr lang="en-US" altLang="zh-CN" sz="1100" b="0" dirty="0"/>
              <a:t>”</a:t>
            </a:r>
            <a:r>
              <a:rPr lang="zh-CN" altLang="zh-CN" sz="1100" b="0" dirty="0"/>
              <a:t>，时在当前，不可轻易错过，路在脚下，当奋勇拼搏！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354511"/>
            <a:ext cx="5777458" cy="406144"/>
          </a:xfrm>
          <a:prstGeom prst="rect">
            <a:avLst/>
          </a:prstGeom>
          <a:solidFill>
            <a:srgbClr val="8C8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1441952" y="3354511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网络申请合适开始、何时结束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1441952" y="3840286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0" dirty="0"/>
              <a:t>“</a:t>
            </a:r>
            <a:r>
              <a:rPr lang="en-US" altLang="zh-CN" sz="1100" b="0" dirty="0" err="1"/>
              <a:t>世人若被明日累,春去秋来老将至</a:t>
            </a:r>
            <a:r>
              <a:rPr lang="en-US" altLang="zh-CN" sz="1100" b="0" dirty="0"/>
              <a:t>”</a:t>
            </a:r>
            <a:r>
              <a:rPr lang="zh-CN" altLang="zh-CN" sz="1100" b="0" dirty="0"/>
              <a:t>，时在当前，不可轻易错过，路在脚下，当奋勇拼搏！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4502170"/>
            <a:ext cx="5777458" cy="406144"/>
          </a:xfrm>
          <a:prstGeom prst="rect">
            <a:avLst/>
          </a:prstGeom>
          <a:solidFill>
            <a:srgbClr val="FF6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1441952" y="4502170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是否可以通过微信等其他形式申请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1441952" y="4987945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0" dirty="0"/>
              <a:t>“</a:t>
            </a:r>
            <a:r>
              <a:rPr lang="en-US" altLang="zh-CN" sz="1100" b="0" dirty="0" err="1"/>
              <a:t>世人若被明日累,春去秋来老将至</a:t>
            </a:r>
            <a:r>
              <a:rPr lang="en-US" altLang="zh-CN" sz="1100" b="0" dirty="0"/>
              <a:t>”</a:t>
            </a:r>
            <a:r>
              <a:rPr lang="zh-CN" altLang="zh-CN" sz="1100" b="0" dirty="0"/>
              <a:t>，时在当前，不可轻易错过，路在脚下，当奋勇拼搏！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0" y="4575175"/>
            <a:ext cx="12201525" cy="2282825"/>
          </a:xfrm>
          <a:prstGeom prst="rect">
            <a:avLst/>
          </a:prstGeom>
          <a:solidFill>
            <a:srgbClr val="69A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92" y="4858587"/>
            <a:ext cx="5029200" cy="19994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237" y="1070107"/>
            <a:ext cx="1823508" cy="4877162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842293" y="2173618"/>
            <a:ext cx="10948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04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495465" y="3351313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晋升发展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76489" y="-1080398"/>
            <a:ext cx="1446213" cy="4694758"/>
            <a:chOff x="3549141" y="0"/>
            <a:chExt cx="1446213" cy="4694758"/>
          </a:xfrm>
        </p:grpSpPr>
        <p:grpSp>
          <p:nvGrpSpPr>
            <p:cNvPr id="3" name="组合 2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5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17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0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2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3731424" y="3578238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9444" y="-1611730"/>
            <a:ext cx="1446213" cy="4694758"/>
            <a:chOff x="3549141" y="0"/>
            <a:chExt cx="1446213" cy="4694758"/>
          </a:xfrm>
        </p:grpSpPr>
        <p:grpSp>
          <p:nvGrpSpPr>
            <p:cNvPr id="27" name="组合 26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29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41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2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3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4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5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6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7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8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9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32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3731424" y="3590957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24708" y="-1957961"/>
            <a:ext cx="1446213" cy="4694758"/>
            <a:chOff x="3549141" y="0"/>
            <a:chExt cx="1446213" cy="4694758"/>
          </a:xfrm>
        </p:grpSpPr>
        <p:grpSp>
          <p:nvGrpSpPr>
            <p:cNvPr id="51" name="组合 50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53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组合 54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65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1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2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3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56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2" name="文本框 66"/>
            <p:cNvSpPr txBox="1">
              <a:spLocks noChangeArrowheads="1"/>
            </p:cNvSpPr>
            <p:nvPr/>
          </p:nvSpPr>
          <p:spPr bwMode="auto">
            <a:xfrm>
              <a:off x="3731424" y="3578910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03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34568" y="-1186122"/>
            <a:ext cx="1446213" cy="4694758"/>
            <a:chOff x="3549141" y="0"/>
            <a:chExt cx="1446213" cy="4694758"/>
          </a:xfrm>
        </p:grpSpPr>
        <p:grpSp>
          <p:nvGrpSpPr>
            <p:cNvPr id="75" name="组合 74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77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组合 78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89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0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1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2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3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4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5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6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7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6" name="文本框 66"/>
            <p:cNvSpPr txBox="1">
              <a:spLocks noChangeArrowheads="1"/>
            </p:cNvSpPr>
            <p:nvPr/>
          </p:nvSpPr>
          <p:spPr bwMode="auto">
            <a:xfrm>
              <a:off x="3731424" y="3565391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98" name="Freeform 10"/>
          <p:cNvSpPr/>
          <p:nvPr/>
        </p:nvSpPr>
        <p:spPr bwMode="auto">
          <a:xfrm>
            <a:off x="629654" y="4197271"/>
            <a:ext cx="1675448" cy="947935"/>
          </a:xfrm>
          <a:custGeom>
            <a:avLst/>
            <a:gdLst>
              <a:gd name="T0" fmla="*/ 45 w 588"/>
              <a:gd name="T1" fmla="*/ 143 h 331"/>
              <a:gd name="T2" fmla="*/ 45 w 588"/>
              <a:gd name="T3" fmla="*/ 141 h 331"/>
              <a:gd name="T4" fmla="*/ 124 w 588"/>
              <a:gd name="T5" fmla="*/ 63 h 331"/>
              <a:gd name="T6" fmla="*/ 152 w 588"/>
              <a:gd name="T7" fmla="*/ 68 h 331"/>
              <a:gd name="T8" fmla="*/ 259 w 588"/>
              <a:gd name="T9" fmla="*/ 0 h 331"/>
              <a:gd name="T10" fmla="*/ 374 w 588"/>
              <a:gd name="T11" fmla="*/ 86 h 331"/>
              <a:gd name="T12" fmla="*/ 417 w 588"/>
              <a:gd name="T13" fmla="*/ 75 h 331"/>
              <a:gd name="T14" fmla="*/ 502 w 588"/>
              <a:gd name="T15" fmla="*/ 160 h 331"/>
              <a:gd name="T16" fmla="*/ 588 w 588"/>
              <a:gd name="T17" fmla="*/ 246 h 331"/>
              <a:gd name="T18" fmla="*/ 502 w 588"/>
              <a:gd name="T19" fmla="*/ 331 h 331"/>
              <a:gd name="T20" fmla="*/ 103 w 588"/>
              <a:gd name="T21" fmla="*/ 331 h 331"/>
              <a:gd name="T22" fmla="*/ 0 w 588"/>
              <a:gd name="T23" fmla="*/ 228 h 331"/>
              <a:gd name="T24" fmla="*/ 45 w 588"/>
              <a:gd name="T25" fmla="*/ 14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8" h="331">
                <a:moveTo>
                  <a:pt x="45" y="143"/>
                </a:moveTo>
                <a:cubicBezTo>
                  <a:pt x="45" y="142"/>
                  <a:pt x="45" y="142"/>
                  <a:pt x="45" y="141"/>
                </a:cubicBezTo>
                <a:cubicBezTo>
                  <a:pt x="45" y="98"/>
                  <a:pt x="81" y="63"/>
                  <a:pt x="124" y="63"/>
                </a:cubicBezTo>
                <a:cubicBezTo>
                  <a:pt x="134" y="63"/>
                  <a:pt x="143" y="64"/>
                  <a:pt x="152" y="68"/>
                </a:cubicBezTo>
                <a:cubicBezTo>
                  <a:pt x="171" y="28"/>
                  <a:pt x="212" y="0"/>
                  <a:pt x="259" y="0"/>
                </a:cubicBezTo>
                <a:cubicBezTo>
                  <a:pt x="314" y="0"/>
                  <a:pt x="360" y="36"/>
                  <a:pt x="374" y="86"/>
                </a:cubicBezTo>
                <a:cubicBezTo>
                  <a:pt x="386" y="79"/>
                  <a:pt x="401" y="75"/>
                  <a:pt x="417" y="75"/>
                </a:cubicBezTo>
                <a:cubicBezTo>
                  <a:pt x="464" y="75"/>
                  <a:pt x="502" y="113"/>
                  <a:pt x="502" y="160"/>
                </a:cubicBezTo>
                <a:cubicBezTo>
                  <a:pt x="550" y="160"/>
                  <a:pt x="588" y="198"/>
                  <a:pt x="588" y="246"/>
                </a:cubicBezTo>
                <a:cubicBezTo>
                  <a:pt x="588" y="293"/>
                  <a:pt x="550" y="331"/>
                  <a:pt x="502" y="331"/>
                </a:cubicBezTo>
                <a:cubicBezTo>
                  <a:pt x="103" y="331"/>
                  <a:pt x="103" y="331"/>
                  <a:pt x="103" y="331"/>
                </a:cubicBezTo>
                <a:cubicBezTo>
                  <a:pt x="46" y="331"/>
                  <a:pt x="0" y="285"/>
                  <a:pt x="0" y="228"/>
                </a:cubicBezTo>
                <a:cubicBezTo>
                  <a:pt x="0" y="193"/>
                  <a:pt x="18" y="161"/>
                  <a:pt x="45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1830103" y="3884812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Bebas" pitchFamily="2" charset="0"/>
              </a:rPr>
              <a:t>集团简介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4023058" y="3490905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招聘岗位</a:t>
            </a:r>
            <a:endParaRPr lang="zh-CN" altLang="zh-CN" sz="2800" b="1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6326315" y="3143512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Bebas" pitchFamily="2" charset="0"/>
              </a:rPr>
              <a:t>晋升发展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8764856" y="3843640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薪酬福利</a:t>
            </a:r>
            <a:endParaRPr lang="zh-CN" altLang="zh-CN" sz="2800" b="1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5985507" y="4178602"/>
            <a:ext cx="3596774" cy="2034983"/>
          </a:xfrm>
          <a:custGeom>
            <a:avLst/>
            <a:gdLst>
              <a:gd name="T0" fmla="*/ 45 w 588"/>
              <a:gd name="T1" fmla="*/ 143 h 331"/>
              <a:gd name="T2" fmla="*/ 45 w 588"/>
              <a:gd name="T3" fmla="*/ 141 h 331"/>
              <a:gd name="T4" fmla="*/ 124 w 588"/>
              <a:gd name="T5" fmla="*/ 63 h 331"/>
              <a:gd name="T6" fmla="*/ 152 w 588"/>
              <a:gd name="T7" fmla="*/ 68 h 331"/>
              <a:gd name="T8" fmla="*/ 259 w 588"/>
              <a:gd name="T9" fmla="*/ 0 h 331"/>
              <a:gd name="T10" fmla="*/ 374 w 588"/>
              <a:gd name="T11" fmla="*/ 86 h 331"/>
              <a:gd name="T12" fmla="*/ 417 w 588"/>
              <a:gd name="T13" fmla="*/ 75 h 331"/>
              <a:gd name="T14" fmla="*/ 502 w 588"/>
              <a:gd name="T15" fmla="*/ 160 h 331"/>
              <a:gd name="T16" fmla="*/ 588 w 588"/>
              <a:gd name="T17" fmla="*/ 246 h 331"/>
              <a:gd name="T18" fmla="*/ 502 w 588"/>
              <a:gd name="T19" fmla="*/ 331 h 331"/>
              <a:gd name="T20" fmla="*/ 103 w 588"/>
              <a:gd name="T21" fmla="*/ 331 h 331"/>
              <a:gd name="T22" fmla="*/ 0 w 588"/>
              <a:gd name="T23" fmla="*/ 228 h 331"/>
              <a:gd name="T24" fmla="*/ 45 w 588"/>
              <a:gd name="T25" fmla="*/ 14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8" h="331">
                <a:moveTo>
                  <a:pt x="45" y="143"/>
                </a:moveTo>
                <a:cubicBezTo>
                  <a:pt x="45" y="142"/>
                  <a:pt x="45" y="142"/>
                  <a:pt x="45" y="141"/>
                </a:cubicBezTo>
                <a:cubicBezTo>
                  <a:pt x="45" y="98"/>
                  <a:pt x="81" y="63"/>
                  <a:pt x="124" y="63"/>
                </a:cubicBezTo>
                <a:cubicBezTo>
                  <a:pt x="134" y="63"/>
                  <a:pt x="143" y="64"/>
                  <a:pt x="152" y="68"/>
                </a:cubicBezTo>
                <a:cubicBezTo>
                  <a:pt x="171" y="28"/>
                  <a:pt x="212" y="0"/>
                  <a:pt x="259" y="0"/>
                </a:cubicBezTo>
                <a:cubicBezTo>
                  <a:pt x="314" y="0"/>
                  <a:pt x="360" y="36"/>
                  <a:pt x="374" y="86"/>
                </a:cubicBezTo>
                <a:cubicBezTo>
                  <a:pt x="386" y="79"/>
                  <a:pt x="401" y="75"/>
                  <a:pt x="417" y="75"/>
                </a:cubicBezTo>
                <a:cubicBezTo>
                  <a:pt x="464" y="75"/>
                  <a:pt x="502" y="113"/>
                  <a:pt x="502" y="160"/>
                </a:cubicBezTo>
                <a:cubicBezTo>
                  <a:pt x="550" y="160"/>
                  <a:pt x="588" y="198"/>
                  <a:pt x="588" y="246"/>
                </a:cubicBezTo>
                <a:cubicBezTo>
                  <a:pt x="588" y="293"/>
                  <a:pt x="550" y="331"/>
                  <a:pt x="502" y="331"/>
                </a:cubicBezTo>
                <a:cubicBezTo>
                  <a:pt x="103" y="331"/>
                  <a:pt x="103" y="331"/>
                  <a:pt x="103" y="331"/>
                </a:cubicBezTo>
                <a:cubicBezTo>
                  <a:pt x="46" y="331"/>
                  <a:pt x="0" y="285"/>
                  <a:pt x="0" y="228"/>
                </a:cubicBezTo>
                <a:cubicBezTo>
                  <a:pt x="0" y="193"/>
                  <a:pt x="18" y="161"/>
                  <a:pt x="45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6369389" y="5119594"/>
            <a:ext cx="2510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校园招聘</a:t>
            </a:r>
            <a:endParaRPr kumimoji="0" lang="zh-CN" altLang="zh-CN" sz="48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6369389" y="4773499"/>
            <a:ext cx="2510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春秋视觉</a:t>
            </a:r>
            <a:endParaRPr kumimoji="0" lang="zh-CN" altLang="zh-CN" sz="20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3" grpId="0"/>
      <p:bldP spid="104" grpId="0"/>
      <p:bldP spid="105" grpId="0"/>
      <p:bldP spid="106" grpId="0"/>
      <p:bldP spid="107" grpId="0" animBg="1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3879698" y="1740412"/>
            <a:ext cx="1850959" cy="185095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/>
              <a:cs typeface="Roboto condensed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7946386" y="2850390"/>
            <a:ext cx="1850959" cy="1850959"/>
          </a:xfrm>
          <a:prstGeom prst="roundRect">
            <a:avLst>
              <a:gd name="adj" fmla="val 50000"/>
            </a:avLst>
          </a:prstGeom>
          <a:blipFill rotWithShape="1">
            <a:blip r:embed="rId3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/>
              <a:cs typeface="Roboto condensed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2283389" y="3091862"/>
            <a:ext cx="1850959" cy="1850959"/>
          </a:xfrm>
          <a:prstGeom prst="roundRect">
            <a:avLst>
              <a:gd name="adj" fmla="val 50000"/>
            </a:avLst>
          </a:prstGeom>
          <a:blipFill rotWithShape="1">
            <a:blip r:embed="rId4" cstate="print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/>
              <a:cs typeface="Roboto condensed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9668" y="2154676"/>
            <a:ext cx="2277533" cy="2277533"/>
            <a:chOff x="719668" y="1820335"/>
            <a:chExt cx="2277533" cy="2277533"/>
          </a:xfrm>
        </p:grpSpPr>
        <p:sp>
          <p:nvSpPr>
            <p:cNvPr id="8" name="Rounded Rectangle 9"/>
            <p:cNvSpPr/>
            <p:nvPr/>
          </p:nvSpPr>
          <p:spPr>
            <a:xfrm>
              <a:off x="719668" y="1820335"/>
              <a:ext cx="2277533" cy="2277533"/>
            </a:xfrm>
            <a:prstGeom prst="roundRect">
              <a:avLst>
                <a:gd name="adj" fmla="val 50000"/>
              </a:avLst>
            </a:prstGeom>
            <a:solidFill>
              <a:srgbClr val="1FB4C2">
                <a:alpha val="91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condensed"/>
                <a:cs typeface="Roboto condensed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1099852" y="2326147"/>
              <a:ext cx="1541467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335" b="1" dirty="0">
                  <a:solidFill>
                    <a:srgbClr val="FFFFFF"/>
                  </a:solidFill>
                  <a:latin typeface="Roboto condensed"/>
                  <a:cs typeface="Roboto condensed"/>
                </a:rPr>
                <a:t>李先生</a:t>
              </a:r>
              <a:endParaRPr lang="ko-KR" altLang="en-US" sz="1335" b="1" dirty="0">
                <a:solidFill>
                  <a:srgbClr val="FFFFFF"/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0" name="텍스트 개체 틀 2"/>
            <p:cNvSpPr txBox="1"/>
            <p:nvPr/>
          </p:nvSpPr>
          <p:spPr>
            <a:xfrm>
              <a:off x="938706" y="2637509"/>
              <a:ext cx="1863761" cy="1013529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ko-KR" sz="1065" dirty="0">
                  <a:solidFill>
                    <a:srgbClr val="FFFFFF">
                      <a:alpha val="70000"/>
                    </a:srgbClr>
                  </a:solidFill>
                  <a:latin typeface="Roboto condensed"/>
                  <a:cs typeface="Roboto condensed"/>
                </a:rPr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36068" y="2400209"/>
            <a:ext cx="2277533" cy="2277533"/>
            <a:chOff x="4936068" y="2065868"/>
            <a:chExt cx="2277533" cy="2277533"/>
          </a:xfrm>
        </p:grpSpPr>
        <p:sp>
          <p:nvSpPr>
            <p:cNvPr id="12" name="Rounded Rectangle 13"/>
            <p:cNvSpPr/>
            <p:nvPr/>
          </p:nvSpPr>
          <p:spPr>
            <a:xfrm>
              <a:off x="4936068" y="2065868"/>
              <a:ext cx="2277533" cy="2277533"/>
            </a:xfrm>
            <a:prstGeom prst="roundRect">
              <a:avLst>
                <a:gd name="adj" fmla="val 50000"/>
              </a:avLst>
            </a:prstGeom>
            <a:solidFill>
              <a:srgbClr val="EF53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condensed"/>
                <a:cs typeface="Roboto condensed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5272401" y="2593372"/>
              <a:ext cx="1541467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335" b="1" dirty="0">
                  <a:solidFill>
                    <a:srgbClr val="FFFFFF"/>
                  </a:solidFill>
                  <a:latin typeface="Roboto condensed"/>
                  <a:cs typeface="Roboto condensed"/>
                </a:rPr>
                <a:t>李女士</a:t>
              </a:r>
              <a:endParaRPr lang="ko-KR" altLang="en-US" sz="1335" b="1" dirty="0">
                <a:solidFill>
                  <a:srgbClr val="FFFFFF"/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4" name="텍스트 개체 틀 2"/>
            <p:cNvSpPr txBox="1"/>
            <p:nvPr/>
          </p:nvSpPr>
          <p:spPr>
            <a:xfrm>
              <a:off x="5111256" y="2904734"/>
              <a:ext cx="1863761" cy="1013529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ko-KR" sz="1065" dirty="0">
                  <a:solidFill>
                    <a:srgbClr val="FFFFFF">
                      <a:alpha val="70000"/>
                    </a:srgbClr>
                  </a:solidFill>
                  <a:latin typeface="Roboto condensed"/>
                  <a:cs typeface="Roboto condensed"/>
                </a:rPr>
                <a:t>Lorem ipsum dolor sit amet, consectetur adipiscing elit. Curabitur elementum posuere pretium. </a:t>
              </a:r>
            </a:p>
          </p:txBody>
        </p:sp>
      </p:grpSp>
      <p:cxnSp>
        <p:nvCxnSpPr>
          <p:cNvPr id="41" name="Straight Connector 51"/>
          <p:cNvCxnSpPr/>
          <p:nvPr/>
        </p:nvCxnSpPr>
        <p:spPr>
          <a:xfrm flipH="1">
            <a:off x="512984" y="5882029"/>
            <a:ext cx="1119641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248082" y="1754481"/>
            <a:ext cx="2137206" cy="2125133"/>
            <a:chOff x="9378456" y="1263426"/>
            <a:chExt cx="2137206" cy="2125133"/>
          </a:xfrm>
        </p:grpSpPr>
        <p:sp>
          <p:nvSpPr>
            <p:cNvPr id="43" name="TextBox 19"/>
            <p:cNvSpPr txBox="1"/>
            <p:nvPr/>
          </p:nvSpPr>
          <p:spPr>
            <a:xfrm>
              <a:off x="9539601" y="1927120"/>
              <a:ext cx="1541467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ko-KR" sz="1335" b="1" dirty="0">
                  <a:solidFill>
                    <a:srgbClr val="FFFFFF"/>
                  </a:solidFill>
                  <a:latin typeface="Roboto condensed"/>
                  <a:cs typeface="Roboto condensed"/>
                </a:rPr>
                <a:t>Lorem Ipsum</a:t>
              </a:r>
              <a:endParaRPr lang="ko-KR" altLang="en-US" sz="1335" b="1" dirty="0">
                <a:solidFill>
                  <a:srgbClr val="FFFFFF"/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44" name="텍스트 개체 틀 2"/>
            <p:cNvSpPr txBox="1"/>
            <p:nvPr/>
          </p:nvSpPr>
          <p:spPr>
            <a:xfrm>
              <a:off x="9378456" y="2238482"/>
              <a:ext cx="1863761" cy="1013529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ko-KR" sz="1065" dirty="0">
                  <a:solidFill>
                    <a:srgbClr val="FFFFFF">
                      <a:alpha val="70000"/>
                    </a:srgbClr>
                  </a:solidFill>
                  <a:latin typeface="Roboto condensed"/>
                  <a:cs typeface="Roboto condensed"/>
                </a:rPr>
                <a:t>Lorem ipsum dolor sit amet, consectetur adipiscing elit. Curabitur elementum posuere pretium. </a:t>
              </a:r>
            </a:p>
          </p:txBody>
        </p:sp>
        <p:sp>
          <p:nvSpPr>
            <p:cNvPr id="45" name="Rounded Rectangle 18"/>
            <p:cNvSpPr/>
            <p:nvPr/>
          </p:nvSpPr>
          <p:spPr>
            <a:xfrm>
              <a:off x="9390529" y="1263426"/>
              <a:ext cx="2125133" cy="2125133"/>
            </a:xfrm>
            <a:prstGeom prst="roundRect">
              <a:avLst>
                <a:gd name="adj" fmla="val 50000"/>
              </a:avLst>
            </a:prstGeom>
            <a:solidFill>
              <a:srgbClr val="6158A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condensed"/>
                <a:cs typeface="Roboto condensed"/>
              </a:endParaRPr>
            </a:p>
          </p:txBody>
        </p:sp>
        <p:sp>
          <p:nvSpPr>
            <p:cNvPr id="46" name="TextBox 19"/>
            <p:cNvSpPr txBox="1"/>
            <p:nvPr/>
          </p:nvSpPr>
          <p:spPr>
            <a:xfrm>
              <a:off x="9684530" y="1632679"/>
              <a:ext cx="1541467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335" b="1" dirty="0">
                  <a:solidFill>
                    <a:srgbClr val="FFFFFF"/>
                  </a:solidFill>
                  <a:latin typeface="Roboto condensed"/>
                  <a:cs typeface="Roboto condensed"/>
                </a:rPr>
                <a:t>王女士</a:t>
              </a:r>
              <a:endParaRPr lang="ko-KR" altLang="en-US" sz="1335" b="1" dirty="0">
                <a:solidFill>
                  <a:srgbClr val="FFFFFF"/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47" name="텍스트 개체 틀 2"/>
            <p:cNvSpPr txBox="1"/>
            <p:nvPr/>
          </p:nvSpPr>
          <p:spPr>
            <a:xfrm>
              <a:off x="9523385" y="1944041"/>
              <a:ext cx="1863761" cy="1013529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ko-KR" sz="1065" dirty="0">
                  <a:solidFill>
                    <a:srgbClr val="FFFFFF">
                      <a:alpha val="70000"/>
                    </a:srgbClr>
                  </a:solidFill>
                  <a:latin typeface="Roboto condensed"/>
                  <a:cs typeface="Roboto condensed"/>
                </a:rPr>
                <a:t>Lorem ipsum dolor sit amet, consectetur adipiscing elit. Curabitur elementum posuere pretium. </a:t>
              </a:r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259503" y="5986659"/>
            <a:ext cx="8920457" cy="341656"/>
          </a:xfrm>
          <a:prstGeom prst="rect">
            <a:avLst/>
          </a:prstGeom>
        </p:spPr>
        <p:txBody>
          <a:bodyPr vert="horz" numCol="1" spcCol="274320"/>
          <a:lstStyle/>
          <a:p>
            <a:pPr algn="ctr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得人者得天下所谓知易行难，虽然所有的企业都号称重视人才、珍惜人才，但能够真正做到的企业可谓凤毛麟角，所以也只有这寥寥可数的企业成为某一行业、某一商业领域的绝对的霸主和领袖。 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331422" y="4257009"/>
            <a:ext cx="9452780" cy="1580192"/>
            <a:chOff x="1331422" y="4257009"/>
            <a:chExt cx="9452780" cy="1580192"/>
          </a:xfrm>
        </p:grpSpPr>
        <p:sp>
          <p:nvSpPr>
            <p:cNvPr id="21" name="Oval 26"/>
            <p:cNvSpPr/>
            <p:nvPr/>
          </p:nvSpPr>
          <p:spPr>
            <a:xfrm>
              <a:off x="1712304" y="4677743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2" name="Oval 27"/>
            <p:cNvSpPr/>
            <p:nvPr/>
          </p:nvSpPr>
          <p:spPr>
            <a:xfrm>
              <a:off x="3109304" y="5211143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3" name="Oval 28"/>
            <p:cNvSpPr/>
            <p:nvPr/>
          </p:nvSpPr>
          <p:spPr>
            <a:xfrm>
              <a:off x="4328504" y="4432210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4" name="Oval 29"/>
            <p:cNvSpPr/>
            <p:nvPr/>
          </p:nvSpPr>
          <p:spPr>
            <a:xfrm>
              <a:off x="5987970" y="5035942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7435770" y="4257009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6" name="Oval 31"/>
            <p:cNvSpPr/>
            <p:nvPr/>
          </p:nvSpPr>
          <p:spPr>
            <a:xfrm>
              <a:off x="8748104" y="5211143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27" name="Oval 32"/>
            <p:cNvSpPr/>
            <p:nvPr/>
          </p:nvSpPr>
          <p:spPr>
            <a:xfrm>
              <a:off x="10222984" y="4344609"/>
              <a:ext cx="172353" cy="1752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cxnSp>
          <p:nvCxnSpPr>
            <p:cNvPr id="28" name="Straight Connector 33"/>
            <p:cNvCxnSpPr>
              <a:stCxn id="21" idx="6"/>
              <a:endCxn id="22" idx="2"/>
            </p:cNvCxnSpPr>
            <p:nvPr/>
          </p:nvCxnSpPr>
          <p:spPr>
            <a:xfrm>
              <a:off x="1884657" y="4765342"/>
              <a:ext cx="1224647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34"/>
            <p:cNvCxnSpPr>
              <a:stCxn id="22" idx="6"/>
              <a:endCxn id="23" idx="2"/>
            </p:cNvCxnSpPr>
            <p:nvPr/>
          </p:nvCxnSpPr>
          <p:spPr>
            <a:xfrm flipV="1">
              <a:off x="3281657" y="4519809"/>
              <a:ext cx="1046847" cy="7789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5"/>
            <p:cNvCxnSpPr>
              <a:stCxn id="23" idx="6"/>
              <a:endCxn id="24" idx="2"/>
            </p:cNvCxnSpPr>
            <p:nvPr/>
          </p:nvCxnSpPr>
          <p:spPr>
            <a:xfrm>
              <a:off x="4500857" y="4519811"/>
              <a:ext cx="1487113" cy="60373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6"/>
            <p:cNvCxnSpPr>
              <a:stCxn id="24" idx="6"/>
              <a:endCxn id="25" idx="2"/>
            </p:cNvCxnSpPr>
            <p:nvPr/>
          </p:nvCxnSpPr>
          <p:spPr>
            <a:xfrm flipV="1">
              <a:off x="6160323" y="4344609"/>
              <a:ext cx="1275447" cy="7789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7"/>
            <p:cNvCxnSpPr>
              <a:stCxn id="25" idx="6"/>
              <a:endCxn id="26" idx="2"/>
            </p:cNvCxnSpPr>
            <p:nvPr/>
          </p:nvCxnSpPr>
          <p:spPr>
            <a:xfrm>
              <a:off x="7608123" y="4344610"/>
              <a:ext cx="1139980" cy="9541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8"/>
            <p:cNvCxnSpPr>
              <a:stCxn id="26" idx="6"/>
              <a:endCxn id="27" idx="2"/>
            </p:cNvCxnSpPr>
            <p:nvPr/>
          </p:nvCxnSpPr>
          <p:spPr>
            <a:xfrm flipV="1">
              <a:off x="8920457" y="4432210"/>
              <a:ext cx="1302527" cy="866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9"/>
            <p:cNvSpPr txBox="1"/>
            <p:nvPr/>
          </p:nvSpPr>
          <p:spPr>
            <a:xfrm>
              <a:off x="1331422" y="4859480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勤奋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35" name="TextBox 40"/>
            <p:cNvSpPr txBox="1"/>
            <p:nvPr/>
          </p:nvSpPr>
          <p:spPr>
            <a:xfrm>
              <a:off x="7168749" y="4823926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努力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36" name="TextBox 41"/>
            <p:cNvSpPr txBox="1"/>
            <p:nvPr/>
          </p:nvSpPr>
          <p:spPr>
            <a:xfrm>
              <a:off x="8366763" y="5383941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进取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5615836" y="5211143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担当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38" name="TextBox 43"/>
            <p:cNvSpPr txBox="1"/>
            <p:nvPr/>
          </p:nvSpPr>
          <p:spPr>
            <a:xfrm>
              <a:off x="2727963" y="5369395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好学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40" name="TextBox 45"/>
            <p:cNvSpPr txBox="1"/>
            <p:nvPr/>
          </p:nvSpPr>
          <p:spPr>
            <a:xfrm>
              <a:off x="9849169" y="4519808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荣耀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49" name="TextBox 42"/>
            <p:cNvSpPr txBox="1"/>
            <p:nvPr/>
          </p:nvSpPr>
          <p:spPr>
            <a:xfrm>
              <a:off x="3937246" y="4759690"/>
              <a:ext cx="935033" cy="453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/>
                  <a:ea typeface="Roboto Condensed Regular"/>
                  <a:cs typeface="Roboto condensed"/>
                </a:rPr>
                <a:t>责任</a:t>
              </a:r>
              <a:endParaRPr lang="nb-NO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</p:grpSp>
      <p:sp>
        <p:nvSpPr>
          <p:cNvPr id="50" name="标题 4"/>
          <p:cNvSpPr txBox="1"/>
          <p:nvPr/>
        </p:nvSpPr>
        <p:spPr>
          <a:xfrm>
            <a:off x="3409781" y="620295"/>
            <a:ext cx="5510676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我们的榜样</a:t>
            </a:r>
            <a:r>
              <a:rPr lang="en-US" altLang="zh-CN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8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任意多边形 93"/>
          <p:cNvSpPr/>
          <p:nvPr/>
        </p:nvSpPr>
        <p:spPr>
          <a:xfrm>
            <a:off x="1588168" y="1359568"/>
            <a:ext cx="10720137" cy="5775158"/>
          </a:xfrm>
          <a:custGeom>
            <a:avLst/>
            <a:gdLst>
              <a:gd name="connsiteX0" fmla="*/ 0 w 10720137"/>
              <a:gd name="connsiteY0" fmla="*/ 5715000 h 5775158"/>
              <a:gd name="connsiteX1" fmla="*/ 0 w 10720137"/>
              <a:gd name="connsiteY1" fmla="*/ 4692316 h 5775158"/>
              <a:gd name="connsiteX2" fmla="*/ 2454443 w 10720137"/>
              <a:gd name="connsiteY2" fmla="*/ 4692316 h 5775158"/>
              <a:gd name="connsiteX3" fmla="*/ 2454443 w 10720137"/>
              <a:gd name="connsiteY3" fmla="*/ 3753853 h 5775158"/>
              <a:gd name="connsiteX4" fmla="*/ 4030579 w 10720137"/>
              <a:gd name="connsiteY4" fmla="*/ 3753853 h 5775158"/>
              <a:gd name="connsiteX5" fmla="*/ 4030579 w 10720137"/>
              <a:gd name="connsiteY5" fmla="*/ 2851485 h 5775158"/>
              <a:gd name="connsiteX6" fmla="*/ 5835316 w 10720137"/>
              <a:gd name="connsiteY6" fmla="*/ 2851485 h 5775158"/>
              <a:gd name="connsiteX7" fmla="*/ 5835316 w 10720137"/>
              <a:gd name="connsiteY7" fmla="*/ 1852864 h 5775158"/>
              <a:gd name="connsiteX8" fmla="*/ 7411453 w 10720137"/>
              <a:gd name="connsiteY8" fmla="*/ 1852864 h 5775158"/>
              <a:gd name="connsiteX9" fmla="*/ 7411453 w 10720137"/>
              <a:gd name="connsiteY9" fmla="*/ 950495 h 5775158"/>
              <a:gd name="connsiteX10" fmla="*/ 8951495 w 10720137"/>
              <a:gd name="connsiteY10" fmla="*/ 950495 h 5775158"/>
              <a:gd name="connsiteX11" fmla="*/ 8951495 w 10720137"/>
              <a:gd name="connsiteY11" fmla="*/ 0 h 5775158"/>
              <a:gd name="connsiteX12" fmla="*/ 10720137 w 10720137"/>
              <a:gd name="connsiteY12" fmla="*/ 0 h 5775158"/>
              <a:gd name="connsiteX13" fmla="*/ 10720137 w 10720137"/>
              <a:gd name="connsiteY13" fmla="*/ 5775158 h 5775158"/>
              <a:gd name="connsiteX14" fmla="*/ 0 w 10720137"/>
              <a:gd name="connsiteY14" fmla="*/ 5715000 h 5775158"/>
              <a:gd name="connsiteX0-1" fmla="*/ 0 w 10720137"/>
              <a:gd name="connsiteY0-2" fmla="*/ 5715000 h 5775158"/>
              <a:gd name="connsiteX1-3" fmla="*/ 0 w 10720137"/>
              <a:gd name="connsiteY1-4" fmla="*/ 4692316 h 5775158"/>
              <a:gd name="connsiteX2-5" fmla="*/ 2454443 w 10720137"/>
              <a:gd name="connsiteY2-6" fmla="*/ 4692316 h 5775158"/>
              <a:gd name="connsiteX3-7" fmla="*/ 2454443 w 10720137"/>
              <a:gd name="connsiteY3-8" fmla="*/ 3753853 h 5775158"/>
              <a:gd name="connsiteX4-9" fmla="*/ 4030579 w 10720137"/>
              <a:gd name="connsiteY4-10" fmla="*/ 3753853 h 5775158"/>
              <a:gd name="connsiteX5-11" fmla="*/ 4030579 w 10720137"/>
              <a:gd name="connsiteY5-12" fmla="*/ 2851485 h 5775158"/>
              <a:gd name="connsiteX6-13" fmla="*/ 5835316 w 10720137"/>
              <a:gd name="connsiteY6-14" fmla="*/ 2851485 h 5775158"/>
              <a:gd name="connsiteX7-15" fmla="*/ 5715000 w 10720137"/>
              <a:gd name="connsiteY7-16" fmla="*/ 1864896 h 5775158"/>
              <a:gd name="connsiteX8-17" fmla="*/ 7411453 w 10720137"/>
              <a:gd name="connsiteY8-18" fmla="*/ 1852864 h 5775158"/>
              <a:gd name="connsiteX9-19" fmla="*/ 7411453 w 10720137"/>
              <a:gd name="connsiteY9-20" fmla="*/ 950495 h 5775158"/>
              <a:gd name="connsiteX10-21" fmla="*/ 8951495 w 10720137"/>
              <a:gd name="connsiteY10-22" fmla="*/ 950495 h 5775158"/>
              <a:gd name="connsiteX11-23" fmla="*/ 8951495 w 10720137"/>
              <a:gd name="connsiteY11-24" fmla="*/ 0 h 5775158"/>
              <a:gd name="connsiteX12-25" fmla="*/ 10720137 w 10720137"/>
              <a:gd name="connsiteY12-26" fmla="*/ 0 h 5775158"/>
              <a:gd name="connsiteX13-27" fmla="*/ 10720137 w 10720137"/>
              <a:gd name="connsiteY13-28" fmla="*/ 5775158 h 5775158"/>
              <a:gd name="connsiteX14-29" fmla="*/ 0 w 10720137"/>
              <a:gd name="connsiteY14-30" fmla="*/ 5715000 h 5775158"/>
              <a:gd name="connsiteX0-31" fmla="*/ 0 w 10720137"/>
              <a:gd name="connsiteY0-32" fmla="*/ 5715000 h 5775158"/>
              <a:gd name="connsiteX1-33" fmla="*/ 0 w 10720137"/>
              <a:gd name="connsiteY1-34" fmla="*/ 4692316 h 5775158"/>
              <a:gd name="connsiteX2-35" fmla="*/ 2454443 w 10720137"/>
              <a:gd name="connsiteY2-36" fmla="*/ 4692316 h 5775158"/>
              <a:gd name="connsiteX3-37" fmla="*/ 2454443 w 10720137"/>
              <a:gd name="connsiteY3-38" fmla="*/ 3753853 h 5775158"/>
              <a:gd name="connsiteX4-39" fmla="*/ 4030579 w 10720137"/>
              <a:gd name="connsiteY4-40" fmla="*/ 3753853 h 5775158"/>
              <a:gd name="connsiteX5-41" fmla="*/ 4030579 w 10720137"/>
              <a:gd name="connsiteY5-42" fmla="*/ 2851485 h 5775158"/>
              <a:gd name="connsiteX6-43" fmla="*/ 5715000 w 10720137"/>
              <a:gd name="connsiteY6-44" fmla="*/ 2851485 h 5775158"/>
              <a:gd name="connsiteX7-45" fmla="*/ 5715000 w 10720137"/>
              <a:gd name="connsiteY7-46" fmla="*/ 1864896 h 5775158"/>
              <a:gd name="connsiteX8-47" fmla="*/ 7411453 w 10720137"/>
              <a:gd name="connsiteY8-48" fmla="*/ 1852864 h 5775158"/>
              <a:gd name="connsiteX9-49" fmla="*/ 7411453 w 10720137"/>
              <a:gd name="connsiteY9-50" fmla="*/ 950495 h 5775158"/>
              <a:gd name="connsiteX10-51" fmla="*/ 8951495 w 10720137"/>
              <a:gd name="connsiteY10-52" fmla="*/ 950495 h 5775158"/>
              <a:gd name="connsiteX11-53" fmla="*/ 8951495 w 10720137"/>
              <a:gd name="connsiteY11-54" fmla="*/ 0 h 5775158"/>
              <a:gd name="connsiteX12-55" fmla="*/ 10720137 w 10720137"/>
              <a:gd name="connsiteY12-56" fmla="*/ 0 h 5775158"/>
              <a:gd name="connsiteX13-57" fmla="*/ 10720137 w 10720137"/>
              <a:gd name="connsiteY13-58" fmla="*/ 5775158 h 5775158"/>
              <a:gd name="connsiteX14-59" fmla="*/ 0 w 10720137"/>
              <a:gd name="connsiteY14-60" fmla="*/ 5715000 h 5775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720137" h="5775158">
                <a:moveTo>
                  <a:pt x="0" y="5715000"/>
                </a:moveTo>
                <a:lnTo>
                  <a:pt x="0" y="4692316"/>
                </a:lnTo>
                <a:lnTo>
                  <a:pt x="2454443" y="4692316"/>
                </a:lnTo>
                <a:lnTo>
                  <a:pt x="2454443" y="3753853"/>
                </a:lnTo>
                <a:lnTo>
                  <a:pt x="4030579" y="3753853"/>
                </a:lnTo>
                <a:lnTo>
                  <a:pt x="4030579" y="2851485"/>
                </a:lnTo>
                <a:lnTo>
                  <a:pt x="5715000" y="2851485"/>
                </a:lnTo>
                <a:lnTo>
                  <a:pt x="5715000" y="1864896"/>
                </a:lnTo>
                <a:lnTo>
                  <a:pt x="7411453" y="1852864"/>
                </a:lnTo>
                <a:lnTo>
                  <a:pt x="7411453" y="950495"/>
                </a:lnTo>
                <a:lnTo>
                  <a:pt x="8951495" y="950495"/>
                </a:lnTo>
                <a:lnTo>
                  <a:pt x="8951495" y="0"/>
                </a:lnTo>
                <a:lnTo>
                  <a:pt x="10720137" y="0"/>
                </a:lnTo>
                <a:lnTo>
                  <a:pt x="10720137" y="5775158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104"/>
          <p:cNvGrpSpPr>
            <a:grpSpLocks noChangeAspect="1"/>
          </p:cNvGrpSpPr>
          <p:nvPr/>
        </p:nvGrpSpPr>
        <p:grpSpPr bwMode="auto">
          <a:xfrm>
            <a:off x="784818" y="1859109"/>
            <a:ext cx="3451190" cy="4194212"/>
            <a:chOff x="5264" y="989"/>
            <a:chExt cx="2174" cy="2642"/>
          </a:xfrm>
        </p:grpSpPr>
        <p:sp>
          <p:nvSpPr>
            <p:cNvPr id="26" name="Rectangle 105"/>
            <p:cNvSpPr>
              <a:spLocks noChangeArrowheads="1"/>
            </p:cNvSpPr>
            <p:nvPr/>
          </p:nvSpPr>
          <p:spPr bwMode="auto">
            <a:xfrm>
              <a:off x="6438" y="2625"/>
              <a:ext cx="137" cy="940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06"/>
            <p:cNvSpPr>
              <a:spLocks noChangeArrowheads="1"/>
            </p:cNvSpPr>
            <p:nvPr/>
          </p:nvSpPr>
          <p:spPr bwMode="auto">
            <a:xfrm>
              <a:off x="6130" y="2625"/>
              <a:ext cx="135" cy="94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07"/>
            <p:cNvSpPr>
              <a:spLocks noChangeArrowheads="1"/>
            </p:cNvSpPr>
            <p:nvPr/>
          </p:nvSpPr>
          <p:spPr bwMode="auto">
            <a:xfrm>
              <a:off x="6120" y="1882"/>
              <a:ext cx="465" cy="452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08"/>
            <p:cNvSpPr>
              <a:spLocks noChangeArrowheads="1"/>
            </p:cNvSpPr>
            <p:nvPr/>
          </p:nvSpPr>
          <p:spPr bwMode="auto">
            <a:xfrm>
              <a:off x="6293" y="1830"/>
              <a:ext cx="119" cy="66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9"/>
            <p:cNvSpPr/>
            <p:nvPr/>
          </p:nvSpPr>
          <p:spPr bwMode="auto">
            <a:xfrm>
              <a:off x="6281" y="1882"/>
              <a:ext cx="143" cy="743"/>
            </a:xfrm>
            <a:custGeom>
              <a:avLst/>
              <a:gdLst>
                <a:gd name="T0" fmla="*/ 0 w 143"/>
                <a:gd name="T1" fmla="*/ 682 h 743"/>
                <a:gd name="T2" fmla="*/ 71 w 143"/>
                <a:gd name="T3" fmla="*/ 743 h 743"/>
                <a:gd name="T4" fmla="*/ 143 w 143"/>
                <a:gd name="T5" fmla="*/ 682 h 743"/>
                <a:gd name="T6" fmla="*/ 93 w 143"/>
                <a:gd name="T7" fmla="*/ 0 h 743"/>
                <a:gd name="T8" fmla="*/ 50 w 143"/>
                <a:gd name="T9" fmla="*/ 0 h 743"/>
                <a:gd name="T10" fmla="*/ 0 w 143"/>
                <a:gd name="T11" fmla="*/ 6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743">
                  <a:moveTo>
                    <a:pt x="0" y="682"/>
                  </a:moveTo>
                  <a:lnTo>
                    <a:pt x="71" y="743"/>
                  </a:lnTo>
                  <a:lnTo>
                    <a:pt x="143" y="682"/>
                  </a:lnTo>
                  <a:lnTo>
                    <a:pt x="93" y="0"/>
                  </a:lnTo>
                  <a:lnTo>
                    <a:pt x="5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6390" y="1830"/>
              <a:ext cx="133" cy="90"/>
            </a:xfrm>
            <a:custGeom>
              <a:avLst/>
              <a:gdLst>
                <a:gd name="T0" fmla="*/ 29 w 133"/>
                <a:gd name="T1" fmla="*/ 90 h 90"/>
                <a:gd name="T2" fmla="*/ 133 w 133"/>
                <a:gd name="T3" fmla="*/ 52 h 90"/>
                <a:gd name="T4" fmla="*/ 133 w 133"/>
                <a:gd name="T5" fmla="*/ 0 h 90"/>
                <a:gd name="T6" fmla="*/ 0 w 133"/>
                <a:gd name="T7" fmla="*/ 0 h 90"/>
                <a:gd name="T8" fmla="*/ 29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29" y="90"/>
                  </a:moveTo>
                  <a:lnTo>
                    <a:pt x="133" y="5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6182" y="1830"/>
              <a:ext cx="133" cy="90"/>
            </a:xfrm>
            <a:custGeom>
              <a:avLst/>
              <a:gdLst>
                <a:gd name="T0" fmla="*/ 104 w 133"/>
                <a:gd name="T1" fmla="*/ 90 h 90"/>
                <a:gd name="T2" fmla="*/ 0 w 133"/>
                <a:gd name="T3" fmla="*/ 52 h 90"/>
                <a:gd name="T4" fmla="*/ 0 w 133"/>
                <a:gd name="T5" fmla="*/ 0 h 90"/>
                <a:gd name="T6" fmla="*/ 133 w 133"/>
                <a:gd name="T7" fmla="*/ 0 h 90"/>
                <a:gd name="T8" fmla="*/ 104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104" y="90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6331" y="1882"/>
              <a:ext cx="427" cy="873"/>
            </a:xfrm>
            <a:custGeom>
              <a:avLst/>
              <a:gdLst>
                <a:gd name="T0" fmla="*/ 32 w 180"/>
                <a:gd name="T1" fmla="*/ 369 h 369"/>
                <a:gd name="T2" fmla="*/ 32 w 180"/>
                <a:gd name="T3" fmla="*/ 369 h 369"/>
                <a:gd name="T4" fmla="*/ 31 w 180"/>
                <a:gd name="T5" fmla="*/ 369 h 369"/>
                <a:gd name="T6" fmla="*/ 0 w 180"/>
                <a:gd name="T7" fmla="*/ 346 h 369"/>
                <a:gd name="T8" fmla="*/ 0 w 180"/>
                <a:gd name="T9" fmla="*/ 346 h 369"/>
                <a:gd name="T10" fmla="*/ 0 w 180"/>
                <a:gd name="T11" fmla="*/ 181 h 369"/>
                <a:gd name="T12" fmla="*/ 79 w 180"/>
                <a:gd name="T13" fmla="*/ 0 h 369"/>
                <a:gd name="T14" fmla="*/ 180 w 180"/>
                <a:gd name="T15" fmla="*/ 0 h 369"/>
                <a:gd name="T16" fmla="*/ 140 w 180"/>
                <a:gd name="T17" fmla="*/ 181 h 369"/>
                <a:gd name="T18" fmla="*/ 140 w 180"/>
                <a:gd name="T19" fmla="*/ 369 h 369"/>
                <a:gd name="T20" fmla="*/ 32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32" y="369"/>
                  </a:moveTo>
                  <a:cubicBezTo>
                    <a:pt x="32" y="369"/>
                    <a:pt x="32" y="369"/>
                    <a:pt x="32" y="369"/>
                  </a:cubicBezTo>
                  <a:cubicBezTo>
                    <a:pt x="32" y="369"/>
                    <a:pt x="31" y="369"/>
                    <a:pt x="31" y="369"/>
                  </a:cubicBezTo>
                  <a:cubicBezTo>
                    <a:pt x="15" y="369"/>
                    <a:pt x="2" y="359"/>
                    <a:pt x="0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369"/>
                    <a:pt x="140" y="369"/>
                    <a:pt x="140" y="369"/>
                  </a:cubicBezTo>
                  <a:lnTo>
                    <a:pt x="32" y="369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6331" y="1853"/>
              <a:ext cx="294" cy="457"/>
            </a:xfrm>
            <a:custGeom>
              <a:avLst/>
              <a:gdLst>
                <a:gd name="T0" fmla="*/ 157 w 294"/>
                <a:gd name="T1" fmla="*/ 230 h 457"/>
                <a:gd name="T2" fmla="*/ 0 w 294"/>
                <a:gd name="T3" fmla="*/ 457 h 457"/>
                <a:gd name="T4" fmla="*/ 199 w 294"/>
                <a:gd name="T5" fmla="*/ 0 h 457"/>
                <a:gd name="T6" fmla="*/ 294 w 294"/>
                <a:gd name="T7" fmla="*/ 29 h 457"/>
                <a:gd name="T8" fmla="*/ 230 w 294"/>
                <a:gd name="T9" fmla="*/ 124 h 457"/>
                <a:gd name="T10" fmla="*/ 230 w 294"/>
                <a:gd name="T11" fmla="*/ 124 h 457"/>
                <a:gd name="T12" fmla="*/ 161 w 294"/>
                <a:gd name="T13" fmla="*/ 223 h 457"/>
                <a:gd name="T14" fmla="*/ 157 w 294"/>
                <a:gd name="T15" fmla="*/ 230 h 457"/>
                <a:gd name="T16" fmla="*/ 157 w 294"/>
                <a:gd name="T17" fmla="*/ 23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57">
                  <a:moveTo>
                    <a:pt x="157" y="230"/>
                  </a:moveTo>
                  <a:lnTo>
                    <a:pt x="0" y="457"/>
                  </a:lnTo>
                  <a:lnTo>
                    <a:pt x="199" y="0"/>
                  </a:lnTo>
                  <a:lnTo>
                    <a:pt x="294" y="29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161" y="223"/>
                  </a:lnTo>
                  <a:lnTo>
                    <a:pt x="157" y="230"/>
                  </a:lnTo>
                  <a:lnTo>
                    <a:pt x="157" y="230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5947" y="1882"/>
              <a:ext cx="427" cy="873"/>
            </a:xfrm>
            <a:custGeom>
              <a:avLst/>
              <a:gdLst>
                <a:gd name="T0" fmla="*/ 148 w 180"/>
                <a:gd name="T1" fmla="*/ 369 h 369"/>
                <a:gd name="T2" fmla="*/ 148 w 180"/>
                <a:gd name="T3" fmla="*/ 369 h 369"/>
                <a:gd name="T4" fmla="*/ 149 w 180"/>
                <a:gd name="T5" fmla="*/ 369 h 369"/>
                <a:gd name="T6" fmla="*/ 180 w 180"/>
                <a:gd name="T7" fmla="*/ 346 h 369"/>
                <a:gd name="T8" fmla="*/ 180 w 180"/>
                <a:gd name="T9" fmla="*/ 346 h 369"/>
                <a:gd name="T10" fmla="*/ 180 w 180"/>
                <a:gd name="T11" fmla="*/ 181 h 369"/>
                <a:gd name="T12" fmla="*/ 100 w 180"/>
                <a:gd name="T13" fmla="*/ 0 h 369"/>
                <a:gd name="T14" fmla="*/ 0 w 180"/>
                <a:gd name="T15" fmla="*/ 0 h 369"/>
                <a:gd name="T16" fmla="*/ 39 w 180"/>
                <a:gd name="T17" fmla="*/ 181 h 369"/>
                <a:gd name="T18" fmla="*/ 39 w 180"/>
                <a:gd name="T19" fmla="*/ 369 h 369"/>
                <a:gd name="T20" fmla="*/ 148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148" y="369"/>
                  </a:moveTo>
                  <a:cubicBezTo>
                    <a:pt x="148" y="369"/>
                    <a:pt x="148" y="369"/>
                    <a:pt x="148" y="369"/>
                  </a:cubicBezTo>
                  <a:cubicBezTo>
                    <a:pt x="148" y="369"/>
                    <a:pt x="149" y="369"/>
                    <a:pt x="149" y="369"/>
                  </a:cubicBezTo>
                  <a:cubicBezTo>
                    <a:pt x="165" y="369"/>
                    <a:pt x="178" y="359"/>
                    <a:pt x="180" y="346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369"/>
                    <a:pt x="39" y="369"/>
                    <a:pt x="39" y="369"/>
                  </a:cubicBezTo>
                  <a:lnTo>
                    <a:pt x="148" y="369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6080" y="1853"/>
              <a:ext cx="294" cy="457"/>
            </a:xfrm>
            <a:custGeom>
              <a:avLst/>
              <a:gdLst>
                <a:gd name="T0" fmla="*/ 0 w 294"/>
                <a:gd name="T1" fmla="*/ 29 h 457"/>
                <a:gd name="T2" fmla="*/ 95 w 294"/>
                <a:gd name="T3" fmla="*/ 0 h 457"/>
                <a:gd name="T4" fmla="*/ 294 w 294"/>
                <a:gd name="T5" fmla="*/ 457 h 457"/>
                <a:gd name="T6" fmla="*/ 64 w 294"/>
                <a:gd name="T7" fmla="*/ 124 h 457"/>
                <a:gd name="T8" fmla="*/ 64 w 294"/>
                <a:gd name="T9" fmla="*/ 124 h 457"/>
                <a:gd name="T10" fmla="*/ 0 w 294"/>
                <a:gd name="T11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457">
                  <a:moveTo>
                    <a:pt x="0" y="29"/>
                  </a:moveTo>
                  <a:lnTo>
                    <a:pt x="95" y="0"/>
                  </a:lnTo>
                  <a:lnTo>
                    <a:pt x="294" y="457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16"/>
            <p:cNvSpPr>
              <a:spLocks noChangeArrowheads="1"/>
            </p:cNvSpPr>
            <p:nvPr/>
          </p:nvSpPr>
          <p:spPr bwMode="auto">
            <a:xfrm>
              <a:off x="6227" y="1761"/>
              <a:ext cx="256" cy="69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983" y="1183"/>
              <a:ext cx="737" cy="625"/>
            </a:xfrm>
            <a:custGeom>
              <a:avLst/>
              <a:gdLst>
                <a:gd name="T0" fmla="*/ 278 w 311"/>
                <a:gd name="T1" fmla="*/ 100 h 264"/>
                <a:gd name="T2" fmla="*/ 277 w 311"/>
                <a:gd name="T3" fmla="*/ 100 h 264"/>
                <a:gd name="T4" fmla="*/ 273 w 311"/>
                <a:gd name="T5" fmla="*/ 0 h 264"/>
                <a:gd name="T6" fmla="*/ 155 w 311"/>
                <a:gd name="T7" fmla="*/ 0 h 264"/>
                <a:gd name="T8" fmla="*/ 38 w 311"/>
                <a:gd name="T9" fmla="*/ 0 h 264"/>
                <a:gd name="T10" fmla="*/ 34 w 311"/>
                <a:gd name="T11" fmla="*/ 100 h 264"/>
                <a:gd name="T12" fmla="*/ 33 w 311"/>
                <a:gd name="T13" fmla="*/ 100 h 264"/>
                <a:gd name="T14" fmla="*/ 0 w 311"/>
                <a:gd name="T15" fmla="*/ 131 h 264"/>
                <a:gd name="T16" fmla="*/ 33 w 311"/>
                <a:gd name="T17" fmla="*/ 161 h 264"/>
                <a:gd name="T18" fmla="*/ 35 w 311"/>
                <a:gd name="T19" fmla="*/ 161 h 264"/>
                <a:gd name="T20" fmla="*/ 35 w 311"/>
                <a:gd name="T21" fmla="*/ 161 h 264"/>
                <a:gd name="T22" fmla="*/ 35 w 311"/>
                <a:gd name="T23" fmla="*/ 161 h 264"/>
                <a:gd name="T24" fmla="*/ 126 w 311"/>
                <a:gd name="T25" fmla="*/ 263 h 264"/>
                <a:gd name="T26" fmla="*/ 126 w 311"/>
                <a:gd name="T27" fmla="*/ 263 h 264"/>
                <a:gd name="T28" fmla="*/ 155 w 311"/>
                <a:gd name="T29" fmla="*/ 263 h 264"/>
                <a:gd name="T30" fmla="*/ 185 w 311"/>
                <a:gd name="T31" fmla="*/ 263 h 264"/>
                <a:gd name="T32" fmla="*/ 276 w 311"/>
                <a:gd name="T33" fmla="*/ 161 h 264"/>
                <a:gd name="T34" fmla="*/ 278 w 311"/>
                <a:gd name="T35" fmla="*/ 161 h 264"/>
                <a:gd name="T36" fmla="*/ 311 w 311"/>
                <a:gd name="T37" fmla="*/ 131 h 264"/>
                <a:gd name="T38" fmla="*/ 278 w 311"/>
                <a:gd name="T39" fmla="*/ 10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64">
                  <a:moveTo>
                    <a:pt x="278" y="100"/>
                  </a:moveTo>
                  <a:cubicBezTo>
                    <a:pt x="278" y="100"/>
                    <a:pt x="277" y="100"/>
                    <a:pt x="277" y="100"/>
                  </a:cubicBezTo>
                  <a:cubicBezTo>
                    <a:pt x="276" y="51"/>
                    <a:pt x="273" y="0"/>
                    <a:pt x="27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5" y="51"/>
                    <a:pt x="34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14" y="100"/>
                    <a:pt x="0" y="114"/>
                    <a:pt x="0" y="131"/>
                  </a:cubicBezTo>
                  <a:cubicBezTo>
                    <a:pt x="0" y="148"/>
                    <a:pt x="14" y="161"/>
                    <a:pt x="33" y="161"/>
                  </a:cubicBezTo>
                  <a:cubicBezTo>
                    <a:pt x="33" y="161"/>
                    <a:pt x="34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67" y="242"/>
                    <a:pt x="126" y="263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33" y="264"/>
                    <a:pt x="155" y="263"/>
                    <a:pt x="155" y="263"/>
                  </a:cubicBezTo>
                  <a:cubicBezTo>
                    <a:pt x="155" y="263"/>
                    <a:pt x="178" y="264"/>
                    <a:pt x="185" y="263"/>
                  </a:cubicBezTo>
                  <a:cubicBezTo>
                    <a:pt x="244" y="242"/>
                    <a:pt x="276" y="161"/>
                    <a:pt x="276" y="161"/>
                  </a:cubicBezTo>
                  <a:cubicBezTo>
                    <a:pt x="277" y="161"/>
                    <a:pt x="277" y="161"/>
                    <a:pt x="278" y="161"/>
                  </a:cubicBezTo>
                  <a:cubicBezTo>
                    <a:pt x="296" y="161"/>
                    <a:pt x="311" y="148"/>
                    <a:pt x="311" y="131"/>
                  </a:cubicBezTo>
                  <a:cubicBezTo>
                    <a:pt x="311" y="114"/>
                    <a:pt x="296" y="100"/>
                    <a:pt x="278" y="10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/>
            <p:nvPr/>
          </p:nvSpPr>
          <p:spPr bwMode="auto">
            <a:xfrm>
              <a:off x="6013" y="1475"/>
              <a:ext cx="43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10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9" y="5"/>
                    <a:pt x="14" y="5"/>
                  </a:cubicBezTo>
                  <a:cubicBezTo>
                    <a:pt x="16" y="5"/>
                    <a:pt x="17" y="5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6644" y="1475"/>
              <a:ext cx="45" cy="45"/>
            </a:xfrm>
            <a:custGeom>
              <a:avLst/>
              <a:gdLst>
                <a:gd name="T0" fmla="*/ 15 w 19"/>
                <a:gd name="T1" fmla="*/ 14 h 19"/>
                <a:gd name="T2" fmla="*/ 5 w 19"/>
                <a:gd name="T3" fmla="*/ 5 h 19"/>
                <a:gd name="T4" fmla="*/ 0 w 19"/>
                <a:gd name="T5" fmla="*/ 6 h 19"/>
                <a:gd name="T6" fmla="*/ 9 w 19"/>
                <a:gd name="T7" fmla="*/ 0 h 19"/>
                <a:gd name="T8" fmla="*/ 19 w 19"/>
                <a:gd name="T9" fmla="*/ 10 h 19"/>
                <a:gd name="T10" fmla="*/ 14 w 19"/>
                <a:gd name="T11" fmla="*/ 19 h 19"/>
                <a:gd name="T12" fmla="*/ 15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5" y="14"/>
                  </a:moveTo>
                  <a:cubicBezTo>
                    <a:pt x="15" y="9"/>
                    <a:pt x="10" y="5"/>
                    <a:pt x="5" y="5"/>
                  </a:cubicBezTo>
                  <a:cubicBezTo>
                    <a:pt x="3" y="5"/>
                    <a:pt x="2" y="5"/>
                    <a:pt x="0" y="6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4"/>
                    <a:pt x="17" y="17"/>
                    <a:pt x="14" y="19"/>
                  </a:cubicBezTo>
                  <a:cubicBezTo>
                    <a:pt x="14" y="18"/>
                    <a:pt x="15" y="16"/>
                    <a:pt x="15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009" y="1475"/>
              <a:ext cx="42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9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8" y="5"/>
                    <a:pt x="14" y="5"/>
                  </a:cubicBezTo>
                  <a:cubicBezTo>
                    <a:pt x="15" y="5"/>
                    <a:pt x="17" y="5"/>
                    <a:pt x="18" y="6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4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298" y="1539"/>
              <a:ext cx="109" cy="59"/>
            </a:xfrm>
            <a:custGeom>
              <a:avLst/>
              <a:gdLst>
                <a:gd name="T0" fmla="*/ 23 w 46"/>
                <a:gd name="T1" fmla="*/ 22 h 25"/>
                <a:gd name="T2" fmla="*/ 0 w 46"/>
                <a:gd name="T3" fmla="*/ 0 h 25"/>
                <a:gd name="T4" fmla="*/ 0 w 46"/>
                <a:gd name="T5" fmla="*/ 1 h 25"/>
                <a:gd name="T6" fmla="*/ 23 w 46"/>
                <a:gd name="T7" fmla="*/ 25 h 25"/>
                <a:gd name="T8" fmla="*/ 46 w 46"/>
                <a:gd name="T9" fmla="*/ 1 h 25"/>
                <a:gd name="T10" fmla="*/ 46 w 46"/>
                <a:gd name="T11" fmla="*/ 0 h 25"/>
                <a:gd name="T12" fmla="*/ 23 w 46"/>
                <a:gd name="T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23" y="22"/>
                  </a:moveTo>
                  <a:cubicBezTo>
                    <a:pt x="10" y="22"/>
                    <a:pt x="0" y="1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"/>
                    <a:pt x="10" y="25"/>
                    <a:pt x="23" y="25"/>
                  </a:cubicBezTo>
                  <a:cubicBezTo>
                    <a:pt x="35" y="25"/>
                    <a:pt x="46" y="14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5" y="12"/>
                    <a:pt x="35" y="22"/>
                    <a:pt x="23" y="2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125" y="1281"/>
              <a:ext cx="185" cy="66"/>
            </a:xfrm>
            <a:custGeom>
              <a:avLst/>
              <a:gdLst>
                <a:gd name="T0" fmla="*/ 78 w 78"/>
                <a:gd name="T1" fmla="*/ 16 h 28"/>
                <a:gd name="T2" fmla="*/ 74 w 78"/>
                <a:gd name="T3" fmla="*/ 26 h 28"/>
                <a:gd name="T4" fmla="*/ 0 w 78"/>
                <a:gd name="T5" fmla="*/ 28 h 28"/>
                <a:gd name="T6" fmla="*/ 78 w 78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8">
                  <a:moveTo>
                    <a:pt x="78" y="16"/>
                  </a:move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39" y="7"/>
                    <a:pt x="0" y="28"/>
                  </a:cubicBezTo>
                  <a:cubicBezTo>
                    <a:pt x="0" y="28"/>
                    <a:pt x="28" y="0"/>
                    <a:pt x="78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390" y="1281"/>
              <a:ext cx="188" cy="66"/>
            </a:xfrm>
            <a:custGeom>
              <a:avLst/>
              <a:gdLst>
                <a:gd name="T0" fmla="*/ 0 w 79"/>
                <a:gd name="T1" fmla="*/ 16 h 28"/>
                <a:gd name="T2" fmla="*/ 5 w 79"/>
                <a:gd name="T3" fmla="*/ 26 h 28"/>
                <a:gd name="T4" fmla="*/ 79 w 79"/>
                <a:gd name="T5" fmla="*/ 28 h 28"/>
                <a:gd name="T6" fmla="*/ 0 w 79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8">
                  <a:moveTo>
                    <a:pt x="0" y="1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0" y="7"/>
                    <a:pt x="79" y="28"/>
                  </a:cubicBezTo>
                  <a:cubicBezTo>
                    <a:pt x="79" y="28"/>
                    <a:pt x="51" y="0"/>
                    <a:pt x="0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023" y="989"/>
              <a:ext cx="652" cy="469"/>
            </a:xfrm>
            <a:custGeom>
              <a:avLst/>
              <a:gdLst>
                <a:gd name="T0" fmla="*/ 272 w 275"/>
                <a:gd name="T1" fmla="*/ 83 h 198"/>
                <a:gd name="T2" fmla="*/ 70 w 275"/>
                <a:gd name="T3" fmla="*/ 14 h 198"/>
                <a:gd name="T4" fmla="*/ 78 w 275"/>
                <a:gd name="T5" fmla="*/ 1 h 198"/>
                <a:gd name="T6" fmla="*/ 38 w 275"/>
                <a:gd name="T7" fmla="*/ 27 h 198"/>
                <a:gd name="T8" fmla="*/ 32 w 275"/>
                <a:gd name="T9" fmla="*/ 32 h 198"/>
                <a:gd name="T10" fmla="*/ 31 w 275"/>
                <a:gd name="T11" fmla="*/ 33 h 198"/>
                <a:gd name="T12" fmla="*/ 31 w 275"/>
                <a:gd name="T13" fmla="*/ 33 h 198"/>
                <a:gd name="T14" fmla="*/ 21 w 275"/>
                <a:gd name="T15" fmla="*/ 68 h 198"/>
                <a:gd name="T16" fmla="*/ 18 w 275"/>
                <a:gd name="T17" fmla="*/ 187 h 198"/>
                <a:gd name="T18" fmla="*/ 18 w 275"/>
                <a:gd name="T19" fmla="*/ 188 h 198"/>
                <a:gd name="T20" fmla="*/ 19 w 275"/>
                <a:gd name="T21" fmla="*/ 193 h 198"/>
                <a:gd name="T22" fmla="*/ 24 w 275"/>
                <a:gd name="T23" fmla="*/ 186 h 198"/>
                <a:gd name="T24" fmla="*/ 28 w 275"/>
                <a:gd name="T25" fmla="*/ 157 h 198"/>
                <a:gd name="T26" fmla="*/ 41 w 275"/>
                <a:gd name="T27" fmla="*/ 102 h 198"/>
                <a:gd name="T28" fmla="*/ 45 w 275"/>
                <a:gd name="T29" fmla="*/ 103 h 198"/>
                <a:gd name="T30" fmla="*/ 202 w 275"/>
                <a:gd name="T31" fmla="*/ 130 h 198"/>
                <a:gd name="T32" fmla="*/ 195 w 275"/>
                <a:gd name="T33" fmla="*/ 125 h 198"/>
                <a:gd name="T34" fmla="*/ 227 w 275"/>
                <a:gd name="T35" fmla="*/ 115 h 198"/>
                <a:gd name="T36" fmla="*/ 238 w 275"/>
                <a:gd name="T37" fmla="*/ 114 h 198"/>
                <a:gd name="T38" fmla="*/ 244 w 275"/>
                <a:gd name="T39" fmla="*/ 122 h 198"/>
                <a:gd name="T40" fmla="*/ 249 w 275"/>
                <a:gd name="T41" fmla="*/ 146 h 198"/>
                <a:gd name="T42" fmla="*/ 257 w 275"/>
                <a:gd name="T43" fmla="*/ 198 h 198"/>
                <a:gd name="T44" fmla="*/ 262 w 275"/>
                <a:gd name="T45" fmla="*/ 193 h 198"/>
                <a:gd name="T46" fmla="*/ 270 w 275"/>
                <a:gd name="T47" fmla="*/ 127 h 198"/>
                <a:gd name="T48" fmla="*/ 272 w 275"/>
                <a:gd name="T49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98">
                  <a:moveTo>
                    <a:pt x="272" y="83"/>
                  </a:moveTo>
                  <a:cubicBezTo>
                    <a:pt x="250" y="0"/>
                    <a:pt x="121" y="6"/>
                    <a:pt x="70" y="14"/>
                  </a:cubicBezTo>
                  <a:cubicBezTo>
                    <a:pt x="69" y="9"/>
                    <a:pt x="78" y="1"/>
                    <a:pt x="78" y="1"/>
                  </a:cubicBezTo>
                  <a:cubicBezTo>
                    <a:pt x="59" y="10"/>
                    <a:pt x="45" y="20"/>
                    <a:pt x="38" y="27"/>
                  </a:cubicBezTo>
                  <a:cubicBezTo>
                    <a:pt x="35" y="29"/>
                    <a:pt x="33" y="30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44"/>
                    <a:pt x="19" y="57"/>
                    <a:pt x="21" y="68"/>
                  </a:cubicBezTo>
                  <a:cubicBezTo>
                    <a:pt x="8" y="94"/>
                    <a:pt x="0" y="133"/>
                    <a:pt x="18" y="187"/>
                  </a:cubicBezTo>
                  <a:cubicBezTo>
                    <a:pt x="18" y="187"/>
                    <a:pt x="18" y="188"/>
                    <a:pt x="18" y="188"/>
                  </a:cubicBezTo>
                  <a:cubicBezTo>
                    <a:pt x="18" y="190"/>
                    <a:pt x="19" y="191"/>
                    <a:pt x="19" y="193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6"/>
                    <a:pt x="25" y="173"/>
                    <a:pt x="28" y="15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2" y="103"/>
                    <a:pt x="45" y="103"/>
                  </a:cubicBezTo>
                  <a:cubicBezTo>
                    <a:pt x="76" y="115"/>
                    <a:pt x="133" y="131"/>
                    <a:pt x="202" y="130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5" y="125"/>
                    <a:pt x="210" y="121"/>
                    <a:pt x="227" y="115"/>
                  </a:cubicBezTo>
                  <a:cubicBezTo>
                    <a:pt x="231" y="115"/>
                    <a:pt x="235" y="114"/>
                    <a:pt x="238" y="114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8" y="139"/>
                    <a:pt x="249" y="146"/>
                  </a:cubicBezTo>
                  <a:cubicBezTo>
                    <a:pt x="251" y="154"/>
                    <a:pt x="257" y="198"/>
                    <a:pt x="257" y="198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3"/>
                    <a:pt x="270" y="140"/>
                    <a:pt x="270" y="127"/>
                  </a:cubicBezTo>
                  <a:cubicBezTo>
                    <a:pt x="270" y="116"/>
                    <a:pt x="275" y="92"/>
                    <a:pt x="272" y="8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438" y="3541"/>
              <a:ext cx="258" cy="90"/>
            </a:xfrm>
            <a:custGeom>
              <a:avLst/>
              <a:gdLst>
                <a:gd name="T0" fmla="*/ 52 w 109"/>
                <a:gd name="T1" fmla="*/ 0 h 38"/>
                <a:gd name="T2" fmla="*/ 55 w 109"/>
                <a:gd name="T3" fmla="*/ 0 h 38"/>
                <a:gd name="T4" fmla="*/ 57 w 109"/>
                <a:gd name="T5" fmla="*/ 0 h 38"/>
                <a:gd name="T6" fmla="*/ 58 w 109"/>
                <a:gd name="T7" fmla="*/ 0 h 38"/>
                <a:gd name="T8" fmla="*/ 58 w 109"/>
                <a:gd name="T9" fmla="*/ 0 h 38"/>
                <a:gd name="T10" fmla="*/ 109 w 109"/>
                <a:gd name="T11" fmla="*/ 38 h 38"/>
                <a:gd name="T12" fmla="*/ 0 w 109"/>
                <a:gd name="T13" fmla="*/ 38 h 38"/>
                <a:gd name="T14" fmla="*/ 0 w 109"/>
                <a:gd name="T15" fmla="*/ 0 h 38"/>
                <a:gd name="T16" fmla="*/ 52 w 10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8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6" y="1"/>
                    <a:pt x="109" y="18"/>
                    <a:pt x="10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6009" y="3541"/>
              <a:ext cx="256" cy="90"/>
            </a:xfrm>
            <a:custGeom>
              <a:avLst/>
              <a:gdLst>
                <a:gd name="T0" fmla="*/ 56 w 108"/>
                <a:gd name="T1" fmla="*/ 0 h 38"/>
                <a:gd name="T2" fmla="*/ 54 w 108"/>
                <a:gd name="T3" fmla="*/ 0 h 38"/>
                <a:gd name="T4" fmla="*/ 52 w 108"/>
                <a:gd name="T5" fmla="*/ 0 h 38"/>
                <a:gd name="T6" fmla="*/ 51 w 108"/>
                <a:gd name="T7" fmla="*/ 0 h 38"/>
                <a:gd name="T8" fmla="*/ 51 w 108"/>
                <a:gd name="T9" fmla="*/ 0 h 38"/>
                <a:gd name="T10" fmla="*/ 0 w 108"/>
                <a:gd name="T11" fmla="*/ 38 h 38"/>
                <a:gd name="T12" fmla="*/ 108 w 108"/>
                <a:gd name="T13" fmla="*/ 38 h 38"/>
                <a:gd name="T14" fmla="*/ 108 w 108"/>
                <a:gd name="T15" fmla="*/ 0 h 38"/>
                <a:gd name="T16" fmla="*/ 56 w 10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56" y="0"/>
                  </a:moveTo>
                  <a:cubicBezTo>
                    <a:pt x="56" y="0"/>
                    <a:pt x="55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1"/>
                    <a:pt x="0" y="18"/>
                    <a:pt x="0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6426" y="2493"/>
              <a:ext cx="232" cy="54"/>
            </a:xfrm>
            <a:custGeom>
              <a:avLst/>
              <a:gdLst>
                <a:gd name="T0" fmla="*/ 6 w 98"/>
                <a:gd name="T1" fmla="*/ 23 h 23"/>
                <a:gd name="T2" fmla="*/ 92 w 98"/>
                <a:gd name="T3" fmla="*/ 23 h 23"/>
                <a:gd name="T4" fmla="*/ 98 w 98"/>
                <a:gd name="T5" fmla="*/ 17 h 23"/>
                <a:gd name="T6" fmla="*/ 98 w 98"/>
                <a:gd name="T7" fmla="*/ 5 h 23"/>
                <a:gd name="T8" fmla="*/ 92 w 98"/>
                <a:gd name="T9" fmla="*/ 0 h 23"/>
                <a:gd name="T10" fmla="*/ 6 w 98"/>
                <a:gd name="T11" fmla="*/ 0 h 23"/>
                <a:gd name="T12" fmla="*/ 0 w 98"/>
                <a:gd name="T13" fmla="*/ 5 h 23"/>
                <a:gd name="T14" fmla="*/ 0 w 98"/>
                <a:gd name="T15" fmla="*/ 17 h 23"/>
                <a:gd name="T16" fmla="*/ 6 w 9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">
                  <a:moveTo>
                    <a:pt x="6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6" y="23"/>
                    <a:pt x="98" y="20"/>
                    <a:pt x="98" y="1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2"/>
                    <a:pt x="96" y="0"/>
                    <a:pt x="9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6047" y="2493"/>
              <a:ext cx="230" cy="54"/>
            </a:xfrm>
            <a:custGeom>
              <a:avLst/>
              <a:gdLst>
                <a:gd name="T0" fmla="*/ 5 w 97"/>
                <a:gd name="T1" fmla="*/ 23 h 23"/>
                <a:gd name="T2" fmla="*/ 92 w 97"/>
                <a:gd name="T3" fmla="*/ 23 h 23"/>
                <a:gd name="T4" fmla="*/ 97 w 97"/>
                <a:gd name="T5" fmla="*/ 17 h 23"/>
                <a:gd name="T6" fmla="*/ 97 w 97"/>
                <a:gd name="T7" fmla="*/ 5 h 23"/>
                <a:gd name="T8" fmla="*/ 92 w 97"/>
                <a:gd name="T9" fmla="*/ 0 h 23"/>
                <a:gd name="T10" fmla="*/ 5 w 97"/>
                <a:gd name="T11" fmla="*/ 0 h 23"/>
                <a:gd name="T12" fmla="*/ 0 w 97"/>
                <a:gd name="T13" fmla="*/ 5 h 23"/>
                <a:gd name="T14" fmla="*/ 0 w 97"/>
                <a:gd name="T15" fmla="*/ 17 h 23"/>
                <a:gd name="T16" fmla="*/ 5 w 9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3">
                  <a:moveTo>
                    <a:pt x="5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0"/>
                    <a:pt x="97" y="17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5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7135" y="1946"/>
              <a:ext cx="303" cy="206"/>
            </a:xfrm>
            <a:custGeom>
              <a:avLst/>
              <a:gdLst>
                <a:gd name="T0" fmla="*/ 0 w 128"/>
                <a:gd name="T1" fmla="*/ 20 h 87"/>
                <a:gd name="T2" fmla="*/ 50 w 128"/>
                <a:gd name="T3" fmla="*/ 11 h 87"/>
                <a:gd name="T4" fmla="*/ 105 w 128"/>
                <a:gd name="T5" fmla="*/ 85 h 87"/>
                <a:gd name="T6" fmla="*/ 21 w 128"/>
                <a:gd name="T7" fmla="*/ 50 h 87"/>
                <a:gd name="T8" fmla="*/ 0 w 128"/>
                <a:gd name="T9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0" y="20"/>
                  </a:moveTo>
                  <a:cubicBezTo>
                    <a:pt x="0" y="20"/>
                    <a:pt x="27" y="0"/>
                    <a:pt x="50" y="11"/>
                  </a:cubicBezTo>
                  <a:cubicBezTo>
                    <a:pt x="72" y="22"/>
                    <a:pt x="128" y="87"/>
                    <a:pt x="105" y="85"/>
                  </a:cubicBezTo>
                  <a:cubicBezTo>
                    <a:pt x="82" y="83"/>
                    <a:pt x="30" y="52"/>
                    <a:pt x="21" y="50"/>
                  </a:cubicBezTo>
                  <a:cubicBezTo>
                    <a:pt x="12" y="49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5264" y="1946"/>
              <a:ext cx="301" cy="208"/>
            </a:xfrm>
            <a:custGeom>
              <a:avLst/>
              <a:gdLst>
                <a:gd name="T0" fmla="*/ 127 w 127"/>
                <a:gd name="T1" fmla="*/ 21 h 88"/>
                <a:gd name="T2" fmla="*/ 78 w 127"/>
                <a:gd name="T3" fmla="*/ 11 h 88"/>
                <a:gd name="T4" fmla="*/ 23 w 127"/>
                <a:gd name="T5" fmla="*/ 86 h 88"/>
                <a:gd name="T6" fmla="*/ 107 w 127"/>
                <a:gd name="T7" fmla="*/ 51 h 88"/>
                <a:gd name="T8" fmla="*/ 127 w 127"/>
                <a:gd name="T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8">
                  <a:moveTo>
                    <a:pt x="127" y="21"/>
                  </a:moveTo>
                  <a:cubicBezTo>
                    <a:pt x="127" y="21"/>
                    <a:pt x="100" y="0"/>
                    <a:pt x="78" y="11"/>
                  </a:cubicBezTo>
                  <a:cubicBezTo>
                    <a:pt x="56" y="22"/>
                    <a:pt x="0" y="88"/>
                    <a:pt x="23" y="86"/>
                  </a:cubicBezTo>
                  <a:cubicBezTo>
                    <a:pt x="46" y="84"/>
                    <a:pt x="98" y="52"/>
                    <a:pt x="107" y="51"/>
                  </a:cubicBezTo>
                  <a:cubicBezTo>
                    <a:pt x="116" y="50"/>
                    <a:pt x="127" y="21"/>
                    <a:pt x="127" y="2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6658" y="1882"/>
              <a:ext cx="527" cy="407"/>
            </a:xfrm>
            <a:custGeom>
              <a:avLst/>
              <a:gdLst>
                <a:gd name="T0" fmla="*/ 42 w 222"/>
                <a:gd name="T1" fmla="*/ 0 h 172"/>
                <a:gd name="T2" fmla="*/ 86 w 222"/>
                <a:gd name="T3" fmla="*/ 115 h 172"/>
                <a:gd name="T4" fmla="*/ 197 w 222"/>
                <a:gd name="T5" fmla="*/ 40 h 172"/>
                <a:gd name="T6" fmla="*/ 222 w 222"/>
                <a:gd name="T7" fmla="*/ 77 h 172"/>
                <a:gd name="T8" fmla="*/ 87 w 222"/>
                <a:gd name="T9" fmla="*/ 168 h 172"/>
                <a:gd name="T10" fmla="*/ 68 w 222"/>
                <a:gd name="T11" fmla="*/ 170 h 172"/>
                <a:gd name="T12" fmla="*/ 64 w 222"/>
                <a:gd name="T13" fmla="*/ 169 h 172"/>
                <a:gd name="T14" fmla="*/ 54 w 222"/>
                <a:gd name="T15" fmla="*/ 157 h 172"/>
                <a:gd name="T16" fmla="*/ 0 w 222"/>
                <a:gd name="T17" fmla="*/ 16 h 172"/>
                <a:gd name="T18" fmla="*/ 42 w 22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2">
                  <a:moveTo>
                    <a:pt x="42" y="0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82" y="171"/>
                    <a:pt x="75" y="172"/>
                    <a:pt x="68" y="170"/>
                  </a:cubicBezTo>
                  <a:cubicBezTo>
                    <a:pt x="67" y="170"/>
                    <a:pt x="65" y="169"/>
                    <a:pt x="64" y="169"/>
                  </a:cubicBezTo>
                  <a:cubicBezTo>
                    <a:pt x="60" y="166"/>
                    <a:pt x="56" y="162"/>
                    <a:pt x="54" y="157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5520" y="1882"/>
              <a:ext cx="524" cy="407"/>
            </a:xfrm>
            <a:custGeom>
              <a:avLst/>
              <a:gdLst>
                <a:gd name="T0" fmla="*/ 180 w 221"/>
                <a:gd name="T1" fmla="*/ 0 h 172"/>
                <a:gd name="T2" fmla="*/ 136 w 221"/>
                <a:gd name="T3" fmla="*/ 115 h 172"/>
                <a:gd name="T4" fmla="*/ 24 w 221"/>
                <a:gd name="T5" fmla="*/ 40 h 172"/>
                <a:gd name="T6" fmla="*/ 0 w 221"/>
                <a:gd name="T7" fmla="*/ 77 h 172"/>
                <a:gd name="T8" fmla="*/ 134 w 221"/>
                <a:gd name="T9" fmla="*/ 168 h 172"/>
                <a:gd name="T10" fmla="*/ 153 w 221"/>
                <a:gd name="T11" fmla="*/ 170 h 172"/>
                <a:gd name="T12" fmla="*/ 157 w 221"/>
                <a:gd name="T13" fmla="*/ 169 h 172"/>
                <a:gd name="T14" fmla="*/ 167 w 221"/>
                <a:gd name="T15" fmla="*/ 157 h 172"/>
                <a:gd name="T16" fmla="*/ 221 w 221"/>
                <a:gd name="T17" fmla="*/ 16 h 172"/>
                <a:gd name="T18" fmla="*/ 180 w 221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72">
                  <a:moveTo>
                    <a:pt x="180" y="0"/>
                  </a:moveTo>
                  <a:cubicBezTo>
                    <a:pt x="136" y="115"/>
                    <a:pt x="136" y="115"/>
                    <a:pt x="136" y="11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9" y="171"/>
                    <a:pt x="146" y="172"/>
                    <a:pt x="153" y="170"/>
                  </a:cubicBezTo>
                  <a:cubicBezTo>
                    <a:pt x="154" y="170"/>
                    <a:pt x="156" y="169"/>
                    <a:pt x="157" y="169"/>
                  </a:cubicBezTo>
                  <a:cubicBezTo>
                    <a:pt x="162" y="166"/>
                    <a:pt x="165" y="162"/>
                    <a:pt x="167" y="157"/>
                  </a:cubicBezTo>
                  <a:cubicBezTo>
                    <a:pt x="221" y="16"/>
                    <a:pt x="221" y="16"/>
                    <a:pt x="221" y="16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6120" y="1442"/>
              <a:ext cx="249" cy="87"/>
            </a:xfrm>
            <a:custGeom>
              <a:avLst/>
              <a:gdLst>
                <a:gd name="T0" fmla="*/ 0 w 105"/>
                <a:gd name="T1" fmla="*/ 16 h 37"/>
                <a:gd name="T2" fmla="*/ 80 w 105"/>
                <a:gd name="T3" fmla="*/ 11 h 37"/>
                <a:gd name="T4" fmla="*/ 42 w 105"/>
                <a:gd name="T5" fmla="*/ 37 h 37"/>
                <a:gd name="T6" fmla="*/ 6 w 105"/>
                <a:gd name="T7" fmla="*/ 37 h 37"/>
                <a:gd name="T8" fmla="*/ 0 w 105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7">
                  <a:moveTo>
                    <a:pt x="0" y="16"/>
                  </a:moveTo>
                  <a:cubicBezTo>
                    <a:pt x="0" y="16"/>
                    <a:pt x="55" y="0"/>
                    <a:pt x="80" y="11"/>
                  </a:cubicBezTo>
                  <a:cubicBezTo>
                    <a:pt x="105" y="21"/>
                    <a:pt x="42" y="37"/>
                    <a:pt x="42" y="3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6336" y="1442"/>
              <a:ext cx="246" cy="87"/>
            </a:xfrm>
            <a:custGeom>
              <a:avLst/>
              <a:gdLst>
                <a:gd name="T0" fmla="*/ 104 w 104"/>
                <a:gd name="T1" fmla="*/ 16 h 37"/>
                <a:gd name="T2" fmla="*/ 25 w 104"/>
                <a:gd name="T3" fmla="*/ 11 h 37"/>
                <a:gd name="T4" fmla="*/ 63 w 104"/>
                <a:gd name="T5" fmla="*/ 37 h 37"/>
                <a:gd name="T6" fmla="*/ 98 w 104"/>
                <a:gd name="T7" fmla="*/ 37 h 37"/>
                <a:gd name="T8" fmla="*/ 104 w 104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7">
                  <a:moveTo>
                    <a:pt x="104" y="16"/>
                  </a:moveTo>
                  <a:cubicBezTo>
                    <a:pt x="104" y="16"/>
                    <a:pt x="50" y="0"/>
                    <a:pt x="25" y="11"/>
                  </a:cubicBezTo>
                  <a:cubicBezTo>
                    <a:pt x="0" y="21"/>
                    <a:pt x="63" y="37"/>
                    <a:pt x="63" y="37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104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6229" y="1638"/>
              <a:ext cx="251" cy="102"/>
            </a:xfrm>
            <a:custGeom>
              <a:avLst/>
              <a:gdLst>
                <a:gd name="T0" fmla="*/ 0 w 106"/>
                <a:gd name="T1" fmla="*/ 2 h 43"/>
                <a:gd name="T2" fmla="*/ 54 w 106"/>
                <a:gd name="T3" fmla="*/ 42 h 43"/>
                <a:gd name="T4" fmla="*/ 106 w 106"/>
                <a:gd name="T5" fmla="*/ 0 h 43"/>
                <a:gd name="T6" fmla="*/ 0 w 10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3">
                  <a:moveTo>
                    <a:pt x="0" y="2"/>
                  </a:moveTo>
                  <a:cubicBezTo>
                    <a:pt x="1" y="25"/>
                    <a:pt x="25" y="43"/>
                    <a:pt x="54" y="42"/>
                  </a:cubicBezTo>
                  <a:cubicBezTo>
                    <a:pt x="83" y="41"/>
                    <a:pt x="106" y="23"/>
                    <a:pt x="106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6293" y="1702"/>
              <a:ext cx="126" cy="35"/>
            </a:xfrm>
            <a:custGeom>
              <a:avLst/>
              <a:gdLst>
                <a:gd name="T0" fmla="*/ 0 w 53"/>
                <a:gd name="T1" fmla="*/ 10 h 15"/>
                <a:gd name="T2" fmla="*/ 27 w 53"/>
                <a:gd name="T3" fmla="*/ 15 h 15"/>
                <a:gd name="T4" fmla="*/ 53 w 53"/>
                <a:gd name="T5" fmla="*/ 9 h 15"/>
                <a:gd name="T6" fmla="*/ 27 w 53"/>
                <a:gd name="T7" fmla="*/ 0 h 15"/>
                <a:gd name="T8" fmla="*/ 0 w 53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5">
                  <a:moveTo>
                    <a:pt x="0" y="10"/>
                  </a:moveTo>
                  <a:cubicBezTo>
                    <a:pt x="8" y="13"/>
                    <a:pt x="17" y="15"/>
                    <a:pt x="27" y="15"/>
                  </a:cubicBezTo>
                  <a:cubicBezTo>
                    <a:pt x="36" y="15"/>
                    <a:pt x="45" y="13"/>
                    <a:pt x="53" y="9"/>
                  </a:cubicBezTo>
                  <a:cubicBezTo>
                    <a:pt x="48" y="4"/>
                    <a:pt x="38" y="0"/>
                    <a:pt x="27" y="0"/>
                  </a:cubicBezTo>
                  <a:cubicBezTo>
                    <a:pt x="15" y="1"/>
                    <a:pt x="5" y="5"/>
                    <a:pt x="0" y="10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6236" y="1638"/>
              <a:ext cx="237" cy="40"/>
            </a:xfrm>
            <a:custGeom>
              <a:avLst/>
              <a:gdLst>
                <a:gd name="T0" fmla="*/ 50 w 100"/>
                <a:gd name="T1" fmla="*/ 17 h 17"/>
                <a:gd name="T2" fmla="*/ 100 w 100"/>
                <a:gd name="T3" fmla="*/ 0 h 17"/>
                <a:gd name="T4" fmla="*/ 0 w 100"/>
                <a:gd name="T5" fmla="*/ 2 h 17"/>
                <a:gd name="T6" fmla="*/ 50 w 10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7">
                  <a:moveTo>
                    <a:pt x="50" y="17"/>
                  </a:moveTo>
                  <a:cubicBezTo>
                    <a:pt x="74" y="16"/>
                    <a:pt x="94" y="9"/>
                    <a:pt x="10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1"/>
                    <a:pt x="27" y="17"/>
                    <a:pt x="5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6405" y="1359"/>
              <a:ext cx="151" cy="146"/>
            </a:xfrm>
            <a:custGeom>
              <a:avLst/>
              <a:gdLst>
                <a:gd name="T0" fmla="*/ 60 w 64"/>
                <a:gd name="T1" fmla="*/ 36 h 62"/>
                <a:gd name="T2" fmla="*/ 39 w 64"/>
                <a:gd name="T3" fmla="*/ 6 h 62"/>
                <a:gd name="T4" fmla="*/ 3 w 64"/>
                <a:gd name="T5" fmla="*/ 33 h 62"/>
                <a:gd name="T6" fmla="*/ 60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60" y="36"/>
                  </a:moveTo>
                  <a:cubicBezTo>
                    <a:pt x="60" y="36"/>
                    <a:pt x="64" y="13"/>
                    <a:pt x="39" y="6"/>
                  </a:cubicBezTo>
                  <a:cubicBezTo>
                    <a:pt x="14" y="0"/>
                    <a:pt x="0" y="26"/>
                    <a:pt x="3" y="33"/>
                  </a:cubicBezTo>
                  <a:cubicBezTo>
                    <a:pt x="5" y="41"/>
                    <a:pt x="24" y="62"/>
                    <a:pt x="60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46"/>
            <p:cNvSpPr>
              <a:spLocks noChangeArrowheads="1"/>
            </p:cNvSpPr>
            <p:nvPr/>
          </p:nvSpPr>
          <p:spPr bwMode="auto">
            <a:xfrm>
              <a:off x="6435" y="1380"/>
              <a:ext cx="88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6457" y="1399"/>
              <a:ext cx="50" cy="50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0 h 21"/>
                <a:gd name="T4" fmla="*/ 19 w 21"/>
                <a:gd name="T5" fmla="*/ 8 h 21"/>
                <a:gd name="T6" fmla="*/ 8 w 21"/>
                <a:gd name="T7" fmla="*/ 2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19"/>
                    <a:pt x="21" y="13"/>
                    <a:pt x="19" y="8"/>
                  </a:cubicBezTo>
                  <a:cubicBezTo>
                    <a:pt x="18" y="3"/>
                    <a:pt x="13" y="0"/>
                    <a:pt x="8" y="2"/>
                  </a:cubicBezTo>
                  <a:cubicBezTo>
                    <a:pt x="3" y="3"/>
                    <a:pt x="0" y="8"/>
                    <a:pt x="1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6149" y="1359"/>
              <a:ext cx="151" cy="146"/>
            </a:xfrm>
            <a:custGeom>
              <a:avLst/>
              <a:gdLst>
                <a:gd name="T0" fmla="*/ 4 w 64"/>
                <a:gd name="T1" fmla="*/ 36 h 62"/>
                <a:gd name="T2" fmla="*/ 25 w 64"/>
                <a:gd name="T3" fmla="*/ 6 h 62"/>
                <a:gd name="T4" fmla="*/ 61 w 64"/>
                <a:gd name="T5" fmla="*/ 33 h 62"/>
                <a:gd name="T6" fmla="*/ 4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4" y="36"/>
                  </a:moveTo>
                  <a:cubicBezTo>
                    <a:pt x="4" y="36"/>
                    <a:pt x="0" y="13"/>
                    <a:pt x="25" y="6"/>
                  </a:cubicBezTo>
                  <a:cubicBezTo>
                    <a:pt x="49" y="0"/>
                    <a:pt x="64" y="26"/>
                    <a:pt x="61" y="33"/>
                  </a:cubicBezTo>
                  <a:cubicBezTo>
                    <a:pt x="58" y="41"/>
                    <a:pt x="39" y="62"/>
                    <a:pt x="4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49"/>
            <p:cNvSpPr>
              <a:spLocks noChangeArrowheads="1"/>
            </p:cNvSpPr>
            <p:nvPr/>
          </p:nvSpPr>
          <p:spPr bwMode="auto">
            <a:xfrm>
              <a:off x="6182" y="1380"/>
              <a:ext cx="87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0"/>
            <p:cNvSpPr/>
            <p:nvPr/>
          </p:nvSpPr>
          <p:spPr bwMode="auto">
            <a:xfrm>
              <a:off x="6198" y="1399"/>
              <a:ext cx="50" cy="50"/>
            </a:xfrm>
            <a:custGeom>
              <a:avLst/>
              <a:gdLst>
                <a:gd name="T0" fmla="*/ 20 w 21"/>
                <a:gd name="T1" fmla="*/ 13 h 21"/>
                <a:gd name="T2" fmla="*/ 8 w 21"/>
                <a:gd name="T3" fmla="*/ 20 h 21"/>
                <a:gd name="T4" fmla="*/ 1 w 21"/>
                <a:gd name="T5" fmla="*/ 8 h 21"/>
                <a:gd name="T6" fmla="*/ 13 w 21"/>
                <a:gd name="T7" fmla="*/ 2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18" y="18"/>
                    <a:pt x="13" y="21"/>
                    <a:pt x="8" y="20"/>
                  </a:cubicBezTo>
                  <a:cubicBezTo>
                    <a:pt x="3" y="19"/>
                    <a:pt x="0" y="13"/>
                    <a:pt x="1" y="8"/>
                  </a:cubicBezTo>
                  <a:cubicBezTo>
                    <a:pt x="3" y="3"/>
                    <a:pt x="8" y="0"/>
                    <a:pt x="13" y="2"/>
                  </a:cubicBezTo>
                  <a:cubicBezTo>
                    <a:pt x="18" y="3"/>
                    <a:pt x="21" y="8"/>
                    <a:pt x="20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51"/>
            <p:cNvSpPr>
              <a:spLocks noChangeArrowheads="1"/>
            </p:cNvSpPr>
            <p:nvPr/>
          </p:nvSpPr>
          <p:spPr bwMode="auto">
            <a:xfrm>
              <a:off x="6229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152"/>
            <p:cNvSpPr>
              <a:spLocks noChangeArrowheads="1"/>
            </p:cNvSpPr>
            <p:nvPr/>
          </p:nvSpPr>
          <p:spPr bwMode="auto">
            <a:xfrm>
              <a:off x="6447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标题 4"/>
          <p:cNvSpPr txBox="1"/>
          <p:nvPr/>
        </p:nvSpPr>
        <p:spPr>
          <a:xfrm rot="19537427">
            <a:off x="3893312" y="1611675"/>
            <a:ext cx="3683012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我们的发展</a:t>
            </a:r>
            <a:r>
              <a:rPr lang="en-US" altLang="zh-CN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标题 4"/>
          <p:cNvSpPr txBox="1"/>
          <p:nvPr/>
        </p:nvSpPr>
        <p:spPr>
          <a:xfrm>
            <a:off x="4275816" y="4656168"/>
            <a:ext cx="114574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试用期</a:t>
            </a:r>
          </a:p>
        </p:txBody>
      </p:sp>
      <p:sp>
        <p:nvSpPr>
          <p:cNvPr id="76" name="标题 4"/>
          <p:cNvSpPr txBox="1"/>
          <p:nvPr/>
        </p:nvSpPr>
        <p:spPr>
          <a:xfrm>
            <a:off x="4275815" y="5163799"/>
            <a:ext cx="1255741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入职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个月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5929060" y="3753441"/>
            <a:ext cx="1127511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职能助理</a:t>
            </a:r>
          </a:p>
        </p:txBody>
      </p:sp>
      <p:sp>
        <p:nvSpPr>
          <p:cNvPr id="78" name="标题 4"/>
          <p:cNvSpPr txBox="1"/>
          <p:nvPr/>
        </p:nvSpPr>
        <p:spPr>
          <a:xfrm>
            <a:off x="5929060" y="4250024"/>
            <a:ext cx="1936933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助理工程师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7553796" y="3292451"/>
            <a:ext cx="147731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初级工程师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6956492" y="2934843"/>
            <a:ext cx="677856" cy="560680"/>
            <a:chOff x="6956492" y="2934843"/>
            <a:chExt cx="677856" cy="560680"/>
          </a:xfrm>
        </p:grpSpPr>
        <p:sp>
          <p:nvSpPr>
            <p:cNvPr id="21" name="椭圆 20"/>
            <p:cNvSpPr/>
            <p:nvPr/>
          </p:nvSpPr>
          <p:spPr>
            <a:xfrm>
              <a:off x="7006635" y="2934843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标题 4"/>
            <p:cNvSpPr txBox="1"/>
            <p:nvPr/>
          </p:nvSpPr>
          <p:spPr>
            <a:xfrm>
              <a:off x="6956492" y="3022112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两年</a:t>
              </a:r>
            </a:p>
          </p:txBody>
        </p:sp>
      </p:grpSp>
      <p:sp>
        <p:nvSpPr>
          <p:cNvPr id="81" name="标题 4"/>
          <p:cNvSpPr txBox="1"/>
          <p:nvPr/>
        </p:nvSpPr>
        <p:spPr>
          <a:xfrm>
            <a:off x="7553796" y="2818535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职能专员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5313041" y="3869536"/>
            <a:ext cx="677856" cy="560680"/>
            <a:chOff x="5313041" y="3869536"/>
            <a:chExt cx="677856" cy="560680"/>
          </a:xfrm>
        </p:grpSpPr>
        <p:sp>
          <p:nvSpPr>
            <p:cNvPr id="20" name="椭圆 19"/>
            <p:cNvSpPr/>
            <p:nvPr/>
          </p:nvSpPr>
          <p:spPr>
            <a:xfrm>
              <a:off x="5371629" y="386953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标题 4"/>
            <p:cNvSpPr txBox="1"/>
            <p:nvPr/>
          </p:nvSpPr>
          <p:spPr>
            <a:xfrm>
              <a:off x="5313041" y="3970628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一年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652780" y="4804231"/>
            <a:ext cx="772464" cy="560680"/>
            <a:chOff x="3652780" y="4804231"/>
            <a:chExt cx="772464" cy="560680"/>
          </a:xfrm>
        </p:grpSpPr>
        <p:sp>
          <p:nvSpPr>
            <p:cNvPr id="19" name="椭圆 18"/>
            <p:cNvSpPr/>
            <p:nvPr/>
          </p:nvSpPr>
          <p:spPr>
            <a:xfrm>
              <a:off x="3736621" y="4804231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标题 4"/>
            <p:cNvSpPr txBox="1"/>
            <p:nvPr/>
          </p:nvSpPr>
          <p:spPr>
            <a:xfrm>
              <a:off x="3652780" y="4896836"/>
              <a:ext cx="772464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个月</a:t>
              </a:r>
            </a:p>
          </p:txBody>
        </p:sp>
      </p:grpSp>
      <p:sp>
        <p:nvSpPr>
          <p:cNvPr id="84" name="标题 4"/>
          <p:cNvSpPr txBox="1"/>
          <p:nvPr/>
        </p:nvSpPr>
        <p:spPr>
          <a:xfrm>
            <a:off x="9256495" y="2357755"/>
            <a:ext cx="147731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中级工程师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8659191" y="2000152"/>
            <a:ext cx="677856" cy="560680"/>
            <a:chOff x="8659191" y="2000152"/>
            <a:chExt cx="677856" cy="560680"/>
          </a:xfrm>
        </p:grpSpPr>
        <p:sp>
          <p:nvSpPr>
            <p:cNvPr id="22" name="椭圆 21"/>
            <p:cNvSpPr/>
            <p:nvPr/>
          </p:nvSpPr>
          <p:spPr>
            <a:xfrm>
              <a:off x="8666101" y="2000152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标题 4"/>
            <p:cNvSpPr txBox="1"/>
            <p:nvPr/>
          </p:nvSpPr>
          <p:spPr>
            <a:xfrm>
              <a:off x="8659191" y="2087416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三年</a:t>
              </a:r>
            </a:p>
          </p:txBody>
        </p:sp>
      </p:grpSp>
      <p:sp>
        <p:nvSpPr>
          <p:cNvPr id="86" name="标题 4"/>
          <p:cNvSpPr txBox="1"/>
          <p:nvPr/>
        </p:nvSpPr>
        <p:spPr>
          <a:xfrm>
            <a:off x="9256495" y="1883839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职能主管</a:t>
            </a:r>
          </a:p>
        </p:txBody>
      </p:sp>
      <p:sp>
        <p:nvSpPr>
          <p:cNvPr id="87" name="标题 4"/>
          <p:cNvSpPr txBox="1"/>
          <p:nvPr/>
        </p:nvSpPr>
        <p:spPr>
          <a:xfrm>
            <a:off x="10837333" y="1409923"/>
            <a:ext cx="147731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高级工程师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10240029" y="1065456"/>
            <a:ext cx="677856" cy="560680"/>
            <a:chOff x="10240029" y="1065456"/>
            <a:chExt cx="677856" cy="560680"/>
          </a:xfrm>
        </p:grpSpPr>
        <p:sp>
          <p:nvSpPr>
            <p:cNvPr id="23" name="椭圆 22"/>
            <p:cNvSpPr/>
            <p:nvPr/>
          </p:nvSpPr>
          <p:spPr>
            <a:xfrm>
              <a:off x="10276653" y="106545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标题 4"/>
            <p:cNvSpPr txBox="1"/>
            <p:nvPr/>
          </p:nvSpPr>
          <p:spPr>
            <a:xfrm>
              <a:off x="10240029" y="1139584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四年</a:t>
              </a:r>
            </a:p>
          </p:txBody>
        </p:sp>
      </p:grpSp>
      <p:sp>
        <p:nvSpPr>
          <p:cNvPr id="89" name="标题 4"/>
          <p:cNvSpPr txBox="1"/>
          <p:nvPr/>
        </p:nvSpPr>
        <p:spPr>
          <a:xfrm>
            <a:off x="10837333" y="936007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职能经理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4" grpId="0"/>
      <p:bldP spid="75" grpId="0"/>
      <p:bldP spid="76" grpId="0"/>
      <p:bldP spid="77" grpId="0"/>
      <p:bldP spid="78" grpId="0"/>
      <p:bldP spid="79" grpId="0"/>
      <p:bldP spid="81" grpId="0"/>
      <p:bldP spid="84" grpId="0"/>
      <p:bldP spid="86" grpId="0"/>
      <p:bldP spid="87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44600" y="1970000"/>
            <a:ext cx="2428875" cy="4265613"/>
            <a:chOff x="1449" y="454"/>
            <a:chExt cx="1530" cy="2687"/>
          </a:xfrm>
        </p:grpSpPr>
        <p:sp>
          <p:nvSpPr>
            <p:cNvPr id="4" name="Freeform 6"/>
            <p:cNvSpPr/>
            <p:nvPr/>
          </p:nvSpPr>
          <p:spPr bwMode="auto">
            <a:xfrm>
              <a:off x="2116" y="807"/>
              <a:ext cx="68" cy="161"/>
            </a:xfrm>
            <a:custGeom>
              <a:avLst/>
              <a:gdLst>
                <a:gd name="T0" fmla="*/ 10 w 29"/>
                <a:gd name="T1" fmla="*/ 0 h 68"/>
                <a:gd name="T2" fmla="*/ 0 w 29"/>
                <a:gd name="T3" fmla="*/ 4 h 68"/>
                <a:gd name="T4" fmla="*/ 0 w 29"/>
                <a:gd name="T5" fmla="*/ 5 h 68"/>
                <a:gd name="T6" fmla="*/ 0 w 29"/>
                <a:gd name="T7" fmla="*/ 15 h 68"/>
                <a:gd name="T8" fmla="*/ 0 w 29"/>
                <a:gd name="T9" fmla="*/ 53 h 68"/>
                <a:gd name="T10" fmla="*/ 0 w 29"/>
                <a:gd name="T11" fmla="*/ 65 h 68"/>
                <a:gd name="T12" fmla="*/ 10 w 29"/>
                <a:gd name="T13" fmla="*/ 68 h 68"/>
                <a:gd name="T14" fmla="*/ 29 w 29"/>
                <a:gd name="T15" fmla="*/ 46 h 68"/>
                <a:gd name="T16" fmla="*/ 29 w 29"/>
                <a:gd name="T17" fmla="*/ 23 h 68"/>
                <a:gd name="T18" fmla="*/ 10 w 2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8">
                  <a:moveTo>
                    <a:pt x="10" y="0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12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0" y="61"/>
                    <a:pt x="0" y="65"/>
                  </a:cubicBezTo>
                  <a:cubicBezTo>
                    <a:pt x="3" y="67"/>
                    <a:pt x="6" y="68"/>
                    <a:pt x="10" y="68"/>
                  </a:cubicBezTo>
                  <a:cubicBezTo>
                    <a:pt x="20" y="68"/>
                    <a:pt x="29" y="58"/>
                    <a:pt x="29" y="4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546" y="807"/>
              <a:ext cx="57" cy="161"/>
            </a:xfrm>
            <a:custGeom>
              <a:avLst/>
              <a:gdLst>
                <a:gd name="T0" fmla="*/ 23 w 24"/>
                <a:gd name="T1" fmla="*/ 15 h 68"/>
                <a:gd name="T2" fmla="*/ 24 w 24"/>
                <a:gd name="T3" fmla="*/ 1 h 68"/>
                <a:gd name="T4" fmla="*/ 19 w 24"/>
                <a:gd name="T5" fmla="*/ 0 h 68"/>
                <a:gd name="T6" fmla="*/ 0 w 24"/>
                <a:gd name="T7" fmla="*/ 20 h 68"/>
                <a:gd name="T8" fmla="*/ 0 w 24"/>
                <a:gd name="T9" fmla="*/ 23 h 68"/>
                <a:gd name="T10" fmla="*/ 0 w 24"/>
                <a:gd name="T11" fmla="*/ 46 h 68"/>
                <a:gd name="T12" fmla="*/ 19 w 24"/>
                <a:gd name="T13" fmla="*/ 68 h 68"/>
                <a:gd name="T14" fmla="*/ 22 w 24"/>
                <a:gd name="T15" fmla="*/ 68 h 68"/>
                <a:gd name="T16" fmla="*/ 24 w 24"/>
                <a:gd name="T17" fmla="*/ 67 h 68"/>
                <a:gd name="T18" fmla="*/ 23 w 24"/>
                <a:gd name="T19" fmla="*/ 53 h 68"/>
                <a:gd name="T20" fmla="*/ 23 w 24"/>
                <a:gd name="T21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8">
                  <a:moveTo>
                    <a:pt x="23" y="15"/>
                  </a:moveTo>
                  <a:cubicBezTo>
                    <a:pt x="23" y="11"/>
                    <a:pt x="23" y="6"/>
                    <a:pt x="24" y="1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9" y="0"/>
                    <a:pt x="1" y="9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8" y="68"/>
                    <a:pt x="19" y="68"/>
                  </a:cubicBezTo>
                  <a:cubicBezTo>
                    <a:pt x="20" y="68"/>
                    <a:pt x="21" y="68"/>
                    <a:pt x="22" y="68"/>
                  </a:cubicBezTo>
                  <a:cubicBezTo>
                    <a:pt x="23" y="68"/>
                    <a:pt x="23" y="67"/>
                    <a:pt x="24" y="67"/>
                  </a:cubicBezTo>
                  <a:cubicBezTo>
                    <a:pt x="23" y="63"/>
                    <a:pt x="23" y="58"/>
                    <a:pt x="23" y="53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601" y="586"/>
              <a:ext cx="515" cy="604"/>
            </a:xfrm>
            <a:custGeom>
              <a:avLst/>
              <a:gdLst>
                <a:gd name="T0" fmla="*/ 217 w 217"/>
                <a:gd name="T1" fmla="*/ 108 h 255"/>
                <a:gd name="T2" fmla="*/ 217 w 217"/>
                <a:gd name="T3" fmla="*/ 98 h 255"/>
                <a:gd name="T4" fmla="*/ 217 w 217"/>
                <a:gd name="T5" fmla="*/ 97 h 255"/>
                <a:gd name="T6" fmla="*/ 208 w 217"/>
                <a:gd name="T7" fmla="*/ 64 h 255"/>
                <a:gd name="T8" fmla="*/ 202 w 217"/>
                <a:gd name="T9" fmla="*/ 53 h 255"/>
                <a:gd name="T10" fmla="*/ 109 w 217"/>
                <a:gd name="T11" fmla="*/ 0 h 255"/>
                <a:gd name="T12" fmla="*/ 1 w 217"/>
                <a:gd name="T13" fmla="*/ 94 h 255"/>
                <a:gd name="T14" fmla="*/ 0 w 217"/>
                <a:gd name="T15" fmla="*/ 108 h 255"/>
                <a:gd name="T16" fmla="*/ 0 w 217"/>
                <a:gd name="T17" fmla="*/ 146 h 255"/>
                <a:gd name="T18" fmla="*/ 1 w 217"/>
                <a:gd name="T19" fmla="*/ 160 h 255"/>
                <a:gd name="T20" fmla="*/ 1 w 217"/>
                <a:gd name="T21" fmla="*/ 162 h 255"/>
                <a:gd name="T22" fmla="*/ 109 w 217"/>
                <a:gd name="T23" fmla="*/ 255 h 255"/>
                <a:gd name="T24" fmla="*/ 217 w 217"/>
                <a:gd name="T25" fmla="*/ 158 h 255"/>
                <a:gd name="T26" fmla="*/ 217 w 217"/>
                <a:gd name="T27" fmla="*/ 146 h 255"/>
                <a:gd name="T28" fmla="*/ 217 w 217"/>
                <a:gd name="T29" fmla="*/ 10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55">
                  <a:moveTo>
                    <a:pt x="217" y="108"/>
                  </a:moveTo>
                  <a:cubicBezTo>
                    <a:pt x="217" y="105"/>
                    <a:pt x="217" y="101"/>
                    <a:pt x="217" y="98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5" y="85"/>
                    <a:pt x="212" y="74"/>
                    <a:pt x="208" y="64"/>
                  </a:cubicBezTo>
                  <a:cubicBezTo>
                    <a:pt x="206" y="60"/>
                    <a:pt x="204" y="56"/>
                    <a:pt x="202" y="53"/>
                  </a:cubicBezTo>
                  <a:cubicBezTo>
                    <a:pt x="183" y="21"/>
                    <a:pt x="148" y="0"/>
                    <a:pt x="109" y="0"/>
                  </a:cubicBezTo>
                  <a:cubicBezTo>
                    <a:pt x="53" y="0"/>
                    <a:pt x="8" y="41"/>
                    <a:pt x="1" y="94"/>
                  </a:cubicBezTo>
                  <a:cubicBezTo>
                    <a:pt x="0" y="99"/>
                    <a:pt x="0" y="104"/>
                    <a:pt x="0" y="10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1"/>
                    <a:pt x="0" y="156"/>
                    <a:pt x="1" y="160"/>
                  </a:cubicBezTo>
                  <a:cubicBezTo>
                    <a:pt x="1" y="161"/>
                    <a:pt x="1" y="161"/>
                    <a:pt x="1" y="162"/>
                  </a:cubicBezTo>
                  <a:cubicBezTo>
                    <a:pt x="9" y="214"/>
                    <a:pt x="54" y="255"/>
                    <a:pt x="109" y="255"/>
                  </a:cubicBezTo>
                  <a:cubicBezTo>
                    <a:pt x="165" y="255"/>
                    <a:pt x="211" y="212"/>
                    <a:pt x="217" y="158"/>
                  </a:cubicBezTo>
                  <a:cubicBezTo>
                    <a:pt x="217" y="154"/>
                    <a:pt x="217" y="150"/>
                    <a:pt x="217" y="146"/>
                  </a:cubicBezTo>
                  <a:lnTo>
                    <a:pt x="217" y="108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02" y="1145"/>
              <a:ext cx="129" cy="107"/>
            </a:xfrm>
            <a:prstGeom prst="rect">
              <a:avLst/>
            </a:pr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080" y="693"/>
              <a:ext cx="85" cy="125"/>
            </a:xfrm>
            <a:custGeom>
              <a:avLst/>
              <a:gdLst>
                <a:gd name="T0" fmla="*/ 25 w 36"/>
                <a:gd name="T1" fmla="*/ 0 h 53"/>
                <a:gd name="T2" fmla="*/ 0 w 36"/>
                <a:gd name="T3" fmla="*/ 8 h 53"/>
                <a:gd name="T4" fmla="*/ 6 w 36"/>
                <a:gd name="T5" fmla="*/ 19 h 53"/>
                <a:gd name="T6" fmla="*/ 15 w 36"/>
                <a:gd name="T7" fmla="*/ 53 h 53"/>
                <a:gd name="T8" fmla="*/ 25 w 36"/>
                <a:gd name="T9" fmla="*/ 48 h 53"/>
                <a:gd name="T10" fmla="*/ 25 w 36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2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1"/>
                    <a:pt x="4" y="15"/>
                    <a:pt x="6" y="19"/>
                  </a:cubicBezTo>
                  <a:cubicBezTo>
                    <a:pt x="11" y="29"/>
                    <a:pt x="14" y="41"/>
                    <a:pt x="15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36" y="34"/>
                    <a:pt x="25" y="0"/>
                  </a:cubicBezTo>
                  <a:close/>
                </a:path>
              </a:pathLst>
            </a:custGeom>
            <a:solidFill>
              <a:srgbClr val="825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46" y="454"/>
              <a:ext cx="764" cy="400"/>
            </a:xfrm>
            <a:custGeom>
              <a:avLst/>
              <a:gdLst>
                <a:gd name="T0" fmla="*/ 179 w 322"/>
                <a:gd name="T1" fmla="*/ 20 h 169"/>
                <a:gd name="T2" fmla="*/ 139 w 322"/>
                <a:gd name="T3" fmla="*/ 3 h 169"/>
                <a:gd name="T4" fmla="*/ 139 w 322"/>
                <a:gd name="T5" fmla="*/ 3 h 169"/>
                <a:gd name="T6" fmla="*/ 139 w 322"/>
                <a:gd name="T7" fmla="*/ 3 h 169"/>
                <a:gd name="T8" fmla="*/ 115 w 322"/>
                <a:gd name="T9" fmla="*/ 0 h 169"/>
                <a:gd name="T10" fmla="*/ 0 w 322"/>
                <a:gd name="T11" fmla="*/ 116 h 169"/>
                <a:gd name="T12" fmla="*/ 0 w 322"/>
                <a:gd name="T13" fmla="*/ 164 h 169"/>
                <a:gd name="T14" fmla="*/ 0 w 322"/>
                <a:gd name="T15" fmla="*/ 169 h 169"/>
                <a:gd name="T16" fmla="*/ 19 w 322"/>
                <a:gd name="T17" fmla="*/ 149 h 169"/>
                <a:gd name="T18" fmla="*/ 23 w 322"/>
                <a:gd name="T19" fmla="*/ 150 h 169"/>
                <a:gd name="T20" fmla="*/ 23 w 322"/>
                <a:gd name="T21" fmla="*/ 164 h 169"/>
                <a:gd name="T22" fmla="*/ 80 w 322"/>
                <a:gd name="T23" fmla="*/ 90 h 169"/>
                <a:gd name="T24" fmla="*/ 218 w 322"/>
                <a:gd name="T25" fmla="*/ 122 h 169"/>
                <a:gd name="T26" fmla="*/ 322 w 322"/>
                <a:gd name="T27" fmla="*/ 74 h 169"/>
                <a:gd name="T28" fmla="*/ 179 w 322"/>
                <a:gd name="T29" fmla="*/ 2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169">
                  <a:moveTo>
                    <a:pt x="179" y="20"/>
                  </a:moveTo>
                  <a:cubicBezTo>
                    <a:pt x="167" y="12"/>
                    <a:pt x="153" y="6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1" y="1"/>
                    <a:pt x="123" y="0"/>
                    <a:pt x="115" y="0"/>
                  </a:cubicBezTo>
                  <a:cubicBezTo>
                    <a:pt x="51" y="0"/>
                    <a:pt x="0" y="52"/>
                    <a:pt x="0" y="11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0" y="168"/>
                    <a:pt x="0" y="169"/>
                  </a:cubicBezTo>
                  <a:cubicBezTo>
                    <a:pt x="1" y="158"/>
                    <a:pt x="9" y="149"/>
                    <a:pt x="19" y="149"/>
                  </a:cubicBezTo>
                  <a:cubicBezTo>
                    <a:pt x="20" y="149"/>
                    <a:pt x="22" y="150"/>
                    <a:pt x="23" y="150"/>
                  </a:cubicBezTo>
                  <a:cubicBezTo>
                    <a:pt x="23" y="155"/>
                    <a:pt x="22" y="160"/>
                    <a:pt x="23" y="164"/>
                  </a:cubicBezTo>
                  <a:cubicBezTo>
                    <a:pt x="23" y="164"/>
                    <a:pt x="54" y="135"/>
                    <a:pt x="80" y="90"/>
                  </a:cubicBezTo>
                  <a:cubicBezTo>
                    <a:pt x="80" y="90"/>
                    <a:pt x="143" y="130"/>
                    <a:pt x="218" y="122"/>
                  </a:cubicBezTo>
                  <a:cubicBezTo>
                    <a:pt x="288" y="118"/>
                    <a:pt x="322" y="74"/>
                    <a:pt x="322" y="74"/>
                  </a:cubicBezTo>
                  <a:cubicBezTo>
                    <a:pt x="245" y="61"/>
                    <a:pt x="179" y="20"/>
                    <a:pt x="179" y="20"/>
                  </a:cubicBezTo>
                  <a:close/>
                </a:path>
              </a:pathLst>
            </a:custGeom>
            <a:solidFill>
              <a:srgbClr val="90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942" y="807"/>
              <a:ext cx="72" cy="71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717" y="807"/>
              <a:ext cx="71" cy="71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821" y="825"/>
              <a:ext cx="124" cy="204"/>
            </a:xfrm>
            <a:custGeom>
              <a:avLst/>
              <a:gdLst>
                <a:gd name="T0" fmla="*/ 19 w 52"/>
                <a:gd name="T1" fmla="*/ 0 h 86"/>
                <a:gd name="T2" fmla="*/ 43 w 52"/>
                <a:gd name="T3" fmla="*/ 58 h 86"/>
                <a:gd name="T4" fmla="*/ 18 w 52"/>
                <a:gd name="T5" fmla="*/ 72 h 86"/>
                <a:gd name="T6" fmla="*/ 19 w 52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6">
                  <a:moveTo>
                    <a:pt x="19" y="0"/>
                  </a:moveTo>
                  <a:cubicBezTo>
                    <a:pt x="19" y="0"/>
                    <a:pt x="27" y="40"/>
                    <a:pt x="43" y="58"/>
                  </a:cubicBezTo>
                  <a:cubicBezTo>
                    <a:pt x="52" y="69"/>
                    <a:pt x="39" y="86"/>
                    <a:pt x="18" y="72"/>
                  </a:cubicBezTo>
                  <a:cubicBezTo>
                    <a:pt x="8" y="65"/>
                    <a:pt x="0" y="39"/>
                    <a:pt x="19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783" y="1036"/>
              <a:ext cx="164" cy="50"/>
            </a:xfrm>
            <a:custGeom>
              <a:avLst/>
              <a:gdLst>
                <a:gd name="T0" fmla="*/ 40 w 69"/>
                <a:gd name="T1" fmla="*/ 16 h 21"/>
                <a:gd name="T2" fmla="*/ 1 w 69"/>
                <a:gd name="T3" fmla="*/ 4 h 21"/>
                <a:gd name="T4" fmla="*/ 1 w 69"/>
                <a:gd name="T5" fmla="*/ 1 h 21"/>
                <a:gd name="T6" fmla="*/ 4 w 69"/>
                <a:gd name="T7" fmla="*/ 1 h 21"/>
                <a:gd name="T8" fmla="*/ 66 w 69"/>
                <a:gd name="T9" fmla="*/ 8 h 21"/>
                <a:gd name="T10" fmla="*/ 69 w 69"/>
                <a:gd name="T11" fmla="*/ 9 h 21"/>
                <a:gd name="T12" fmla="*/ 68 w 69"/>
                <a:gd name="T13" fmla="*/ 12 h 21"/>
                <a:gd name="T14" fmla="*/ 40 w 69"/>
                <a:gd name="T1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1">
                  <a:moveTo>
                    <a:pt x="40" y="16"/>
                  </a:moveTo>
                  <a:cubicBezTo>
                    <a:pt x="28" y="16"/>
                    <a:pt x="13" y="1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9" y="21"/>
                    <a:pt x="66" y="8"/>
                    <a:pt x="66" y="8"/>
                  </a:cubicBezTo>
                  <a:cubicBezTo>
                    <a:pt x="67" y="8"/>
                    <a:pt x="69" y="8"/>
                    <a:pt x="69" y="9"/>
                  </a:cubicBezTo>
                  <a:cubicBezTo>
                    <a:pt x="69" y="10"/>
                    <a:pt x="69" y="12"/>
                    <a:pt x="68" y="12"/>
                  </a:cubicBezTo>
                  <a:cubicBezTo>
                    <a:pt x="67" y="12"/>
                    <a:pt x="55" y="16"/>
                    <a:pt x="40" y="16"/>
                  </a:cubicBezTo>
                  <a:close/>
                </a:path>
              </a:pathLst>
            </a:custGeom>
            <a:solidFill>
              <a:srgbClr val="C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915"/>
              <a:ext cx="13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915"/>
              <a:ext cx="13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8"/>
            <p:cNvSpPr/>
            <p:nvPr/>
          </p:nvSpPr>
          <p:spPr bwMode="auto">
            <a:xfrm>
              <a:off x="1978" y="1261"/>
              <a:ext cx="653" cy="325"/>
            </a:xfrm>
            <a:custGeom>
              <a:avLst/>
              <a:gdLst>
                <a:gd name="T0" fmla="*/ 0 w 275"/>
                <a:gd name="T1" fmla="*/ 0 h 137"/>
                <a:gd name="T2" fmla="*/ 93 w 275"/>
                <a:gd name="T3" fmla="*/ 50 h 137"/>
                <a:gd name="T4" fmla="*/ 254 w 275"/>
                <a:gd name="T5" fmla="*/ 9 h 137"/>
                <a:gd name="T6" fmla="*/ 275 w 275"/>
                <a:gd name="T7" fmla="*/ 36 h 137"/>
                <a:gd name="T8" fmla="*/ 4 w 275"/>
                <a:gd name="T9" fmla="*/ 5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7">
                  <a:moveTo>
                    <a:pt x="0" y="0"/>
                  </a:moveTo>
                  <a:cubicBezTo>
                    <a:pt x="33" y="2"/>
                    <a:pt x="70" y="44"/>
                    <a:pt x="93" y="50"/>
                  </a:cubicBezTo>
                  <a:cubicBezTo>
                    <a:pt x="171" y="69"/>
                    <a:pt x="188" y="60"/>
                    <a:pt x="254" y="9"/>
                  </a:cubicBezTo>
                  <a:cubicBezTo>
                    <a:pt x="259" y="14"/>
                    <a:pt x="274" y="32"/>
                    <a:pt x="275" y="36"/>
                  </a:cubicBezTo>
                  <a:cubicBezTo>
                    <a:pt x="194" y="137"/>
                    <a:pt x="98" y="95"/>
                    <a:pt x="4" y="55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2688" y="1143"/>
              <a:ext cx="121" cy="94"/>
            </a:xfrm>
            <a:custGeom>
              <a:avLst/>
              <a:gdLst>
                <a:gd name="T0" fmla="*/ 48 w 51"/>
                <a:gd name="T1" fmla="*/ 2 h 40"/>
                <a:gd name="T2" fmla="*/ 48 w 51"/>
                <a:gd name="T3" fmla="*/ 2 h 40"/>
                <a:gd name="T4" fmla="*/ 48 w 51"/>
                <a:gd name="T5" fmla="*/ 10 h 40"/>
                <a:gd name="T6" fmla="*/ 11 w 51"/>
                <a:gd name="T7" fmla="*/ 38 h 40"/>
                <a:gd name="T8" fmla="*/ 2 w 51"/>
                <a:gd name="T9" fmla="*/ 37 h 40"/>
                <a:gd name="T10" fmla="*/ 2 w 51"/>
                <a:gd name="T11" fmla="*/ 30 h 40"/>
                <a:gd name="T12" fmla="*/ 40 w 51"/>
                <a:gd name="T13" fmla="*/ 1 h 40"/>
                <a:gd name="T14" fmla="*/ 48 w 51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0">
                  <a:moveTo>
                    <a:pt x="48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1" y="5"/>
                    <a:pt x="51" y="8"/>
                    <a:pt x="48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8" y="40"/>
                    <a:pt x="4" y="40"/>
                    <a:pt x="2" y="37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6" y="0"/>
                    <a:pt x="48" y="2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593" y="1192"/>
              <a:ext cx="178" cy="150"/>
            </a:xfrm>
            <a:custGeom>
              <a:avLst/>
              <a:gdLst>
                <a:gd name="T0" fmla="*/ 0 w 75"/>
                <a:gd name="T1" fmla="*/ 42 h 63"/>
                <a:gd name="T2" fmla="*/ 16 w 75"/>
                <a:gd name="T3" fmla="*/ 63 h 63"/>
                <a:gd name="T4" fmla="*/ 39 w 75"/>
                <a:gd name="T5" fmla="*/ 54 h 63"/>
                <a:gd name="T6" fmla="*/ 75 w 75"/>
                <a:gd name="T7" fmla="*/ 11 h 63"/>
                <a:gd name="T8" fmla="*/ 59 w 75"/>
                <a:gd name="T9" fmla="*/ 0 h 63"/>
                <a:gd name="T10" fmla="*/ 17 w 75"/>
                <a:gd name="T11" fmla="*/ 15 h 63"/>
                <a:gd name="T12" fmla="*/ 0 w 75"/>
                <a:gd name="T1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3">
                  <a:moveTo>
                    <a:pt x="0" y="42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1" y="49"/>
                    <a:pt x="68" y="22"/>
                    <a:pt x="75" y="1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2586" y="840"/>
              <a:ext cx="393" cy="554"/>
            </a:xfrm>
            <a:custGeom>
              <a:avLst/>
              <a:gdLst>
                <a:gd name="T0" fmla="*/ 386 w 393"/>
                <a:gd name="T1" fmla="*/ 0 h 554"/>
                <a:gd name="T2" fmla="*/ 393 w 393"/>
                <a:gd name="T3" fmla="*/ 4 h 554"/>
                <a:gd name="T4" fmla="*/ 21 w 393"/>
                <a:gd name="T5" fmla="*/ 554 h 554"/>
                <a:gd name="T6" fmla="*/ 0 w 393"/>
                <a:gd name="T7" fmla="*/ 537 h 554"/>
                <a:gd name="T8" fmla="*/ 386 w 393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554">
                  <a:moveTo>
                    <a:pt x="386" y="0"/>
                  </a:moveTo>
                  <a:lnTo>
                    <a:pt x="393" y="4"/>
                  </a:lnTo>
                  <a:lnTo>
                    <a:pt x="21" y="554"/>
                  </a:lnTo>
                  <a:lnTo>
                    <a:pt x="0" y="537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623" y="1159"/>
              <a:ext cx="107" cy="95"/>
            </a:xfrm>
            <a:custGeom>
              <a:avLst/>
              <a:gdLst>
                <a:gd name="T0" fmla="*/ 2 w 45"/>
                <a:gd name="T1" fmla="*/ 36 h 40"/>
                <a:gd name="T2" fmla="*/ 5 w 45"/>
                <a:gd name="T3" fmla="*/ 40 h 40"/>
                <a:gd name="T4" fmla="*/ 9 w 45"/>
                <a:gd name="T5" fmla="*/ 38 h 40"/>
                <a:gd name="T6" fmla="*/ 40 w 45"/>
                <a:gd name="T7" fmla="*/ 16 h 40"/>
                <a:gd name="T8" fmla="*/ 45 w 45"/>
                <a:gd name="T9" fmla="*/ 8 h 40"/>
                <a:gd name="T10" fmla="*/ 41 w 45"/>
                <a:gd name="T11" fmla="*/ 1 h 40"/>
                <a:gd name="T12" fmla="*/ 5 w 45"/>
                <a:gd name="T13" fmla="*/ 26 h 40"/>
                <a:gd name="T14" fmla="*/ 2 w 45"/>
                <a:gd name="T1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0">
                  <a:moveTo>
                    <a:pt x="2" y="36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4"/>
                    <a:pt x="45" y="11"/>
                    <a:pt x="45" y="8"/>
                  </a:cubicBezTo>
                  <a:cubicBezTo>
                    <a:pt x="45" y="5"/>
                    <a:pt x="43" y="0"/>
                    <a:pt x="41" y="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1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2676" y="1268"/>
              <a:ext cx="50" cy="31"/>
            </a:xfrm>
            <a:custGeom>
              <a:avLst/>
              <a:gdLst>
                <a:gd name="T0" fmla="*/ 20 w 21"/>
                <a:gd name="T1" fmla="*/ 4 h 13"/>
                <a:gd name="T2" fmla="*/ 20 w 21"/>
                <a:gd name="T3" fmla="*/ 4 h 13"/>
                <a:gd name="T4" fmla="*/ 17 w 21"/>
                <a:gd name="T5" fmla="*/ 10 h 13"/>
                <a:gd name="T6" fmla="*/ 8 w 21"/>
                <a:gd name="T7" fmla="*/ 13 h 13"/>
                <a:gd name="T8" fmla="*/ 1 w 21"/>
                <a:gd name="T9" fmla="*/ 9 h 13"/>
                <a:gd name="T10" fmla="*/ 4 w 21"/>
                <a:gd name="T11" fmla="*/ 3 h 13"/>
                <a:gd name="T12" fmla="*/ 13 w 21"/>
                <a:gd name="T13" fmla="*/ 1 h 13"/>
                <a:gd name="T14" fmla="*/ 20 w 21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1" y="7"/>
                    <a:pt x="20" y="10"/>
                    <a:pt x="17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697" y="1233"/>
              <a:ext cx="52" cy="35"/>
            </a:xfrm>
            <a:custGeom>
              <a:avLst/>
              <a:gdLst>
                <a:gd name="T0" fmla="*/ 21 w 22"/>
                <a:gd name="T1" fmla="*/ 5 h 15"/>
                <a:gd name="T2" fmla="*/ 21 w 22"/>
                <a:gd name="T3" fmla="*/ 5 h 15"/>
                <a:gd name="T4" fmla="*/ 18 w 22"/>
                <a:gd name="T5" fmla="*/ 12 h 15"/>
                <a:gd name="T6" fmla="*/ 9 w 22"/>
                <a:gd name="T7" fmla="*/ 14 h 15"/>
                <a:gd name="T8" fmla="*/ 1 w 22"/>
                <a:gd name="T9" fmla="*/ 10 h 15"/>
                <a:gd name="T10" fmla="*/ 4 w 22"/>
                <a:gd name="T11" fmla="*/ 3 h 15"/>
                <a:gd name="T12" fmla="*/ 13 w 22"/>
                <a:gd name="T13" fmla="*/ 1 h 15"/>
                <a:gd name="T14" fmla="*/ 21 w 22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2" y="8"/>
                    <a:pt x="21" y="11"/>
                    <a:pt x="18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5"/>
                    <a:pt x="2" y="13"/>
                    <a:pt x="1" y="10"/>
                  </a:cubicBezTo>
                  <a:cubicBezTo>
                    <a:pt x="0" y="7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20" y="2"/>
                    <a:pt x="21" y="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2721" y="1195"/>
              <a:ext cx="54" cy="35"/>
            </a:xfrm>
            <a:custGeom>
              <a:avLst/>
              <a:gdLst>
                <a:gd name="T0" fmla="*/ 21 w 23"/>
                <a:gd name="T1" fmla="*/ 5 h 15"/>
                <a:gd name="T2" fmla="*/ 21 w 23"/>
                <a:gd name="T3" fmla="*/ 5 h 15"/>
                <a:gd name="T4" fmla="*/ 18 w 23"/>
                <a:gd name="T5" fmla="*/ 12 h 15"/>
                <a:gd name="T6" fmla="*/ 9 w 23"/>
                <a:gd name="T7" fmla="*/ 15 h 15"/>
                <a:gd name="T8" fmla="*/ 1 w 23"/>
                <a:gd name="T9" fmla="*/ 11 h 15"/>
                <a:gd name="T10" fmla="*/ 4 w 23"/>
                <a:gd name="T11" fmla="*/ 3 h 15"/>
                <a:gd name="T12" fmla="*/ 13 w 23"/>
                <a:gd name="T13" fmla="*/ 1 h 15"/>
                <a:gd name="T14" fmla="*/ 21 w 23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3" y="8"/>
                    <a:pt x="21" y="11"/>
                    <a:pt x="18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4"/>
                    <a:pt x="1" y="11"/>
                  </a:cubicBezTo>
                  <a:cubicBezTo>
                    <a:pt x="0" y="7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20" y="2"/>
                    <a:pt x="21" y="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2593" y="1219"/>
              <a:ext cx="95" cy="108"/>
            </a:xfrm>
            <a:custGeom>
              <a:avLst/>
              <a:gdLst>
                <a:gd name="T0" fmla="*/ 0 w 40"/>
                <a:gd name="T1" fmla="*/ 31 h 46"/>
                <a:gd name="T2" fmla="*/ 11 w 40"/>
                <a:gd name="T3" fmla="*/ 46 h 46"/>
                <a:gd name="T4" fmla="*/ 31 w 40"/>
                <a:gd name="T5" fmla="*/ 6 h 46"/>
                <a:gd name="T6" fmla="*/ 27 w 40"/>
                <a:gd name="T7" fmla="*/ 0 h 46"/>
                <a:gd name="T8" fmla="*/ 17 w 40"/>
                <a:gd name="T9" fmla="*/ 4 h 46"/>
                <a:gd name="T10" fmla="*/ 0 w 40"/>
                <a:gd name="T11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0" y="31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23" y="38"/>
                    <a:pt x="40" y="20"/>
                    <a:pt x="31" y="6"/>
                  </a:cubicBezTo>
                  <a:cubicBezTo>
                    <a:pt x="30" y="3"/>
                    <a:pt x="29" y="2"/>
                    <a:pt x="2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465" y="2073"/>
              <a:ext cx="81" cy="100"/>
            </a:xfrm>
            <a:custGeom>
              <a:avLst/>
              <a:gdLst>
                <a:gd name="T0" fmla="*/ 0 w 81"/>
                <a:gd name="T1" fmla="*/ 86 h 100"/>
                <a:gd name="T2" fmla="*/ 60 w 81"/>
                <a:gd name="T3" fmla="*/ 100 h 100"/>
                <a:gd name="T4" fmla="*/ 81 w 81"/>
                <a:gd name="T5" fmla="*/ 15 h 100"/>
                <a:gd name="T6" fmla="*/ 22 w 81"/>
                <a:gd name="T7" fmla="*/ 0 h 100"/>
                <a:gd name="T8" fmla="*/ 0 w 81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86"/>
                  </a:moveTo>
                  <a:lnTo>
                    <a:pt x="60" y="100"/>
                  </a:lnTo>
                  <a:lnTo>
                    <a:pt x="81" y="15"/>
                  </a:lnTo>
                  <a:lnTo>
                    <a:pt x="2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449" y="2099"/>
              <a:ext cx="92" cy="178"/>
            </a:xfrm>
            <a:custGeom>
              <a:avLst/>
              <a:gdLst>
                <a:gd name="T0" fmla="*/ 2 w 39"/>
                <a:gd name="T1" fmla="*/ 49 h 75"/>
                <a:gd name="T2" fmla="*/ 10 w 39"/>
                <a:gd name="T3" fmla="*/ 11 h 75"/>
                <a:gd name="T4" fmla="*/ 17 w 39"/>
                <a:gd name="T5" fmla="*/ 8 h 75"/>
                <a:gd name="T6" fmla="*/ 18 w 39"/>
                <a:gd name="T7" fmla="*/ 8 h 75"/>
                <a:gd name="T8" fmla="*/ 18 w 39"/>
                <a:gd name="T9" fmla="*/ 5 h 75"/>
                <a:gd name="T10" fmla="*/ 25 w 39"/>
                <a:gd name="T11" fmla="*/ 1 h 75"/>
                <a:gd name="T12" fmla="*/ 29 w 39"/>
                <a:gd name="T13" fmla="*/ 5 h 75"/>
                <a:gd name="T14" fmla="*/ 33 w 39"/>
                <a:gd name="T15" fmla="*/ 5 h 75"/>
                <a:gd name="T16" fmla="*/ 38 w 39"/>
                <a:gd name="T17" fmla="*/ 12 h 75"/>
                <a:gd name="T18" fmla="*/ 25 w 39"/>
                <a:gd name="T19" fmla="*/ 53 h 75"/>
                <a:gd name="T20" fmla="*/ 23 w 39"/>
                <a:gd name="T21" fmla="*/ 70 h 75"/>
                <a:gd name="T22" fmla="*/ 15 w 39"/>
                <a:gd name="T23" fmla="*/ 75 h 75"/>
                <a:gd name="T24" fmla="*/ 12 w 39"/>
                <a:gd name="T25" fmla="*/ 66 h 75"/>
                <a:gd name="T26" fmla="*/ 2 w 39"/>
                <a:gd name="T27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5">
                  <a:moveTo>
                    <a:pt x="2" y="4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1" y="9"/>
                    <a:pt x="14" y="7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2"/>
                    <a:pt x="22" y="0"/>
                    <a:pt x="25" y="1"/>
                  </a:cubicBezTo>
                  <a:cubicBezTo>
                    <a:pt x="27" y="1"/>
                    <a:pt x="29" y="3"/>
                    <a:pt x="29" y="5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7" y="6"/>
                    <a:pt x="39" y="9"/>
                    <a:pt x="38" y="1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2" y="74"/>
                    <a:pt x="19" y="75"/>
                    <a:pt x="15" y="75"/>
                  </a:cubicBezTo>
                  <a:cubicBezTo>
                    <a:pt x="12" y="74"/>
                    <a:pt x="11" y="69"/>
                    <a:pt x="12" y="66"/>
                  </a:cubicBezTo>
                  <a:cubicBezTo>
                    <a:pt x="11" y="63"/>
                    <a:pt x="0" y="57"/>
                    <a:pt x="2" y="49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484" y="2225"/>
              <a:ext cx="24" cy="97"/>
            </a:xfrm>
            <a:custGeom>
              <a:avLst/>
              <a:gdLst>
                <a:gd name="T0" fmla="*/ 5 w 10"/>
                <a:gd name="T1" fmla="*/ 41 h 41"/>
                <a:gd name="T2" fmla="*/ 5 w 10"/>
                <a:gd name="T3" fmla="*/ 41 h 41"/>
                <a:gd name="T4" fmla="*/ 1 w 10"/>
                <a:gd name="T5" fmla="*/ 37 h 41"/>
                <a:gd name="T6" fmla="*/ 1 w 10"/>
                <a:gd name="T7" fmla="*/ 0 h 41"/>
                <a:gd name="T8" fmla="*/ 0 w 10"/>
                <a:gd name="T9" fmla="*/ 0 h 41"/>
                <a:gd name="T10" fmla="*/ 9 w 10"/>
                <a:gd name="T11" fmla="*/ 4 h 41"/>
                <a:gd name="T12" fmla="*/ 9 w 10"/>
                <a:gd name="T13" fmla="*/ 37 h 41"/>
                <a:gd name="T14" fmla="*/ 5 w 10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1"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1" y="39"/>
                    <a:pt x="1" y="3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9"/>
                    <a:pt x="8" y="41"/>
                    <a:pt x="5" y="41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480" y="2123"/>
              <a:ext cx="73" cy="133"/>
            </a:xfrm>
            <a:custGeom>
              <a:avLst/>
              <a:gdLst>
                <a:gd name="T0" fmla="*/ 26 w 31"/>
                <a:gd name="T1" fmla="*/ 55 h 56"/>
                <a:gd name="T2" fmla="*/ 26 w 31"/>
                <a:gd name="T3" fmla="*/ 55 h 56"/>
                <a:gd name="T4" fmla="*/ 21 w 31"/>
                <a:gd name="T5" fmla="*/ 51 h 56"/>
                <a:gd name="T6" fmla="*/ 20 w 31"/>
                <a:gd name="T7" fmla="*/ 37 h 56"/>
                <a:gd name="T8" fmla="*/ 13 w 31"/>
                <a:gd name="T9" fmla="*/ 40 h 56"/>
                <a:gd name="T10" fmla="*/ 0 w 31"/>
                <a:gd name="T11" fmla="*/ 13 h 56"/>
                <a:gd name="T12" fmla="*/ 12 w 31"/>
                <a:gd name="T13" fmla="*/ 0 h 56"/>
                <a:gd name="T14" fmla="*/ 20 w 31"/>
                <a:gd name="T15" fmla="*/ 11 h 56"/>
                <a:gd name="T16" fmla="*/ 27 w 31"/>
                <a:gd name="T17" fmla="*/ 21 h 56"/>
                <a:gd name="T18" fmla="*/ 30 w 31"/>
                <a:gd name="T19" fmla="*/ 50 h 56"/>
                <a:gd name="T20" fmla="*/ 26 w 31"/>
                <a:gd name="T2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6">
                  <a:moveTo>
                    <a:pt x="26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4" y="56"/>
                    <a:pt x="21" y="54"/>
                    <a:pt x="21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2"/>
                    <a:pt x="15" y="34"/>
                    <a:pt x="13" y="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11"/>
                    <a:pt x="27" y="18"/>
                    <a:pt x="27" y="2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3"/>
                    <a:pt x="29" y="55"/>
                    <a:pt x="26" y="5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456" y="2215"/>
              <a:ext cx="47" cy="93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10 w 20"/>
                <a:gd name="T5" fmla="*/ 1 h 39"/>
                <a:gd name="T6" fmla="*/ 19 w 20"/>
                <a:gd name="T7" fmla="*/ 32 h 39"/>
                <a:gd name="T8" fmla="*/ 16 w 20"/>
                <a:gd name="T9" fmla="*/ 38 h 39"/>
                <a:gd name="T10" fmla="*/ 11 w 20"/>
                <a:gd name="T1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5"/>
                    <a:pt x="19" y="37"/>
                    <a:pt x="16" y="38"/>
                  </a:cubicBezTo>
                  <a:cubicBezTo>
                    <a:pt x="14" y="39"/>
                    <a:pt x="12" y="37"/>
                    <a:pt x="11" y="35"/>
                  </a:cubicBezTo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454" y="2230"/>
              <a:ext cx="61" cy="75"/>
            </a:xfrm>
            <a:custGeom>
              <a:avLst/>
              <a:gdLst>
                <a:gd name="T0" fmla="*/ 24 w 26"/>
                <a:gd name="T1" fmla="*/ 31 h 32"/>
                <a:gd name="T2" fmla="*/ 24 w 26"/>
                <a:gd name="T3" fmla="*/ 31 h 32"/>
                <a:gd name="T4" fmla="*/ 18 w 26"/>
                <a:gd name="T5" fmla="*/ 30 h 32"/>
                <a:gd name="T6" fmla="*/ 0 w 26"/>
                <a:gd name="T7" fmla="*/ 0 h 32"/>
                <a:gd name="T8" fmla="*/ 11 w 26"/>
                <a:gd name="T9" fmla="*/ 3 h 32"/>
                <a:gd name="T10" fmla="*/ 25 w 26"/>
                <a:gd name="T11" fmla="*/ 25 h 32"/>
                <a:gd name="T12" fmla="*/ 24 w 26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2">
                  <a:moveTo>
                    <a:pt x="24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2" y="32"/>
                    <a:pt x="19" y="32"/>
                    <a:pt x="18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7"/>
                    <a:pt x="26" y="30"/>
                    <a:pt x="24" y="31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1456" y="1259"/>
              <a:ext cx="311" cy="883"/>
            </a:xfrm>
            <a:custGeom>
              <a:avLst/>
              <a:gdLst>
                <a:gd name="T0" fmla="*/ 130 w 131"/>
                <a:gd name="T1" fmla="*/ 0 h 373"/>
                <a:gd name="T2" fmla="*/ 36 w 131"/>
                <a:gd name="T3" fmla="*/ 83 h 373"/>
                <a:gd name="T4" fmla="*/ 24 w 131"/>
                <a:gd name="T5" fmla="*/ 169 h 373"/>
                <a:gd name="T6" fmla="*/ 17 w 131"/>
                <a:gd name="T7" fmla="*/ 231 h 373"/>
                <a:gd name="T8" fmla="*/ 5 w 131"/>
                <a:gd name="T9" fmla="*/ 307 h 373"/>
                <a:gd name="T10" fmla="*/ 0 w 131"/>
                <a:gd name="T11" fmla="*/ 373 h 373"/>
                <a:gd name="T12" fmla="*/ 38 w 131"/>
                <a:gd name="T13" fmla="*/ 373 h 373"/>
                <a:gd name="T14" fmla="*/ 61 w 131"/>
                <a:gd name="T15" fmla="*/ 206 h 373"/>
                <a:gd name="T16" fmla="*/ 103 w 131"/>
                <a:gd name="T17" fmla="*/ 43 h 373"/>
                <a:gd name="T18" fmla="*/ 131 w 131"/>
                <a:gd name="T19" fmla="*/ 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3">
                  <a:moveTo>
                    <a:pt x="130" y="0"/>
                  </a:moveTo>
                  <a:cubicBezTo>
                    <a:pt x="86" y="6"/>
                    <a:pt x="46" y="37"/>
                    <a:pt x="36" y="83"/>
                  </a:cubicBezTo>
                  <a:cubicBezTo>
                    <a:pt x="30" y="112"/>
                    <a:pt x="29" y="140"/>
                    <a:pt x="24" y="169"/>
                  </a:cubicBezTo>
                  <a:cubicBezTo>
                    <a:pt x="20" y="194"/>
                    <a:pt x="22" y="198"/>
                    <a:pt x="17" y="231"/>
                  </a:cubicBezTo>
                  <a:cubicBezTo>
                    <a:pt x="16" y="244"/>
                    <a:pt x="13" y="260"/>
                    <a:pt x="5" y="307"/>
                  </a:cubicBezTo>
                  <a:cubicBezTo>
                    <a:pt x="4" y="317"/>
                    <a:pt x="0" y="373"/>
                    <a:pt x="0" y="373"/>
                  </a:cubicBezTo>
                  <a:cubicBezTo>
                    <a:pt x="0" y="373"/>
                    <a:pt x="31" y="373"/>
                    <a:pt x="38" y="373"/>
                  </a:cubicBezTo>
                  <a:cubicBezTo>
                    <a:pt x="48" y="295"/>
                    <a:pt x="50" y="267"/>
                    <a:pt x="61" y="206"/>
                  </a:cubicBezTo>
                  <a:cubicBezTo>
                    <a:pt x="70" y="153"/>
                    <a:pt x="75" y="90"/>
                    <a:pt x="103" y="43"/>
                  </a:cubicBezTo>
                  <a:cubicBezTo>
                    <a:pt x="112" y="29"/>
                    <a:pt x="119" y="20"/>
                    <a:pt x="131" y="9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1624" y="1252"/>
              <a:ext cx="494" cy="779"/>
            </a:xfrm>
            <a:custGeom>
              <a:avLst/>
              <a:gdLst>
                <a:gd name="T0" fmla="*/ 208 w 208"/>
                <a:gd name="T1" fmla="*/ 329 h 329"/>
                <a:gd name="T2" fmla="*/ 208 w 208"/>
                <a:gd name="T3" fmla="*/ 78 h 329"/>
                <a:gd name="T4" fmla="*/ 130 w 208"/>
                <a:gd name="T5" fmla="*/ 0 h 329"/>
                <a:gd name="T6" fmla="*/ 78 w 208"/>
                <a:gd name="T7" fmla="*/ 0 h 329"/>
                <a:gd name="T8" fmla="*/ 0 w 208"/>
                <a:gd name="T9" fmla="*/ 78 h 329"/>
                <a:gd name="T10" fmla="*/ 0 w 208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9">
                  <a:moveTo>
                    <a:pt x="208" y="329"/>
                  </a:moveTo>
                  <a:cubicBezTo>
                    <a:pt x="208" y="78"/>
                    <a:pt x="208" y="78"/>
                    <a:pt x="208" y="78"/>
                  </a:cubicBezTo>
                  <a:cubicBezTo>
                    <a:pt x="208" y="35"/>
                    <a:pt x="173" y="0"/>
                    <a:pt x="13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329"/>
                    <a:pt x="0" y="329"/>
                    <a:pt x="0" y="329"/>
                  </a:cubicBezTo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1871" y="1252"/>
              <a:ext cx="107" cy="97"/>
            </a:xfrm>
            <a:custGeom>
              <a:avLst/>
              <a:gdLst>
                <a:gd name="T0" fmla="*/ 0 w 45"/>
                <a:gd name="T1" fmla="*/ 0 h 41"/>
                <a:gd name="T2" fmla="*/ 45 w 45"/>
                <a:gd name="T3" fmla="*/ 36 h 41"/>
                <a:gd name="T4" fmla="*/ 42 w 45"/>
                <a:gd name="T5" fmla="*/ 0 h 41"/>
                <a:gd name="T6" fmla="*/ 0 w 45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0" y="0"/>
                  </a:moveTo>
                  <a:cubicBezTo>
                    <a:pt x="0" y="0"/>
                    <a:pt x="45" y="41"/>
                    <a:pt x="45" y="36"/>
                  </a:cubicBezTo>
                  <a:cubicBezTo>
                    <a:pt x="45" y="31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1767" y="1252"/>
              <a:ext cx="107" cy="97"/>
            </a:xfrm>
            <a:custGeom>
              <a:avLst/>
              <a:gdLst>
                <a:gd name="T0" fmla="*/ 45 w 45"/>
                <a:gd name="T1" fmla="*/ 0 h 41"/>
                <a:gd name="T2" fmla="*/ 0 w 45"/>
                <a:gd name="T3" fmla="*/ 36 h 41"/>
                <a:gd name="T4" fmla="*/ 3 w 45"/>
                <a:gd name="T5" fmla="*/ 0 h 41"/>
                <a:gd name="T6" fmla="*/ 45 w 45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cubicBezTo>
                    <a:pt x="45" y="0"/>
                    <a:pt x="0" y="41"/>
                    <a:pt x="0" y="36"/>
                  </a:cubicBezTo>
                  <a:cubicBezTo>
                    <a:pt x="0" y="31"/>
                    <a:pt x="3" y="0"/>
                    <a:pt x="3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1824" y="1252"/>
              <a:ext cx="97" cy="554"/>
            </a:xfrm>
            <a:custGeom>
              <a:avLst/>
              <a:gdLst>
                <a:gd name="T0" fmla="*/ 0 w 41"/>
                <a:gd name="T1" fmla="*/ 18 h 234"/>
                <a:gd name="T2" fmla="*/ 21 w 41"/>
                <a:gd name="T3" fmla="*/ 0 h 234"/>
                <a:gd name="T4" fmla="*/ 41 w 41"/>
                <a:gd name="T5" fmla="*/ 18 h 234"/>
                <a:gd name="T6" fmla="*/ 26 w 41"/>
                <a:gd name="T7" fmla="*/ 36 h 234"/>
                <a:gd name="T8" fmla="*/ 34 w 41"/>
                <a:gd name="T9" fmla="*/ 234 h 234"/>
                <a:gd name="T10" fmla="*/ 7 w 41"/>
                <a:gd name="T11" fmla="*/ 234 h 234"/>
                <a:gd name="T12" fmla="*/ 15 w 41"/>
                <a:gd name="T13" fmla="*/ 36 h 234"/>
                <a:gd name="T14" fmla="*/ 0 w 41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4">
                  <a:moveTo>
                    <a:pt x="0" y="18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34" y="36"/>
                    <a:pt x="26" y="36"/>
                  </a:cubicBezTo>
                  <a:cubicBezTo>
                    <a:pt x="26" y="36"/>
                    <a:pt x="35" y="218"/>
                    <a:pt x="34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7" y="234"/>
                    <a:pt x="7" y="61"/>
                    <a:pt x="15" y="36"/>
                  </a:cubicBezTo>
                  <a:cubicBezTo>
                    <a:pt x="15" y="36"/>
                    <a:pt x="1" y="32"/>
                    <a:pt x="0" y="18"/>
                  </a:cubicBezTo>
                  <a:close/>
                </a:path>
              </a:pathLst>
            </a:custGeom>
            <a:solidFill>
              <a:srgbClr val="FD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1624" y="2031"/>
              <a:ext cx="494" cy="1011"/>
            </a:xfrm>
            <a:custGeom>
              <a:avLst/>
              <a:gdLst>
                <a:gd name="T0" fmla="*/ 328 w 494"/>
                <a:gd name="T1" fmla="*/ 0 h 1011"/>
                <a:gd name="T2" fmla="*/ 167 w 494"/>
                <a:gd name="T3" fmla="*/ 0 h 1011"/>
                <a:gd name="T4" fmla="*/ 0 w 494"/>
                <a:gd name="T5" fmla="*/ 0 h 1011"/>
                <a:gd name="T6" fmla="*/ 0 w 494"/>
                <a:gd name="T7" fmla="*/ 149 h 1011"/>
                <a:gd name="T8" fmla="*/ 0 w 494"/>
                <a:gd name="T9" fmla="*/ 1011 h 1011"/>
                <a:gd name="T10" fmla="*/ 167 w 494"/>
                <a:gd name="T11" fmla="*/ 1011 h 1011"/>
                <a:gd name="T12" fmla="*/ 167 w 494"/>
                <a:gd name="T13" fmla="*/ 149 h 1011"/>
                <a:gd name="T14" fmla="*/ 328 w 494"/>
                <a:gd name="T15" fmla="*/ 149 h 1011"/>
                <a:gd name="T16" fmla="*/ 328 w 494"/>
                <a:gd name="T17" fmla="*/ 1011 h 1011"/>
                <a:gd name="T18" fmla="*/ 494 w 494"/>
                <a:gd name="T19" fmla="*/ 1011 h 1011"/>
                <a:gd name="T20" fmla="*/ 494 w 494"/>
                <a:gd name="T21" fmla="*/ 149 h 1011"/>
                <a:gd name="T22" fmla="*/ 494 w 494"/>
                <a:gd name="T23" fmla="*/ 0 h 1011"/>
                <a:gd name="T24" fmla="*/ 328 w 494"/>
                <a:gd name="T25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1011">
                  <a:moveTo>
                    <a:pt x="328" y="0"/>
                  </a:moveTo>
                  <a:lnTo>
                    <a:pt x="167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0" y="1011"/>
                  </a:lnTo>
                  <a:lnTo>
                    <a:pt x="167" y="1011"/>
                  </a:lnTo>
                  <a:lnTo>
                    <a:pt x="167" y="149"/>
                  </a:lnTo>
                  <a:lnTo>
                    <a:pt x="328" y="149"/>
                  </a:lnTo>
                  <a:lnTo>
                    <a:pt x="328" y="1011"/>
                  </a:lnTo>
                  <a:lnTo>
                    <a:pt x="494" y="1011"/>
                  </a:lnTo>
                  <a:lnTo>
                    <a:pt x="494" y="149"/>
                  </a:lnTo>
                  <a:lnTo>
                    <a:pt x="494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2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1952" y="3028"/>
              <a:ext cx="301" cy="113"/>
            </a:xfrm>
            <a:custGeom>
              <a:avLst/>
              <a:gdLst>
                <a:gd name="T0" fmla="*/ 0 w 127"/>
                <a:gd name="T1" fmla="*/ 0 h 48"/>
                <a:gd name="T2" fmla="*/ 70 w 127"/>
                <a:gd name="T3" fmla="*/ 0 h 48"/>
                <a:gd name="T4" fmla="*/ 111 w 127"/>
                <a:gd name="T5" fmla="*/ 48 h 48"/>
                <a:gd name="T6" fmla="*/ 0 w 12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127" y="34"/>
                    <a:pt x="111" y="48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1489" y="3028"/>
              <a:ext cx="302" cy="113"/>
            </a:xfrm>
            <a:custGeom>
              <a:avLst/>
              <a:gdLst>
                <a:gd name="T0" fmla="*/ 127 w 127"/>
                <a:gd name="T1" fmla="*/ 0 h 48"/>
                <a:gd name="T2" fmla="*/ 57 w 127"/>
                <a:gd name="T3" fmla="*/ 0 h 48"/>
                <a:gd name="T4" fmla="*/ 16 w 127"/>
                <a:gd name="T5" fmla="*/ 48 h 48"/>
                <a:gd name="T6" fmla="*/ 127 w 12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48">
                  <a:moveTo>
                    <a:pt x="12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0" y="34"/>
                    <a:pt x="16" y="48"/>
                  </a:cubicBezTo>
                  <a:cubicBezTo>
                    <a:pt x="127" y="48"/>
                    <a:pt x="127" y="48"/>
                    <a:pt x="127" y="48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Freeform 86"/>
          <p:cNvSpPr/>
          <p:nvPr/>
        </p:nvSpPr>
        <p:spPr bwMode="auto">
          <a:xfrm>
            <a:off x="4784726" y="2524038"/>
            <a:ext cx="4833938" cy="1739900"/>
          </a:xfrm>
          <a:custGeom>
            <a:avLst/>
            <a:gdLst>
              <a:gd name="T0" fmla="*/ 1153 w 1286"/>
              <a:gd name="T1" fmla="*/ 3 h 463"/>
              <a:gd name="T2" fmla="*/ 1020 w 1286"/>
              <a:gd name="T3" fmla="*/ 0 h 463"/>
              <a:gd name="T4" fmla="*/ 1057 w 1286"/>
              <a:gd name="T5" fmla="*/ 81 h 463"/>
              <a:gd name="T6" fmla="*/ 508 w 1286"/>
              <a:gd name="T7" fmla="*/ 326 h 463"/>
              <a:gd name="T8" fmla="*/ 422 w 1286"/>
              <a:gd name="T9" fmla="*/ 188 h 463"/>
              <a:gd name="T10" fmla="*/ 13 w 1286"/>
              <a:gd name="T11" fmla="*/ 426 h 463"/>
              <a:gd name="T12" fmla="*/ 6 w 1286"/>
              <a:gd name="T13" fmla="*/ 453 h 463"/>
              <a:gd name="T14" fmla="*/ 23 w 1286"/>
              <a:gd name="T15" fmla="*/ 463 h 463"/>
              <a:gd name="T16" fmla="*/ 33 w 1286"/>
              <a:gd name="T17" fmla="*/ 461 h 463"/>
              <a:gd name="T18" fmla="*/ 409 w 1286"/>
              <a:gd name="T19" fmla="*/ 242 h 463"/>
              <a:gd name="T20" fmla="*/ 492 w 1286"/>
              <a:gd name="T21" fmla="*/ 377 h 463"/>
              <a:gd name="T22" fmla="*/ 1074 w 1286"/>
              <a:gd name="T23" fmla="*/ 117 h 463"/>
              <a:gd name="T24" fmla="*/ 1117 w 1286"/>
              <a:gd name="T25" fmla="*/ 212 h 463"/>
              <a:gd name="T26" fmla="*/ 1202 w 1286"/>
              <a:gd name="T27" fmla="*/ 109 h 463"/>
              <a:gd name="T28" fmla="*/ 1286 w 1286"/>
              <a:gd name="T29" fmla="*/ 6 h 463"/>
              <a:gd name="T30" fmla="*/ 1153 w 1286"/>
              <a:gd name="T31" fmla="*/ 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463">
                <a:moveTo>
                  <a:pt x="1153" y="3"/>
                </a:moveTo>
                <a:cubicBezTo>
                  <a:pt x="1020" y="0"/>
                  <a:pt x="1020" y="0"/>
                  <a:pt x="1020" y="0"/>
                </a:cubicBezTo>
                <a:cubicBezTo>
                  <a:pt x="1057" y="81"/>
                  <a:pt x="1057" y="81"/>
                  <a:pt x="1057" y="81"/>
                </a:cubicBezTo>
                <a:cubicBezTo>
                  <a:pt x="508" y="326"/>
                  <a:pt x="508" y="326"/>
                  <a:pt x="508" y="326"/>
                </a:cubicBezTo>
                <a:cubicBezTo>
                  <a:pt x="422" y="188"/>
                  <a:pt x="422" y="188"/>
                  <a:pt x="422" y="188"/>
                </a:cubicBezTo>
                <a:cubicBezTo>
                  <a:pt x="13" y="426"/>
                  <a:pt x="13" y="426"/>
                  <a:pt x="13" y="426"/>
                </a:cubicBezTo>
                <a:cubicBezTo>
                  <a:pt x="4" y="432"/>
                  <a:pt x="0" y="444"/>
                  <a:pt x="6" y="453"/>
                </a:cubicBezTo>
                <a:cubicBezTo>
                  <a:pt x="10" y="460"/>
                  <a:pt x="16" y="463"/>
                  <a:pt x="23" y="463"/>
                </a:cubicBezTo>
                <a:cubicBezTo>
                  <a:pt x="27" y="463"/>
                  <a:pt x="30" y="463"/>
                  <a:pt x="33" y="461"/>
                </a:cubicBezTo>
                <a:cubicBezTo>
                  <a:pt x="409" y="242"/>
                  <a:pt x="409" y="242"/>
                  <a:pt x="409" y="242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1074" y="117"/>
                  <a:pt x="1074" y="117"/>
                  <a:pt x="1074" y="117"/>
                </a:cubicBezTo>
                <a:cubicBezTo>
                  <a:pt x="1117" y="212"/>
                  <a:pt x="1117" y="212"/>
                  <a:pt x="1117" y="212"/>
                </a:cubicBezTo>
                <a:cubicBezTo>
                  <a:pt x="1202" y="109"/>
                  <a:pt x="1202" y="109"/>
                  <a:pt x="1202" y="109"/>
                </a:cubicBezTo>
                <a:cubicBezTo>
                  <a:pt x="1286" y="6"/>
                  <a:pt x="1286" y="6"/>
                  <a:pt x="1286" y="6"/>
                </a:cubicBezTo>
                <a:lnTo>
                  <a:pt x="1153" y="3"/>
                </a:lnTo>
                <a:close/>
              </a:path>
            </a:pathLst>
          </a:custGeom>
          <a:solidFill>
            <a:srgbClr val="FD7A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标题 4"/>
          <p:cNvSpPr txBox="1"/>
          <p:nvPr/>
        </p:nvSpPr>
        <p:spPr>
          <a:xfrm>
            <a:off x="2455251" y="631916"/>
            <a:ext cx="5510676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0" dirty="0">
                <a:solidFill>
                  <a:schemeClr val="bg1">
                    <a:lumMod val="85000"/>
                  </a:schemeClr>
                </a:solidFill>
              </a:rPr>
              <a:t>我们的期待</a:t>
            </a:r>
            <a:r>
              <a:rPr lang="en-US" altLang="zh-CN" sz="3600" b="0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444560" y="4649701"/>
            <a:ext cx="1022350" cy="1665375"/>
            <a:chOff x="4845669" y="4667163"/>
            <a:chExt cx="1022350" cy="1665375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845669" y="4667163"/>
              <a:ext cx="1022350" cy="1612901"/>
            </a:xfrm>
            <a:custGeom>
              <a:avLst/>
              <a:gdLst>
                <a:gd name="connsiteX0" fmla="*/ 511175 w 1022350"/>
                <a:gd name="connsiteY0" fmla="*/ 0 h 1612901"/>
                <a:gd name="connsiteX1" fmla="*/ 1022350 w 1022350"/>
                <a:gd name="connsiteY1" fmla="*/ 118269 h 1612901"/>
                <a:gd name="connsiteX2" fmla="*/ 1022004 w 1022350"/>
                <a:gd name="connsiteY2" fmla="*/ 119063 h 1612901"/>
                <a:gd name="connsiteX3" fmla="*/ 1022350 w 1022350"/>
                <a:gd name="connsiteY3" fmla="*/ 119063 h 1612901"/>
                <a:gd name="connsiteX4" fmla="*/ 1022350 w 1022350"/>
                <a:gd name="connsiteY4" fmla="*/ 288925 h 1612901"/>
                <a:gd name="connsiteX5" fmla="*/ 1022350 w 1022350"/>
                <a:gd name="connsiteY5" fmla="*/ 439738 h 1612901"/>
                <a:gd name="connsiteX6" fmla="*/ 1022350 w 1022350"/>
                <a:gd name="connsiteY6" fmla="*/ 593725 h 1612901"/>
                <a:gd name="connsiteX7" fmla="*/ 1022350 w 1022350"/>
                <a:gd name="connsiteY7" fmla="*/ 744538 h 1612901"/>
                <a:gd name="connsiteX8" fmla="*/ 1022350 w 1022350"/>
                <a:gd name="connsiteY8" fmla="*/ 893763 h 1612901"/>
                <a:gd name="connsiteX9" fmla="*/ 1022350 w 1022350"/>
                <a:gd name="connsiteY9" fmla="*/ 1044575 h 1612901"/>
                <a:gd name="connsiteX10" fmla="*/ 1022350 w 1022350"/>
                <a:gd name="connsiteY10" fmla="*/ 1198563 h 1612901"/>
                <a:gd name="connsiteX11" fmla="*/ 1022350 w 1022350"/>
                <a:gd name="connsiteY11" fmla="*/ 1493838 h 1612901"/>
                <a:gd name="connsiteX12" fmla="*/ 1022350 w 1022350"/>
                <a:gd name="connsiteY12" fmla="*/ 1511301 h 1612901"/>
                <a:gd name="connsiteX13" fmla="*/ 1014792 w 1022350"/>
                <a:gd name="connsiteY13" fmla="*/ 1511301 h 1612901"/>
                <a:gd name="connsiteX14" fmla="*/ 1011965 w 1022350"/>
                <a:gd name="connsiteY14" fmla="*/ 1517834 h 1612901"/>
                <a:gd name="connsiteX15" fmla="*/ 511175 w 1022350"/>
                <a:gd name="connsiteY15" fmla="*/ 1612901 h 1612901"/>
                <a:gd name="connsiteX16" fmla="*/ 10386 w 1022350"/>
                <a:gd name="connsiteY16" fmla="*/ 1517834 h 1612901"/>
                <a:gd name="connsiteX17" fmla="*/ 7558 w 1022350"/>
                <a:gd name="connsiteY17" fmla="*/ 1511301 h 1612901"/>
                <a:gd name="connsiteX18" fmla="*/ 0 w 1022350"/>
                <a:gd name="connsiteY18" fmla="*/ 1511301 h 1612901"/>
                <a:gd name="connsiteX19" fmla="*/ 0 w 1022350"/>
                <a:gd name="connsiteY19" fmla="*/ 1493838 h 1612901"/>
                <a:gd name="connsiteX20" fmla="*/ 0 w 1022350"/>
                <a:gd name="connsiteY20" fmla="*/ 1198563 h 1612901"/>
                <a:gd name="connsiteX21" fmla="*/ 0 w 1022350"/>
                <a:gd name="connsiteY21" fmla="*/ 1044575 h 1612901"/>
                <a:gd name="connsiteX22" fmla="*/ 0 w 1022350"/>
                <a:gd name="connsiteY22" fmla="*/ 893763 h 1612901"/>
                <a:gd name="connsiteX23" fmla="*/ 0 w 1022350"/>
                <a:gd name="connsiteY23" fmla="*/ 744538 h 1612901"/>
                <a:gd name="connsiteX24" fmla="*/ 0 w 1022350"/>
                <a:gd name="connsiteY24" fmla="*/ 593725 h 1612901"/>
                <a:gd name="connsiteX25" fmla="*/ 0 w 1022350"/>
                <a:gd name="connsiteY25" fmla="*/ 439738 h 1612901"/>
                <a:gd name="connsiteX26" fmla="*/ 0 w 1022350"/>
                <a:gd name="connsiteY26" fmla="*/ 288925 h 1612901"/>
                <a:gd name="connsiteX27" fmla="*/ 0 w 1022350"/>
                <a:gd name="connsiteY27" fmla="*/ 119063 h 1612901"/>
                <a:gd name="connsiteX28" fmla="*/ 346 w 1022350"/>
                <a:gd name="connsiteY28" fmla="*/ 119063 h 1612901"/>
                <a:gd name="connsiteX29" fmla="*/ 0 w 1022350"/>
                <a:gd name="connsiteY29" fmla="*/ 118269 h 1612901"/>
                <a:gd name="connsiteX30" fmla="*/ 511175 w 1022350"/>
                <a:gd name="connsiteY30" fmla="*/ 0 h 16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2350" h="1612901">
                  <a:moveTo>
                    <a:pt x="511175" y="0"/>
                  </a:moveTo>
                  <a:cubicBezTo>
                    <a:pt x="793489" y="0"/>
                    <a:pt x="1022350" y="52951"/>
                    <a:pt x="1022350" y="118269"/>
                  </a:cubicBezTo>
                  <a:lnTo>
                    <a:pt x="1022004" y="119063"/>
                  </a:lnTo>
                  <a:lnTo>
                    <a:pt x="1022350" y="119063"/>
                  </a:lnTo>
                  <a:lnTo>
                    <a:pt x="1022350" y="288925"/>
                  </a:lnTo>
                  <a:lnTo>
                    <a:pt x="1022350" y="439738"/>
                  </a:lnTo>
                  <a:lnTo>
                    <a:pt x="1022350" y="593725"/>
                  </a:lnTo>
                  <a:lnTo>
                    <a:pt x="1022350" y="744538"/>
                  </a:lnTo>
                  <a:lnTo>
                    <a:pt x="1022350" y="893763"/>
                  </a:lnTo>
                  <a:lnTo>
                    <a:pt x="1022350" y="1044575"/>
                  </a:lnTo>
                  <a:lnTo>
                    <a:pt x="1022350" y="1198563"/>
                  </a:lnTo>
                  <a:lnTo>
                    <a:pt x="1022350" y="1493838"/>
                  </a:lnTo>
                  <a:lnTo>
                    <a:pt x="1022350" y="1511301"/>
                  </a:lnTo>
                  <a:lnTo>
                    <a:pt x="1014792" y="1511301"/>
                  </a:lnTo>
                  <a:lnTo>
                    <a:pt x="1011965" y="1517834"/>
                  </a:lnTo>
                  <a:cubicBezTo>
                    <a:pt x="964300" y="1572089"/>
                    <a:pt x="758200" y="1612901"/>
                    <a:pt x="511175" y="1612901"/>
                  </a:cubicBezTo>
                  <a:cubicBezTo>
                    <a:pt x="264151" y="1612901"/>
                    <a:pt x="58051" y="1572089"/>
                    <a:pt x="10386" y="1517834"/>
                  </a:cubicBezTo>
                  <a:lnTo>
                    <a:pt x="7558" y="1511301"/>
                  </a:lnTo>
                  <a:lnTo>
                    <a:pt x="0" y="1511301"/>
                  </a:lnTo>
                  <a:lnTo>
                    <a:pt x="0" y="1493838"/>
                  </a:lnTo>
                  <a:lnTo>
                    <a:pt x="0" y="1198563"/>
                  </a:lnTo>
                  <a:lnTo>
                    <a:pt x="0" y="1044575"/>
                  </a:lnTo>
                  <a:lnTo>
                    <a:pt x="0" y="893763"/>
                  </a:lnTo>
                  <a:lnTo>
                    <a:pt x="0" y="744538"/>
                  </a:lnTo>
                  <a:lnTo>
                    <a:pt x="0" y="593725"/>
                  </a:lnTo>
                  <a:lnTo>
                    <a:pt x="0" y="439738"/>
                  </a:lnTo>
                  <a:lnTo>
                    <a:pt x="0" y="288925"/>
                  </a:lnTo>
                  <a:lnTo>
                    <a:pt x="0" y="119063"/>
                  </a:lnTo>
                  <a:lnTo>
                    <a:pt x="346" y="119063"/>
                  </a:lnTo>
                  <a:lnTo>
                    <a:pt x="0" y="118269"/>
                  </a:lnTo>
                  <a:cubicBezTo>
                    <a:pt x="0" y="52951"/>
                    <a:pt x="228861" y="0"/>
                    <a:pt x="511175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标题 4"/>
            <p:cNvSpPr txBox="1"/>
            <p:nvPr/>
          </p:nvSpPr>
          <p:spPr>
            <a:xfrm>
              <a:off x="4871778" y="4963407"/>
              <a:ext cx="970132" cy="136913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1800" b="0" spc="300" dirty="0">
                  <a:solidFill>
                    <a:schemeClr val="bg1"/>
                  </a:solidFill>
                </a:rPr>
                <a:t>以老带新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90520" y="4214726"/>
            <a:ext cx="1022350" cy="2046289"/>
            <a:chOff x="6690520" y="4214726"/>
            <a:chExt cx="1022350" cy="2046289"/>
          </a:xfrm>
        </p:grpSpPr>
        <p:sp>
          <p:nvSpPr>
            <p:cNvPr id="84" name="任意多边形 83"/>
            <p:cNvSpPr/>
            <p:nvPr/>
          </p:nvSpPr>
          <p:spPr bwMode="auto">
            <a:xfrm>
              <a:off x="6690520" y="4214726"/>
              <a:ext cx="1022350" cy="2046289"/>
            </a:xfrm>
            <a:custGeom>
              <a:avLst/>
              <a:gdLst>
                <a:gd name="connsiteX0" fmla="*/ 511175 w 1022350"/>
                <a:gd name="connsiteY0" fmla="*/ 0 h 2046289"/>
                <a:gd name="connsiteX1" fmla="*/ 1022350 w 1022350"/>
                <a:gd name="connsiteY1" fmla="*/ 124619 h 2046289"/>
                <a:gd name="connsiteX2" fmla="*/ 1022022 w 1022350"/>
                <a:gd name="connsiteY2" fmla="*/ 125412 h 2046289"/>
                <a:gd name="connsiteX3" fmla="*/ 1022350 w 1022350"/>
                <a:gd name="connsiteY3" fmla="*/ 125412 h 2046289"/>
                <a:gd name="connsiteX4" fmla="*/ 1022350 w 1022350"/>
                <a:gd name="connsiteY4" fmla="*/ 274637 h 2046289"/>
                <a:gd name="connsiteX5" fmla="*/ 1022350 w 1022350"/>
                <a:gd name="connsiteY5" fmla="*/ 428625 h 2046289"/>
                <a:gd name="connsiteX6" fmla="*/ 1022350 w 1022350"/>
                <a:gd name="connsiteY6" fmla="*/ 579437 h 2046289"/>
                <a:gd name="connsiteX7" fmla="*/ 1022350 w 1022350"/>
                <a:gd name="connsiteY7" fmla="*/ 730250 h 2046289"/>
                <a:gd name="connsiteX8" fmla="*/ 1022350 w 1022350"/>
                <a:gd name="connsiteY8" fmla="*/ 881062 h 2046289"/>
                <a:gd name="connsiteX9" fmla="*/ 1022350 w 1022350"/>
                <a:gd name="connsiteY9" fmla="*/ 1035050 h 2046289"/>
                <a:gd name="connsiteX10" fmla="*/ 1022350 w 1022350"/>
                <a:gd name="connsiteY10" fmla="*/ 1184275 h 2046289"/>
                <a:gd name="connsiteX11" fmla="*/ 1022350 w 1022350"/>
                <a:gd name="connsiteY11" fmla="*/ 1335087 h 2046289"/>
                <a:gd name="connsiteX12" fmla="*/ 1022350 w 1022350"/>
                <a:gd name="connsiteY12" fmla="*/ 1485900 h 2046289"/>
                <a:gd name="connsiteX13" fmla="*/ 1022350 w 1022350"/>
                <a:gd name="connsiteY13" fmla="*/ 1639887 h 2046289"/>
                <a:gd name="connsiteX14" fmla="*/ 1022350 w 1022350"/>
                <a:gd name="connsiteY14" fmla="*/ 1920082 h 2046289"/>
                <a:gd name="connsiteX15" fmla="*/ 1022350 w 1022350"/>
                <a:gd name="connsiteY15" fmla="*/ 1922462 h 2046289"/>
                <a:gd name="connsiteX16" fmla="*/ 1021378 w 1022350"/>
                <a:gd name="connsiteY16" fmla="*/ 1922462 h 2046289"/>
                <a:gd name="connsiteX17" fmla="*/ 1011965 w 1022350"/>
                <a:gd name="connsiteY17" fmla="*/ 1945517 h 2046289"/>
                <a:gd name="connsiteX18" fmla="*/ 511175 w 1022350"/>
                <a:gd name="connsiteY18" fmla="*/ 2046289 h 2046289"/>
                <a:gd name="connsiteX19" fmla="*/ 10386 w 1022350"/>
                <a:gd name="connsiteY19" fmla="*/ 1945517 h 2046289"/>
                <a:gd name="connsiteX20" fmla="*/ 972 w 1022350"/>
                <a:gd name="connsiteY20" fmla="*/ 1922462 h 2046289"/>
                <a:gd name="connsiteX21" fmla="*/ 0 w 1022350"/>
                <a:gd name="connsiteY21" fmla="*/ 1922462 h 2046289"/>
                <a:gd name="connsiteX22" fmla="*/ 0 w 1022350"/>
                <a:gd name="connsiteY22" fmla="*/ 1920082 h 2046289"/>
                <a:gd name="connsiteX23" fmla="*/ 0 w 1022350"/>
                <a:gd name="connsiteY23" fmla="*/ 1639887 h 2046289"/>
                <a:gd name="connsiteX24" fmla="*/ 0 w 1022350"/>
                <a:gd name="connsiteY24" fmla="*/ 1485900 h 2046289"/>
                <a:gd name="connsiteX25" fmla="*/ 0 w 1022350"/>
                <a:gd name="connsiteY25" fmla="*/ 1335087 h 2046289"/>
                <a:gd name="connsiteX26" fmla="*/ 0 w 1022350"/>
                <a:gd name="connsiteY26" fmla="*/ 1184275 h 2046289"/>
                <a:gd name="connsiteX27" fmla="*/ 0 w 1022350"/>
                <a:gd name="connsiteY27" fmla="*/ 1035050 h 2046289"/>
                <a:gd name="connsiteX28" fmla="*/ 0 w 1022350"/>
                <a:gd name="connsiteY28" fmla="*/ 881062 h 2046289"/>
                <a:gd name="connsiteX29" fmla="*/ 0 w 1022350"/>
                <a:gd name="connsiteY29" fmla="*/ 730250 h 2046289"/>
                <a:gd name="connsiteX30" fmla="*/ 0 w 1022350"/>
                <a:gd name="connsiteY30" fmla="*/ 579437 h 2046289"/>
                <a:gd name="connsiteX31" fmla="*/ 0 w 1022350"/>
                <a:gd name="connsiteY31" fmla="*/ 428625 h 2046289"/>
                <a:gd name="connsiteX32" fmla="*/ 0 w 1022350"/>
                <a:gd name="connsiteY32" fmla="*/ 274637 h 2046289"/>
                <a:gd name="connsiteX33" fmla="*/ 0 w 1022350"/>
                <a:gd name="connsiteY33" fmla="*/ 125412 h 2046289"/>
                <a:gd name="connsiteX34" fmla="*/ 328 w 1022350"/>
                <a:gd name="connsiteY34" fmla="*/ 125412 h 2046289"/>
                <a:gd name="connsiteX35" fmla="*/ 0 w 1022350"/>
                <a:gd name="connsiteY35" fmla="*/ 124619 h 2046289"/>
                <a:gd name="connsiteX36" fmla="*/ 511175 w 1022350"/>
                <a:gd name="connsiteY36" fmla="*/ 0 h 20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22350" h="2046289">
                  <a:moveTo>
                    <a:pt x="511175" y="0"/>
                  </a:moveTo>
                  <a:cubicBezTo>
                    <a:pt x="793489" y="0"/>
                    <a:pt x="1022350" y="55794"/>
                    <a:pt x="1022350" y="124619"/>
                  </a:cubicBezTo>
                  <a:lnTo>
                    <a:pt x="1022022" y="125412"/>
                  </a:lnTo>
                  <a:lnTo>
                    <a:pt x="1022350" y="125412"/>
                  </a:lnTo>
                  <a:lnTo>
                    <a:pt x="1022350" y="274637"/>
                  </a:lnTo>
                  <a:lnTo>
                    <a:pt x="1022350" y="428625"/>
                  </a:lnTo>
                  <a:lnTo>
                    <a:pt x="1022350" y="579437"/>
                  </a:lnTo>
                  <a:lnTo>
                    <a:pt x="1022350" y="730250"/>
                  </a:lnTo>
                  <a:lnTo>
                    <a:pt x="1022350" y="881062"/>
                  </a:lnTo>
                  <a:lnTo>
                    <a:pt x="1022350" y="1035050"/>
                  </a:lnTo>
                  <a:lnTo>
                    <a:pt x="1022350" y="1184275"/>
                  </a:lnTo>
                  <a:lnTo>
                    <a:pt x="1022350" y="1335087"/>
                  </a:lnTo>
                  <a:lnTo>
                    <a:pt x="1022350" y="1485900"/>
                  </a:lnTo>
                  <a:lnTo>
                    <a:pt x="1022350" y="1639887"/>
                  </a:lnTo>
                  <a:lnTo>
                    <a:pt x="1022350" y="1920082"/>
                  </a:lnTo>
                  <a:lnTo>
                    <a:pt x="1022350" y="1922462"/>
                  </a:lnTo>
                  <a:lnTo>
                    <a:pt x="1021378" y="1922462"/>
                  </a:lnTo>
                  <a:lnTo>
                    <a:pt x="1011965" y="1945517"/>
                  </a:lnTo>
                  <a:cubicBezTo>
                    <a:pt x="964300" y="2003028"/>
                    <a:pt x="758200" y="2046289"/>
                    <a:pt x="511175" y="2046289"/>
                  </a:cubicBezTo>
                  <a:cubicBezTo>
                    <a:pt x="264151" y="2046289"/>
                    <a:pt x="58051" y="2003028"/>
                    <a:pt x="10386" y="1945517"/>
                  </a:cubicBezTo>
                  <a:lnTo>
                    <a:pt x="972" y="1922462"/>
                  </a:lnTo>
                  <a:lnTo>
                    <a:pt x="0" y="1922462"/>
                  </a:lnTo>
                  <a:lnTo>
                    <a:pt x="0" y="1920082"/>
                  </a:lnTo>
                  <a:lnTo>
                    <a:pt x="0" y="1639887"/>
                  </a:lnTo>
                  <a:lnTo>
                    <a:pt x="0" y="1485900"/>
                  </a:lnTo>
                  <a:lnTo>
                    <a:pt x="0" y="1335087"/>
                  </a:lnTo>
                  <a:lnTo>
                    <a:pt x="0" y="1184275"/>
                  </a:lnTo>
                  <a:lnTo>
                    <a:pt x="0" y="1035050"/>
                  </a:lnTo>
                  <a:lnTo>
                    <a:pt x="0" y="881062"/>
                  </a:lnTo>
                  <a:lnTo>
                    <a:pt x="0" y="730250"/>
                  </a:lnTo>
                  <a:lnTo>
                    <a:pt x="0" y="579437"/>
                  </a:lnTo>
                  <a:lnTo>
                    <a:pt x="0" y="428625"/>
                  </a:lnTo>
                  <a:lnTo>
                    <a:pt x="0" y="274637"/>
                  </a:lnTo>
                  <a:lnTo>
                    <a:pt x="0" y="125412"/>
                  </a:lnTo>
                  <a:lnTo>
                    <a:pt x="328" y="125412"/>
                  </a:lnTo>
                  <a:lnTo>
                    <a:pt x="0" y="124619"/>
                  </a:lnTo>
                  <a:cubicBezTo>
                    <a:pt x="0" y="55794"/>
                    <a:pt x="228861" y="0"/>
                    <a:pt x="511175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标题 4"/>
            <p:cNvSpPr txBox="1"/>
            <p:nvPr/>
          </p:nvSpPr>
          <p:spPr>
            <a:xfrm>
              <a:off x="6716629" y="4471988"/>
              <a:ext cx="970132" cy="136913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2000" b="0" spc="300" dirty="0">
                  <a:solidFill>
                    <a:schemeClr val="bg1"/>
                  </a:solidFill>
                </a:rPr>
                <a:t>因材施教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701087" y="3571788"/>
            <a:ext cx="1019176" cy="2692400"/>
            <a:chOff x="8701087" y="3571788"/>
            <a:chExt cx="1019176" cy="2692400"/>
          </a:xfrm>
        </p:grpSpPr>
        <p:sp>
          <p:nvSpPr>
            <p:cNvPr id="83" name="任意多边形 82"/>
            <p:cNvSpPr/>
            <p:nvPr/>
          </p:nvSpPr>
          <p:spPr bwMode="auto">
            <a:xfrm>
              <a:off x="8701087" y="3571788"/>
              <a:ext cx="1019176" cy="2692400"/>
            </a:xfrm>
            <a:custGeom>
              <a:avLst/>
              <a:gdLst>
                <a:gd name="connsiteX0" fmla="*/ 509588 w 1019176"/>
                <a:gd name="connsiteY0" fmla="*/ 0 h 2692400"/>
                <a:gd name="connsiteX1" fmla="*/ 1019176 w 1019176"/>
                <a:gd name="connsiteY1" fmla="*/ 124619 h 2692400"/>
                <a:gd name="connsiteX2" fmla="*/ 1018849 w 1019176"/>
                <a:gd name="connsiteY2" fmla="*/ 125413 h 2692400"/>
                <a:gd name="connsiteX3" fmla="*/ 1019175 w 1019176"/>
                <a:gd name="connsiteY3" fmla="*/ 125413 h 2692400"/>
                <a:gd name="connsiteX4" fmla="*/ 1019175 w 1019176"/>
                <a:gd name="connsiteY4" fmla="*/ 274638 h 2692400"/>
                <a:gd name="connsiteX5" fmla="*/ 1019175 w 1019176"/>
                <a:gd name="connsiteY5" fmla="*/ 285984 h 2692400"/>
                <a:gd name="connsiteX6" fmla="*/ 1019175 w 1019176"/>
                <a:gd name="connsiteY6" fmla="*/ 425450 h 2692400"/>
                <a:gd name="connsiteX7" fmla="*/ 1019175 w 1019176"/>
                <a:gd name="connsiteY7" fmla="*/ 440578 h 2692400"/>
                <a:gd name="connsiteX8" fmla="*/ 1019175 w 1019176"/>
                <a:gd name="connsiteY8" fmla="*/ 579438 h 2692400"/>
                <a:gd name="connsiteX9" fmla="*/ 1019175 w 1019176"/>
                <a:gd name="connsiteY9" fmla="*/ 590784 h 2692400"/>
                <a:gd name="connsiteX10" fmla="*/ 1019175 w 1019176"/>
                <a:gd name="connsiteY10" fmla="*/ 730250 h 2692400"/>
                <a:gd name="connsiteX11" fmla="*/ 1019175 w 1019176"/>
                <a:gd name="connsiteY11" fmla="*/ 741456 h 2692400"/>
                <a:gd name="connsiteX12" fmla="*/ 1019175 w 1019176"/>
                <a:gd name="connsiteY12" fmla="*/ 881063 h 2692400"/>
                <a:gd name="connsiteX13" fmla="*/ 1019175 w 1019176"/>
                <a:gd name="connsiteY13" fmla="*/ 892269 h 2692400"/>
                <a:gd name="connsiteX14" fmla="*/ 1019175 w 1019176"/>
                <a:gd name="connsiteY14" fmla="*/ 1030288 h 2692400"/>
                <a:gd name="connsiteX15" fmla="*/ 1019175 w 1019176"/>
                <a:gd name="connsiteY15" fmla="*/ 1045416 h 2692400"/>
                <a:gd name="connsiteX16" fmla="*/ 1019175 w 1019176"/>
                <a:gd name="connsiteY16" fmla="*/ 1184275 h 2692400"/>
                <a:gd name="connsiteX17" fmla="*/ 1019175 w 1019176"/>
                <a:gd name="connsiteY17" fmla="*/ 1195621 h 2692400"/>
                <a:gd name="connsiteX18" fmla="*/ 1019175 w 1019176"/>
                <a:gd name="connsiteY18" fmla="*/ 1335088 h 2692400"/>
                <a:gd name="connsiteX19" fmla="*/ 1019175 w 1019176"/>
                <a:gd name="connsiteY19" fmla="*/ 1346434 h 2692400"/>
                <a:gd name="connsiteX20" fmla="*/ 1019175 w 1019176"/>
                <a:gd name="connsiteY20" fmla="*/ 1485900 h 2692400"/>
                <a:gd name="connsiteX21" fmla="*/ 1019175 w 1019176"/>
                <a:gd name="connsiteY21" fmla="*/ 1497106 h 2692400"/>
                <a:gd name="connsiteX22" fmla="*/ 1019175 w 1019176"/>
                <a:gd name="connsiteY22" fmla="*/ 1636713 h 2692400"/>
                <a:gd name="connsiteX23" fmla="*/ 1019175 w 1019176"/>
                <a:gd name="connsiteY23" fmla="*/ 1651771 h 2692400"/>
                <a:gd name="connsiteX24" fmla="*/ 1019175 w 1019176"/>
                <a:gd name="connsiteY24" fmla="*/ 1790700 h 2692400"/>
                <a:gd name="connsiteX25" fmla="*/ 1019175 w 1019176"/>
                <a:gd name="connsiteY25" fmla="*/ 1801906 h 2692400"/>
                <a:gd name="connsiteX26" fmla="*/ 1019175 w 1019176"/>
                <a:gd name="connsiteY26" fmla="*/ 1982788 h 2692400"/>
                <a:gd name="connsiteX27" fmla="*/ 1019175 w 1019176"/>
                <a:gd name="connsiteY27" fmla="*/ 1993994 h 2692400"/>
                <a:gd name="connsiteX28" fmla="*/ 1019175 w 1019176"/>
                <a:gd name="connsiteY28" fmla="*/ 2173288 h 2692400"/>
                <a:gd name="connsiteX29" fmla="*/ 1019175 w 1019176"/>
                <a:gd name="connsiteY29" fmla="*/ 2184634 h 2692400"/>
                <a:gd name="connsiteX30" fmla="*/ 1019175 w 1019176"/>
                <a:gd name="connsiteY30" fmla="*/ 2365375 h 2692400"/>
                <a:gd name="connsiteX31" fmla="*/ 1019175 w 1019176"/>
                <a:gd name="connsiteY31" fmla="*/ 2376721 h 2692400"/>
                <a:gd name="connsiteX32" fmla="*/ 1019175 w 1019176"/>
                <a:gd name="connsiteY32" fmla="*/ 2568573 h 2692400"/>
                <a:gd name="connsiteX33" fmla="*/ 1019176 w 1019176"/>
                <a:gd name="connsiteY33" fmla="*/ 2568575 h 2692400"/>
                <a:gd name="connsiteX34" fmla="*/ 1019175 w 1019176"/>
                <a:gd name="connsiteY34" fmla="*/ 2568578 h 2692400"/>
                <a:gd name="connsiteX35" fmla="*/ 1019175 w 1019176"/>
                <a:gd name="connsiteY35" fmla="*/ 2595563 h 2692400"/>
                <a:gd name="connsiteX36" fmla="*/ 1006226 w 1019176"/>
                <a:gd name="connsiteY36" fmla="*/ 2595563 h 2692400"/>
                <a:gd name="connsiteX37" fmla="*/ 979130 w 1019176"/>
                <a:gd name="connsiteY37" fmla="*/ 2616774 h 2692400"/>
                <a:gd name="connsiteX38" fmla="*/ 509588 w 1019176"/>
                <a:gd name="connsiteY38" fmla="*/ 2692400 h 2692400"/>
                <a:gd name="connsiteX39" fmla="*/ 40046 w 1019176"/>
                <a:gd name="connsiteY39" fmla="*/ 2616774 h 2692400"/>
                <a:gd name="connsiteX40" fmla="*/ 12950 w 1019176"/>
                <a:gd name="connsiteY40" fmla="*/ 2595563 h 2692400"/>
                <a:gd name="connsiteX41" fmla="*/ 0 w 1019176"/>
                <a:gd name="connsiteY41" fmla="*/ 2595563 h 2692400"/>
                <a:gd name="connsiteX42" fmla="*/ 0 w 1019176"/>
                <a:gd name="connsiteY42" fmla="*/ 2568575 h 2692400"/>
                <a:gd name="connsiteX43" fmla="*/ 0 w 1019176"/>
                <a:gd name="connsiteY43" fmla="*/ 2376721 h 2692400"/>
                <a:gd name="connsiteX44" fmla="*/ 0 w 1019176"/>
                <a:gd name="connsiteY44" fmla="*/ 2365375 h 2692400"/>
                <a:gd name="connsiteX45" fmla="*/ 0 w 1019176"/>
                <a:gd name="connsiteY45" fmla="*/ 2184634 h 2692400"/>
                <a:gd name="connsiteX46" fmla="*/ 0 w 1019176"/>
                <a:gd name="connsiteY46" fmla="*/ 2173288 h 2692400"/>
                <a:gd name="connsiteX47" fmla="*/ 0 w 1019176"/>
                <a:gd name="connsiteY47" fmla="*/ 1993994 h 2692400"/>
                <a:gd name="connsiteX48" fmla="*/ 0 w 1019176"/>
                <a:gd name="connsiteY48" fmla="*/ 1982788 h 2692400"/>
                <a:gd name="connsiteX49" fmla="*/ 0 w 1019176"/>
                <a:gd name="connsiteY49" fmla="*/ 1801906 h 2692400"/>
                <a:gd name="connsiteX50" fmla="*/ 0 w 1019176"/>
                <a:gd name="connsiteY50" fmla="*/ 1790700 h 2692400"/>
                <a:gd name="connsiteX51" fmla="*/ 0 w 1019176"/>
                <a:gd name="connsiteY51" fmla="*/ 1651771 h 2692400"/>
                <a:gd name="connsiteX52" fmla="*/ 0 w 1019176"/>
                <a:gd name="connsiteY52" fmla="*/ 1636713 h 2692400"/>
                <a:gd name="connsiteX53" fmla="*/ 0 w 1019176"/>
                <a:gd name="connsiteY53" fmla="*/ 1497106 h 2692400"/>
                <a:gd name="connsiteX54" fmla="*/ 0 w 1019176"/>
                <a:gd name="connsiteY54" fmla="*/ 1485900 h 2692400"/>
                <a:gd name="connsiteX55" fmla="*/ 0 w 1019176"/>
                <a:gd name="connsiteY55" fmla="*/ 1346434 h 2692400"/>
                <a:gd name="connsiteX56" fmla="*/ 0 w 1019176"/>
                <a:gd name="connsiteY56" fmla="*/ 1335088 h 2692400"/>
                <a:gd name="connsiteX57" fmla="*/ 0 w 1019176"/>
                <a:gd name="connsiteY57" fmla="*/ 1195621 h 2692400"/>
                <a:gd name="connsiteX58" fmla="*/ 0 w 1019176"/>
                <a:gd name="connsiteY58" fmla="*/ 1184275 h 2692400"/>
                <a:gd name="connsiteX59" fmla="*/ 0 w 1019176"/>
                <a:gd name="connsiteY59" fmla="*/ 1045416 h 2692400"/>
                <a:gd name="connsiteX60" fmla="*/ 0 w 1019176"/>
                <a:gd name="connsiteY60" fmla="*/ 1030288 h 2692400"/>
                <a:gd name="connsiteX61" fmla="*/ 0 w 1019176"/>
                <a:gd name="connsiteY61" fmla="*/ 892269 h 2692400"/>
                <a:gd name="connsiteX62" fmla="*/ 0 w 1019176"/>
                <a:gd name="connsiteY62" fmla="*/ 881063 h 2692400"/>
                <a:gd name="connsiteX63" fmla="*/ 0 w 1019176"/>
                <a:gd name="connsiteY63" fmla="*/ 741456 h 2692400"/>
                <a:gd name="connsiteX64" fmla="*/ 0 w 1019176"/>
                <a:gd name="connsiteY64" fmla="*/ 730250 h 2692400"/>
                <a:gd name="connsiteX65" fmla="*/ 0 w 1019176"/>
                <a:gd name="connsiteY65" fmla="*/ 590784 h 2692400"/>
                <a:gd name="connsiteX66" fmla="*/ 0 w 1019176"/>
                <a:gd name="connsiteY66" fmla="*/ 579438 h 2692400"/>
                <a:gd name="connsiteX67" fmla="*/ 0 w 1019176"/>
                <a:gd name="connsiteY67" fmla="*/ 440578 h 2692400"/>
                <a:gd name="connsiteX68" fmla="*/ 0 w 1019176"/>
                <a:gd name="connsiteY68" fmla="*/ 425450 h 2692400"/>
                <a:gd name="connsiteX69" fmla="*/ 0 w 1019176"/>
                <a:gd name="connsiteY69" fmla="*/ 285984 h 2692400"/>
                <a:gd name="connsiteX70" fmla="*/ 0 w 1019176"/>
                <a:gd name="connsiteY70" fmla="*/ 274638 h 2692400"/>
                <a:gd name="connsiteX71" fmla="*/ 0 w 1019176"/>
                <a:gd name="connsiteY71" fmla="*/ 125413 h 2692400"/>
                <a:gd name="connsiteX72" fmla="*/ 328 w 1019176"/>
                <a:gd name="connsiteY72" fmla="*/ 125413 h 2692400"/>
                <a:gd name="connsiteX73" fmla="*/ 0 w 1019176"/>
                <a:gd name="connsiteY73" fmla="*/ 124619 h 2692400"/>
                <a:gd name="connsiteX74" fmla="*/ 509588 w 1019176"/>
                <a:gd name="connsiteY74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19176" h="2692400">
                  <a:moveTo>
                    <a:pt x="509588" y="0"/>
                  </a:moveTo>
                  <a:cubicBezTo>
                    <a:pt x="791026" y="0"/>
                    <a:pt x="1019176" y="55794"/>
                    <a:pt x="1019176" y="124619"/>
                  </a:cubicBezTo>
                  <a:lnTo>
                    <a:pt x="1018849" y="125413"/>
                  </a:lnTo>
                  <a:lnTo>
                    <a:pt x="1019175" y="125413"/>
                  </a:lnTo>
                  <a:lnTo>
                    <a:pt x="1019175" y="274638"/>
                  </a:lnTo>
                  <a:lnTo>
                    <a:pt x="1019175" y="285984"/>
                  </a:lnTo>
                  <a:lnTo>
                    <a:pt x="1019175" y="425450"/>
                  </a:lnTo>
                  <a:lnTo>
                    <a:pt x="1019175" y="440578"/>
                  </a:lnTo>
                  <a:lnTo>
                    <a:pt x="1019175" y="579438"/>
                  </a:lnTo>
                  <a:lnTo>
                    <a:pt x="1019175" y="590784"/>
                  </a:lnTo>
                  <a:lnTo>
                    <a:pt x="1019175" y="730250"/>
                  </a:lnTo>
                  <a:lnTo>
                    <a:pt x="1019175" y="741456"/>
                  </a:lnTo>
                  <a:lnTo>
                    <a:pt x="1019175" y="881063"/>
                  </a:lnTo>
                  <a:lnTo>
                    <a:pt x="1019175" y="892269"/>
                  </a:lnTo>
                  <a:lnTo>
                    <a:pt x="1019175" y="1030288"/>
                  </a:lnTo>
                  <a:lnTo>
                    <a:pt x="1019175" y="1045416"/>
                  </a:lnTo>
                  <a:lnTo>
                    <a:pt x="1019175" y="1184275"/>
                  </a:lnTo>
                  <a:lnTo>
                    <a:pt x="1019175" y="1195621"/>
                  </a:lnTo>
                  <a:lnTo>
                    <a:pt x="1019175" y="1335088"/>
                  </a:lnTo>
                  <a:lnTo>
                    <a:pt x="1019175" y="1346434"/>
                  </a:lnTo>
                  <a:lnTo>
                    <a:pt x="1019175" y="1485900"/>
                  </a:lnTo>
                  <a:lnTo>
                    <a:pt x="1019175" y="1497106"/>
                  </a:lnTo>
                  <a:lnTo>
                    <a:pt x="1019175" y="1636713"/>
                  </a:lnTo>
                  <a:lnTo>
                    <a:pt x="1019175" y="1651771"/>
                  </a:lnTo>
                  <a:lnTo>
                    <a:pt x="1019175" y="1790700"/>
                  </a:lnTo>
                  <a:lnTo>
                    <a:pt x="1019175" y="1801906"/>
                  </a:lnTo>
                  <a:lnTo>
                    <a:pt x="1019175" y="1982788"/>
                  </a:lnTo>
                  <a:lnTo>
                    <a:pt x="1019175" y="1993994"/>
                  </a:lnTo>
                  <a:lnTo>
                    <a:pt x="1019175" y="2173288"/>
                  </a:lnTo>
                  <a:lnTo>
                    <a:pt x="1019175" y="2184634"/>
                  </a:lnTo>
                  <a:lnTo>
                    <a:pt x="1019175" y="2365375"/>
                  </a:lnTo>
                  <a:cubicBezTo>
                    <a:pt x="1019175" y="2365375"/>
                    <a:pt x="1019175" y="2369157"/>
                    <a:pt x="1019175" y="2376721"/>
                  </a:cubicBezTo>
                  <a:lnTo>
                    <a:pt x="1019175" y="2568573"/>
                  </a:lnTo>
                  <a:lnTo>
                    <a:pt x="1019176" y="2568575"/>
                  </a:lnTo>
                  <a:lnTo>
                    <a:pt x="1019175" y="2568578"/>
                  </a:lnTo>
                  <a:lnTo>
                    <a:pt x="1019175" y="2595563"/>
                  </a:lnTo>
                  <a:lnTo>
                    <a:pt x="1006226" y="2595563"/>
                  </a:lnTo>
                  <a:lnTo>
                    <a:pt x="979130" y="2616774"/>
                  </a:lnTo>
                  <a:cubicBezTo>
                    <a:pt x="901770" y="2661216"/>
                    <a:pt x="720666" y="2692400"/>
                    <a:pt x="509588" y="2692400"/>
                  </a:cubicBezTo>
                  <a:cubicBezTo>
                    <a:pt x="298510" y="2692400"/>
                    <a:pt x="117406" y="2661216"/>
                    <a:pt x="40046" y="2616774"/>
                  </a:cubicBezTo>
                  <a:lnTo>
                    <a:pt x="12950" y="2595563"/>
                  </a:lnTo>
                  <a:lnTo>
                    <a:pt x="0" y="2595563"/>
                  </a:lnTo>
                  <a:lnTo>
                    <a:pt x="0" y="2568575"/>
                  </a:lnTo>
                  <a:lnTo>
                    <a:pt x="0" y="2376721"/>
                  </a:lnTo>
                  <a:lnTo>
                    <a:pt x="0" y="2365375"/>
                  </a:lnTo>
                  <a:lnTo>
                    <a:pt x="0" y="2184634"/>
                  </a:lnTo>
                  <a:lnTo>
                    <a:pt x="0" y="2173288"/>
                  </a:lnTo>
                  <a:lnTo>
                    <a:pt x="0" y="1993994"/>
                  </a:lnTo>
                  <a:lnTo>
                    <a:pt x="0" y="1982788"/>
                  </a:lnTo>
                  <a:lnTo>
                    <a:pt x="0" y="1801906"/>
                  </a:lnTo>
                  <a:lnTo>
                    <a:pt x="0" y="1790700"/>
                  </a:lnTo>
                  <a:lnTo>
                    <a:pt x="0" y="1651771"/>
                  </a:lnTo>
                  <a:lnTo>
                    <a:pt x="0" y="1636713"/>
                  </a:lnTo>
                  <a:lnTo>
                    <a:pt x="0" y="1497106"/>
                  </a:lnTo>
                  <a:lnTo>
                    <a:pt x="0" y="1485900"/>
                  </a:lnTo>
                  <a:lnTo>
                    <a:pt x="0" y="1346434"/>
                  </a:lnTo>
                  <a:lnTo>
                    <a:pt x="0" y="1335088"/>
                  </a:lnTo>
                  <a:lnTo>
                    <a:pt x="0" y="1195621"/>
                  </a:lnTo>
                  <a:lnTo>
                    <a:pt x="0" y="1184275"/>
                  </a:lnTo>
                  <a:lnTo>
                    <a:pt x="0" y="1045416"/>
                  </a:lnTo>
                  <a:lnTo>
                    <a:pt x="0" y="1030288"/>
                  </a:lnTo>
                  <a:lnTo>
                    <a:pt x="0" y="892269"/>
                  </a:lnTo>
                  <a:lnTo>
                    <a:pt x="0" y="881063"/>
                  </a:lnTo>
                  <a:lnTo>
                    <a:pt x="0" y="741456"/>
                  </a:lnTo>
                  <a:lnTo>
                    <a:pt x="0" y="730250"/>
                  </a:lnTo>
                  <a:lnTo>
                    <a:pt x="0" y="590784"/>
                  </a:lnTo>
                  <a:lnTo>
                    <a:pt x="0" y="579438"/>
                  </a:lnTo>
                  <a:lnTo>
                    <a:pt x="0" y="440578"/>
                  </a:lnTo>
                  <a:lnTo>
                    <a:pt x="0" y="425450"/>
                  </a:lnTo>
                  <a:lnTo>
                    <a:pt x="0" y="285984"/>
                  </a:lnTo>
                  <a:lnTo>
                    <a:pt x="0" y="274638"/>
                  </a:lnTo>
                  <a:lnTo>
                    <a:pt x="0" y="125413"/>
                  </a:lnTo>
                  <a:lnTo>
                    <a:pt x="328" y="125413"/>
                  </a:lnTo>
                  <a:lnTo>
                    <a:pt x="0" y="124619"/>
                  </a:lnTo>
                  <a:cubicBezTo>
                    <a:pt x="0" y="55794"/>
                    <a:pt x="228150" y="0"/>
                    <a:pt x="509588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标题 4"/>
            <p:cNvSpPr txBox="1"/>
            <p:nvPr/>
          </p:nvSpPr>
          <p:spPr>
            <a:xfrm>
              <a:off x="8703474" y="3920156"/>
              <a:ext cx="970132" cy="2120282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b="0" spc="300" dirty="0">
                  <a:solidFill>
                    <a:schemeClr val="bg1"/>
                  </a:solidFill>
                </a:rPr>
                <a:t>合作共赢</a:t>
              </a:r>
            </a:p>
          </p:txBody>
        </p:sp>
      </p:grp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230123" y="1162878"/>
            <a:ext cx="6099526" cy="780134"/>
          </a:xfrm>
          <a:prstGeom prst="rect">
            <a:avLst/>
          </a:prstGeom>
        </p:spPr>
        <p:txBody>
          <a:bodyPr vert="horz" numCol="1" spcCol="274320"/>
          <a:lstStyle/>
          <a:p>
            <a:pPr algn="ctr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</a:pPr>
            <a:r>
              <a:rPr lang="zh-CN" altLang="zh-CN" sz="1050" dirty="0">
                <a:solidFill>
                  <a:schemeClr val="bg1">
                    <a:lumMod val="85000"/>
                  </a:schemeClr>
                </a:solidFill>
                <a:latin typeface="Roboto condensed"/>
                <a:cs typeface="Roboto condensed"/>
              </a:rPr>
              <a:t>得人者得天下所谓知易行难，虽然所有的企业都号称重视人才、珍惜人才，但能够真正做到的企业可谓凤毛麟角，所以也只有这寥寥可数的企业成为某一行业、某一商业领域的绝对的霸主和领袖。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1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2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0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6" grpId="0"/>
          <p:bldP spid="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6" grpId="0"/>
          <p:bldP spid="9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456" y="743229"/>
            <a:ext cx="5693616" cy="6133896"/>
          </a:xfrm>
          <a:prstGeom prst="rect">
            <a:avLst/>
          </a:prstGeom>
        </p:spPr>
      </p:pic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7788473" y="1049338"/>
            <a:ext cx="3817938" cy="5549900"/>
            <a:chOff x="4046" y="661"/>
            <a:chExt cx="2405" cy="3496"/>
          </a:xfrm>
        </p:grpSpPr>
        <p:sp>
          <p:nvSpPr>
            <p:cNvPr id="5" name="Freeform 9"/>
            <p:cNvSpPr/>
            <p:nvPr/>
          </p:nvSpPr>
          <p:spPr bwMode="auto">
            <a:xfrm>
              <a:off x="5721" y="3334"/>
              <a:ext cx="730" cy="554"/>
            </a:xfrm>
            <a:custGeom>
              <a:avLst/>
              <a:gdLst>
                <a:gd name="T0" fmla="*/ 730 w 730"/>
                <a:gd name="T1" fmla="*/ 440 h 554"/>
                <a:gd name="T2" fmla="*/ 78 w 730"/>
                <a:gd name="T3" fmla="*/ 554 h 554"/>
                <a:gd name="T4" fmla="*/ 0 w 730"/>
                <a:gd name="T5" fmla="*/ 113 h 554"/>
                <a:gd name="T6" fmla="*/ 652 w 730"/>
                <a:gd name="T7" fmla="*/ 0 h 554"/>
                <a:gd name="T8" fmla="*/ 730 w 730"/>
                <a:gd name="T9" fmla="*/ 44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554">
                  <a:moveTo>
                    <a:pt x="730" y="440"/>
                  </a:moveTo>
                  <a:lnTo>
                    <a:pt x="78" y="554"/>
                  </a:lnTo>
                  <a:lnTo>
                    <a:pt x="0" y="113"/>
                  </a:lnTo>
                  <a:lnTo>
                    <a:pt x="652" y="0"/>
                  </a:lnTo>
                  <a:lnTo>
                    <a:pt x="730" y="44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4812" y="3833"/>
              <a:ext cx="383" cy="324"/>
            </a:xfrm>
            <a:custGeom>
              <a:avLst/>
              <a:gdLst>
                <a:gd name="T0" fmla="*/ 29 w 162"/>
                <a:gd name="T1" fmla="*/ 15 h 137"/>
                <a:gd name="T2" fmla="*/ 34 w 162"/>
                <a:gd name="T3" fmla="*/ 83 h 137"/>
                <a:gd name="T4" fmla="*/ 151 w 162"/>
                <a:gd name="T5" fmla="*/ 116 h 137"/>
                <a:gd name="T6" fmla="*/ 162 w 162"/>
                <a:gd name="T7" fmla="*/ 87 h 137"/>
                <a:gd name="T8" fmla="*/ 122 w 162"/>
                <a:gd name="T9" fmla="*/ 43 h 137"/>
                <a:gd name="T10" fmla="*/ 29 w 162"/>
                <a:gd name="T11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37">
                  <a:moveTo>
                    <a:pt x="29" y="15"/>
                  </a:moveTo>
                  <a:cubicBezTo>
                    <a:pt x="7" y="25"/>
                    <a:pt x="0" y="47"/>
                    <a:pt x="34" y="83"/>
                  </a:cubicBezTo>
                  <a:cubicBezTo>
                    <a:pt x="69" y="119"/>
                    <a:pt x="136" y="137"/>
                    <a:pt x="151" y="116"/>
                  </a:cubicBezTo>
                  <a:cubicBezTo>
                    <a:pt x="160" y="103"/>
                    <a:pt x="162" y="87"/>
                    <a:pt x="162" y="87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3"/>
                    <a:pt x="60" y="0"/>
                    <a:pt x="29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5283" y="3779"/>
              <a:ext cx="386" cy="324"/>
            </a:xfrm>
            <a:custGeom>
              <a:avLst/>
              <a:gdLst>
                <a:gd name="T0" fmla="*/ 30 w 163"/>
                <a:gd name="T1" fmla="*/ 15 h 137"/>
                <a:gd name="T2" fmla="*/ 35 w 163"/>
                <a:gd name="T3" fmla="*/ 83 h 137"/>
                <a:gd name="T4" fmla="*/ 152 w 163"/>
                <a:gd name="T5" fmla="*/ 116 h 137"/>
                <a:gd name="T6" fmla="*/ 163 w 163"/>
                <a:gd name="T7" fmla="*/ 88 h 137"/>
                <a:gd name="T8" fmla="*/ 123 w 163"/>
                <a:gd name="T9" fmla="*/ 43 h 137"/>
                <a:gd name="T10" fmla="*/ 30 w 163"/>
                <a:gd name="T11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37">
                  <a:moveTo>
                    <a:pt x="30" y="15"/>
                  </a:moveTo>
                  <a:cubicBezTo>
                    <a:pt x="8" y="25"/>
                    <a:pt x="0" y="47"/>
                    <a:pt x="35" y="83"/>
                  </a:cubicBezTo>
                  <a:cubicBezTo>
                    <a:pt x="70" y="119"/>
                    <a:pt x="137" y="137"/>
                    <a:pt x="152" y="116"/>
                  </a:cubicBezTo>
                  <a:cubicBezTo>
                    <a:pt x="161" y="103"/>
                    <a:pt x="163" y="88"/>
                    <a:pt x="163" y="88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60" y="0"/>
                    <a:pt x="30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4911" y="3196"/>
              <a:ext cx="758" cy="846"/>
            </a:xfrm>
            <a:custGeom>
              <a:avLst/>
              <a:gdLst>
                <a:gd name="T0" fmla="*/ 295 w 320"/>
                <a:gd name="T1" fmla="*/ 14 h 357"/>
                <a:gd name="T2" fmla="*/ 301 w 320"/>
                <a:gd name="T3" fmla="*/ 77 h 357"/>
                <a:gd name="T4" fmla="*/ 320 w 320"/>
                <a:gd name="T5" fmla="*/ 335 h 357"/>
                <a:gd name="T6" fmla="*/ 311 w 320"/>
                <a:gd name="T7" fmla="*/ 335 h 357"/>
                <a:gd name="T8" fmla="*/ 234 w 320"/>
                <a:gd name="T9" fmla="*/ 320 h 357"/>
                <a:gd name="T10" fmla="*/ 227 w 320"/>
                <a:gd name="T11" fmla="*/ 318 h 357"/>
                <a:gd name="T12" fmla="*/ 217 w 320"/>
                <a:gd name="T13" fmla="*/ 169 h 357"/>
                <a:gd name="T14" fmla="*/ 206 w 320"/>
                <a:gd name="T15" fmla="*/ 53 h 357"/>
                <a:gd name="T16" fmla="*/ 96 w 320"/>
                <a:gd name="T17" fmla="*/ 52 h 357"/>
                <a:gd name="T18" fmla="*/ 104 w 320"/>
                <a:gd name="T19" fmla="*/ 132 h 357"/>
                <a:gd name="T20" fmla="*/ 120 w 320"/>
                <a:gd name="T21" fmla="*/ 356 h 357"/>
                <a:gd name="T22" fmla="*/ 112 w 320"/>
                <a:gd name="T23" fmla="*/ 356 h 357"/>
                <a:gd name="T24" fmla="*/ 53 w 320"/>
                <a:gd name="T25" fmla="*/ 338 h 357"/>
                <a:gd name="T26" fmla="*/ 45 w 320"/>
                <a:gd name="T27" fmla="*/ 336 h 357"/>
                <a:gd name="T28" fmla="*/ 17 w 320"/>
                <a:gd name="T29" fmla="*/ 157 h 357"/>
                <a:gd name="T30" fmla="*/ 0 w 320"/>
                <a:gd name="T31" fmla="*/ 0 h 357"/>
                <a:gd name="T32" fmla="*/ 142 w 320"/>
                <a:gd name="T33" fmla="*/ 32 h 357"/>
                <a:gd name="T34" fmla="*/ 295 w 320"/>
                <a:gd name="T35" fmla="*/ 1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0" h="357">
                  <a:moveTo>
                    <a:pt x="295" y="14"/>
                  </a:moveTo>
                  <a:cubicBezTo>
                    <a:pt x="296" y="32"/>
                    <a:pt x="299" y="54"/>
                    <a:pt x="301" y="77"/>
                  </a:cubicBezTo>
                  <a:cubicBezTo>
                    <a:pt x="309" y="132"/>
                    <a:pt x="318" y="274"/>
                    <a:pt x="320" y="335"/>
                  </a:cubicBezTo>
                  <a:cubicBezTo>
                    <a:pt x="317" y="335"/>
                    <a:pt x="314" y="335"/>
                    <a:pt x="311" y="335"/>
                  </a:cubicBezTo>
                  <a:cubicBezTo>
                    <a:pt x="285" y="336"/>
                    <a:pt x="249" y="325"/>
                    <a:pt x="234" y="320"/>
                  </a:cubicBezTo>
                  <a:cubicBezTo>
                    <a:pt x="230" y="319"/>
                    <a:pt x="228" y="318"/>
                    <a:pt x="227" y="318"/>
                  </a:cubicBezTo>
                  <a:cubicBezTo>
                    <a:pt x="228" y="301"/>
                    <a:pt x="225" y="252"/>
                    <a:pt x="217" y="169"/>
                  </a:cubicBezTo>
                  <a:cubicBezTo>
                    <a:pt x="208" y="78"/>
                    <a:pt x="206" y="53"/>
                    <a:pt x="20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100" y="98"/>
                    <a:pt x="104" y="132"/>
                  </a:cubicBezTo>
                  <a:cubicBezTo>
                    <a:pt x="108" y="161"/>
                    <a:pt x="116" y="314"/>
                    <a:pt x="120" y="356"/>
                  </a:cubicBezTo>
                  <a:cubicBezTo>
                    <a:pt x="117" y="357"/>
                    <a:pt x="115" y="356"/>
                    <a:pt x="112" y="356"/>
                  </a:cubicBezTo>
                  <a:cubicBezTo>
                    <a:pt x="88" y="355"/>
                    <a:pt x="68" y="344"/>
                    <a:pt x="53" y="338"/>
                  </a:cubicBezTo>
                  <a:cubicBezTo>
                    <a:pt x="50" y="337"/>
                    <a:pt x="48" y="336"/>
                    <a:pt x="45" y="336"/>
                  </a:cubicBezTo>
                  <a:cubicBezTo>
                    <a:pt x="41" y="326"/>
                    <a:pt x="34" y="248"/>
                    <a:pt x="17" y="157"/>
                  </a:cubicBezTo>
                  <a:cubicBezTo>
                    <a:pt x="1" y="72"/>
                    <a:pt x="0" y="23"/>
                    <a:pt x="0" y="0"/>
                  </a:cubicBezTo>
                  <a:cubicBezTo>
                    <a:pt x="40" y="15"/>
                    <a:pt x="91" y="30"/>
                    <a:pt x="142" y="32"/>
                  </a:cubicBezTo>
                  <a:cubicBezTo>
                    <a:pt x="194" y="34"/>
                    <a:pt x="250" y="25"/>
                    <a:pt x="295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4046" y="2202"/>
              <a:ext cx="261" cy="249"/>
            </a:xfrm>
            <a:custGeom>
              <a:avLst/>
              <a:gdLst>
                <a:gd name="T0" fmla="*/ 7 w 110"/>
                <a:gd name="T1" fmla="*/ 40 h 105"/>
                <a:gd name="T2" fmla="*/ 71 w 110"/>
                <a:gd name="T3" fmla="*/ 18 h 105"/>
                <a:gd name="T4" fmla="*/ 73 w 110"/>
                <a:gd name="T5" fmla="*/ 19 h 105"/>
                <a:gd name="T6" fmla="*/ 81 w 110"/>
                <a:gd name="T7" fmla="*/ 3 h 105"/>
                <a:gd name="T8" fmla="*/ 105 w 110"/>
                <a:gd name="T9" fmla="*/ 25 h 105"/>
                <a:gd name="T10" fmla="*/ 107 w 110"/>
                <a:gd name="T11" fmla="*/ 48 h 105"/>
                <a:gd name="T12" fmla="*/ 110 w 110"/>
                <a:gd name="T13" fmla="*/ 52 h 105"/>
                <a:gd name="T14" fmla="*/ 89 w 110"/>
                <a:gd name="T15" fmla="*/ 105 h 105"/>
                <a:gd name="T16" fmla="*/ 44 w 110"/>
                <a:gd name="T17" fmla="*/ 96 h 105"/>
                <a:gd name="T18" fmla="*/ 7 w 110"/>
                <a:gd name="T1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05">
                  <a:moveTo>
                    <a:pt x="7" y="40"/>
                  </a:moveTo>
                  <a:cubicBezTo>
                    <a:pt x="15" y="18"/>
                    <a:pt x="43" y="8"/>
                    <a:pt x="71" y="18"/>
                  </a:cubicBezTo>
                  <a:cubicBezTo>
                    <a:pt x="71" y="18"/>
                    <a:pt x="72" y="18"/>
                    <a:pt x="73" y="19"/>
                  </a:cubicBezTo>
                  <a:cubicBezTo>
                    <a:pt x="73" y="11"/>
                    <a:pt x="76" y="5"/>
                    <a:pt x="81" y="3"/>
                  </a:cubicBezTo>
                  <a:cubicBezTo>
                    <a:pt x="89" y="0"/>
                    <a:pt x="100" y="10"/>
                    <a:pt x="105" y="25"/>
                  </a:cubicBezTo>
                  <a:cubicBezTo>
                    <a:pt x="108" y="33"/>
                    <a:pt x="109" y="42"/>
                    <a:pt x="107" y="48"/>
                  </a:cubicBezTo>
                  <a:cubicBezTo>
                    <a:pt x="108" y="49"/>
                    <a:pt x="109" y="50"/>
                    <a:pt x="110" y="52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70" y="102"/>
                    <a:pt x="49" y="98"/>
                    <a:pt x="44" y="96"/>
                  </a:cubicBezTo>
                  <a:cubicBezTo>
                    <a:pt x="16" y="86"/>
                    <a:pt x="0" y="61"/>
                    <a:pt x="7" y="4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4257" y="2325"/>
              <a:ext cx="64" cy="131"/>
            </a:xfrm>
            <a:custGeom>
              <a:avLst/>
              <a:gdLst>
                <a:gd name="T0" fmla="*/ 21 w 27"/>
                <a:gd name="T1" fmla="*/ 0 h 55"/>
                <a:gd name="T2" fmla="*/ 27 w 27"/>
                <a:gd name="T3" fmla="*/ 7 h 55"/>
                <a:gd name="T4" fmla="*/ 9 w 27"/>
                <a:gd name="T5" fmla="*/ 55 h 55"/>
                <a:gd name="T6" fmla="*/ 0 w 27"/>
                <a:gd name="T7" fmla="*/ 53 h 55"/>
                <a:gd name="T8" fmla="*/ 0 w 27"/>
                <a:gd name="T9" fmla="*/ 53 h 55"/>
                <a:gd name="T10" fmla="*/ 21 w 27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21" y="0"/>
                  </a:moveTo>
                  <a:cubicBezTo>
                    <a:pt x="23" y="2"/>
                    <a:pt x="25" y="5"/>
                    <a:pt x="27" y="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5"/>
                    <a:pt x="3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4276" y="2340"/>
              <a:ext cx="76" cy="132"/>
            </a:xfrm>
            <a:custGeom>
              <a:avLst/>
              <a:gdLst>
                <a:gd name="T0" fmla="*/ 45 w 76"/>
                <a:gd name="T1" fmla="*/ 2 h 132"/>
                <a:gd name="T2" fmla="*/ 48 w 76"/>
                <a:gd name="T3" fmla="*/ 0 h 132"/>
                <a:gd name="T4" fmla="*/ 76 w 76"/>
                <a:gd name="T5" fmla="*/ 11 h 132"/>
                <a:gd name="T6" fmla="*/ 38 w 76"/>
                <a:gd name="T7" fmla="*/ 132 h 132"/>
                <a:gd name="T8" fmla="*/ 0 w 76"/>
                <a:gd name="T9" fmla="*/ 118 h 132"/>
                <a:gd name="T10" fmla="*/ 3 w 76"/>
                <a:gd name="T11" fmla="*/ 116 h 132"/>
                <a:gd name="T12" fmla="*/ 45 w 76"/>
                <a:gd name="T13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2">
                  <a:moveTo>
                    <a:pt x="45" y="2"/>
                  </a:moveTo>
                  <a:lnTo>
                    <a:pt x="48" y="0"/>
                  </a:lnTo>
                  <a:lnTo>
                    <a:pt x="76" y="11"/>
                  </a:lnTo>
                  <a:lnTo>
                    <a:pt x="38" y="132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854" y="3180"/>
              <a:ext cx="268" cy="267"/>
            </a:xfrm>
            <a:custGeom>
              <a:avLst/>
              <a:gdLst>
                <a:gd name="T0" fmla="*/ 103 w 113"/>
                <a:gd name="T1" fmla="*/ 41 h 113"/>
                <a:gd name="T2" fmla="*/ 83 w 113"/>
                <a:gd name="T3" fmla="*/ 105 h 113"/>
                <a:gd name="T4" fmla="*/ 26 w 113"/>
                <a:gd name="T5" fmla="*/ 71 h 113"/>
                <a:gd name="T6" fmla="*/ 25 w 113"/>
                <a:gd name="T7" fmla="*/ 69 h 113"/>
                <a:gd name="T8" fmla="*/ 8 w 113"/>
                <a:gd name="T9" fmla="*/ 73 h 113"/>
                <a:gd name="T10" fmla="*/ 9 w 113"/>
                <a:gd name="T11" fmla="*/ 40 h 113"/>
                <a:gd name="T12" fmla="*/ 25 w 113"/>
                <a:gd name="T13" fmla="*/ 24 h 113"/>
                <a:gd name="T14" fmla="*/ 26 w 113"/>
                <a:gd name="T15" fmla="*/ 19 h 113"/>
                <a:gd name="T16" fmla="*/ 81 w 113"/>
                <a:gd name="T17" fmla="*/ 0 h 113"/>
                <a:gd name="T18" fmla="*/ 103 w 113"/>
                <a:gd name="T19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103" y="41"/>
                  </a:moveTo>
                  <a:cubicBezTo>
                    <a:pt x="113" y="68"/>
                    <a:pt x="105" y="97"/>
                    <a:pt x="83" y="105"/>
                  </a:cubicBezTo>
                  <a:cubicBezTo>
                    <a:pt x="62" y="113"/>
                    <a:pt x="36" y="98"/>
                    <a:pt x="26" y="71"/>
                  </a:cubicBezTo>
                  <a:cubicBezTo>
                    <a:pt x="26" y="70"/>
                    <a:pt x="25" y="69"/>
                    <a:pt x="25" y="69"/>
                  </a:cubicBezTo>
                  <a:cubicBezTo>
                    <a:pt x="19" y="74"/>
                    <a:pt x="12" y="75"/>
                    <a:pt x="8" y="73"/>
                  </a:cubicBezTo>
                  <a:cubicBezTo>
                    <a:pt x="0" y="68"/>
                    <a:pt x="1" y="54"/>
                    <a:pt x="9" y="40"/>
                  </a:cubicBezTo>
                  <a:cubicBezTo>
                    <a:pt x="13" y="32"/>
                    <a:pt x="19" y="26"/>
                    <a:pt x="25" y="24"/>
                  </a:cubicBezTo>
                  <a:cubicBezTo>
                    <a:pt x="25" y="22"/>
                    <a:pt x="26" y="20"/>
                    <a:pt x="26" y="1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0" y="17"/>
                    <a:pt x="101" y="35"/>
                    <a:pt x="103" y="41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16" y="3161"/>
              <a:ext cx="130" cy="64"/>
            </a:xfrm>
            <a:custGeom>
              <a:avLst/>
              <a:gdLst>
                <a:gd name="T0" fmla="*/ 50 w 55"/>
                <a:gd name="T1" fmla="*/ 0 h 27"/>
                <a:gd name="T2" fmla="*/ 55 w 55"/>
                <a:gd name="T3" fmla="*/ 8 h 27"/>
                <a:gd name="T4" fmla="*/ 55 w 55"/>
                <a:gd name="T5" fmla="*/ 8 h 27"/>
                <a:gd name="T6" fmla="*/ 0 w 55"/>
                <a:gd name="T7" fmla="*/ 27 h 27"/>
                <a:gd name="T8" fmla="*/ 0 w 55"/>
                <a:gd name="T9" fmla="*/ 27 h 27"/>
                <a:gd name="T10" fmla="*/ 2 w 55"/>
                <a:gd name="T11" fmla="*/ 17 h 27"/>
                <a:gd name="T12" fmla="*/ 50 w 5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7">
                  <a:moveTo>
                    <a:pt x="50" y="0"/>
                  </a:moveTo>
                  <a:cubicBezTo>
                    <a:pt x="52" y="3"/>
                    <a:pt x="53" y="6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4"/>
                    <a:pt x="1" y="20"/>
                    <a:pt x="2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04" y="3130"/>
              <a:ext cx="135" cy="74"/>
            </a:xfrm>
            <a:custGeom>
              <a:avLst/>
              <a:gdLst>
                <a:gd name="T0" fmla="*/ 123 w 135"/>
                <a:gd name="T1" fmla="*/ 0 h 74"/>
                <a:gd name="T2" fmla="*/ 135 w 135"/>
                <a:gd name="T3" fmla="*/ 31 h 74"/>
                <a:gd name="T4" fmla="*/ 130 w 135"/>
                <a:gd name="T5" fmla="*/ 31 h 74"/>
                <a:gd name="T6" fmla="*/ 16 w 135"/>
                <a:gd name="T7" fmla="*/ 71 h 74"/>
                <a:gd name="T8" fmla="*/ 12 w 135"/>
                <a:gd name="T9" fmla="*/ 74 h 74"/>
                <a:gd name="T10" fmla="*/ 0 w 135"/>
                <a:gd name="T11" fmla="*/ 33 h 74"/>
                <a:gd name="T12" fmla="*/ 123 w 13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4">
                  <a:moveTo>
                    <a:pt x="123" y="0"/>
                  </a:moveTo>
                  <a:lnTo>
                    <a:pt x="135" y="31"/>
                  </a:lnTo>
                  <a:lnTo>
                    <a:pt x="130" y="31"/>
                  </a:lnTo>
                  <a:lnTo>
                    <a:pt x="16" y="71"/>
                  </a:lnTo>
                  <a:lnTo>
                    <a:pt x="12" y="74"/>
                  </a:lnTo>
                  <a:lnTo>
                    <a:pt x="0" y="3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4911" y="3173"/>
              <a:ext cx="699" cy="104"/>
            </a:xfrm>
            <a:custGeom>
              <a:avLst/>
              <a:gdLst>
                <a:gd name="T0" fmla="*/ 142 w 295"/>
                <a:gd name="T1" fmla="*/ 33 h 44"/>
                <a:gd name="T2" fmla="*/ 294 w 295"/>
                <a:gd name="T3" fmla="*/ 15 h 44"/>
                <a:gd name="T4" fmla="*/ 295 w 295"/>
                <a:gd name="T5" fmla="*/ 24 h 44"/>
                <a:gd name="T6" fmla="*/ 295 w 295"/>
                <a:gd name="T7" fmla="*/ 24 h 44"/>
                <a:gd name="T8" fmla="*/ 142 w 295"/>
                <a:gd name="T9" fmla="*/ 42 h 44"/>
                <a:gd name="T10" fmla="*/ 0 w 295"/>
                <a:gd name="T11" fmla="*/ 10 h 44"/>
                <a:gd name="T12" fmla="*/ 0 w 295"/>
                <a:gd name="T13" fmla="*/ 10 h 44"/>
                <a:gd name="T14" fmla="*/ 0 w 295"/>
                <a:gd name="T15" fmla="*/ 10 h 44"/>
                <a:gd name="T16" fmla="*/ 1 w 295"/>
                <a:gd name="T17" fmla="*/ 0 h 44"/>
                <a:gd name="T18" fmla="*/ 142 w 295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44">
                  <a:moveTo>
                    <a:pt x="142" y="33"/>
                  </a:moveTo>
                  <a:cubicBezTo>
                    <a:pt x="193" y="35"/>
                    <a:pt x="250" y="25"/>
                    <a:pt x="294" y="15"/>
                  </a:cubicBezTo>
                  <a:cubicBezTo>
                    <a:pt x="294" y="18"/>
                    <a:pt x="294" y="21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50" y="35"/>
                    <a:pt x="194" y="44"/>
                    <a:pt x="142" y="42"/>
                  </a:cubicBezTo>
                  <a:cubicBezTo>
                    <a:pt x="91" y="40"/>
                    <a:pt x="40" y="2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40" y="15"/>
                    <a:pt x="91" y="30"/>
                    <a:pt x="142" y="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307" y="2155"/>
              <a:ext cx="1741" cy="1101"/>
            </a:xfrm>
            <a:custGeom>
              <a:avLst/>
              <a:gdLst>
                <a:gd name="T0" fmla="*/ 19 w 735"/>
                <a:gd name="T1" fmla="*/ 83 h 465"/>
                <a:gd name="T2" fmla="*/ 22 w 735"/>
                <a:gd name="T3" fmla="*/ 72 h 465"/>
                <a:gd name="T4" fmla="*/ 176 w 735"/>
                <a:gd name="T5" fmla="*/ 81 h 465"/>
                <a:gd name="T6" fmla="*/ 313 w 735"/>
                <a:gd name="T7" fmla="*/ 2 h 465"/>
                <a:gd name="T8" fmla="*/ 520 w 735"/>
                <a:gd name="T9" fmla="*/ 62 h 465"/>
                <a:gd name="T10" fmla="*/ 649 w 735"/>
                <a:gd name="T11" fmla="*/ 164 h 465"/>
                <a:gd name="T12" fmla="*/ 735 w 735"/>
                <a:gd name="T13" fmla="*/ 410 h 465"/>
                <a:gd name="T14" fmla="*/ 726 w 735"/>
                <a:gd name="T15" fmla="*/ 412 h 465"/>
                <a:gd name="T16" fmla="*/ 674 w 735"/>
                <a:gd name="T17" fmla="*/ 426 h 465"/>
                <a:gd name="T18" fmla="*/ 666 w 735"/>
                <a:gd name="T19" fmla="*/ 428 h 465"/>
                <a:gd name="T20" fmla="*/ 560 w 735"/>
                <a:gd name="T21" fmla="*/ 177 h 465"/>
                <a:gd name="T22" fmla="*/ 628 w 735"/>
                <a:gd name="T23" fmla="*/ 422 h 465"/>
                <a:gd name="T24" fmla="*/ 549 w 735"/>
                <a:gd name="T25" fmla="*/ 445 h 465"/>
                <a:gd name="T26" fmla="*/ 397 w 735"/>
                <a:gd name="T27" fmla="*/ 463 h 465"/>
                <a:gd name="T28" fmla="*/ 256 w 735"/>
                <a:gd name="T29" fmla="*/ 430 h 465"/>
                <a:gd name="T30" fmla="*/ 255 w 735"/>
                <a:gd name="T31" fmla="*/ 440 h 465"/>
                <a:gd name="T32" fmla="*/ 256 w 735"/>
                <a:gd name="T33" fmla="*/ 430 h 465"/>
                <a:gd name="T34" fmla="*/ 185 w 735"/>
                <a:gd name="T35" fmla="*/ 398 h 465"/>
                <a:gd name="T36" fmla="*/ 276 w 735"/>
                <a:gd name="T37" fmla="*/ 142 h 465"/>
                <a:gd name="T38" fmla="*/ 115 w 735"/>
                <a:gd name="T39" fmla="*/ 176 h 465"/>
                <a:gd name="T40" fmla="*/ 0 w 735"/>
                <a:gd name="T41" fmla="*/ 143 h 465"/>
                <a:gd name="T42" fmla="*/ 3 w 735"/>
                <a:gd name="T43" fmla="*/ 134 h 465"/>
                <a:gd name="T44" fmla="*/ 19 w 735"/>
                <a:gd name="T45" fmla="*/ 8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5" h="465">
                  <a:moveTo>
                    <a:pt x="19" y="83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109" y="112"/>
                    <a:pt x="176" y="81"/>
                  </a:cubicBezTo>
                  <a:cubicBezTo>
                    <a:pt x="242" y="49"/>
                    <a:pt x="271" y="5"/>
                    <a:pt x="313" y="2"/>
                  </a:cubicBezTo>
                  <a:cubicBezTo>
                    <a:pt x="356" y="0"/>
                    <a:pt x="520" y="62"/>
                    <a:pt x="520" y="62"/>
                  </a:cubicBezTo>
                  <a:cubicBezTo>
                    <a:pt x="520" y="62"/>
                    <a:pt x="591" y="53"/>
                    <a:pt x="649" y="164"/>
                  </a:cubicBezTo>
                  <a:cubicBezTo>
                    <a:pt x="708" y="276"/>
                    <a:pt x="735" y="410"/>
                    <a:pt x="735" y="410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674" y="426"/>
                    <a:pt x="674" y="426"/>
                    <a:pt x="674" y="426"/>
                  </a:cubicBezTo>
                  <a:cubicBezTo>
                    <a:pt x="666" y="428"/>
                    <a:pt x="666" y="428"/>
                    <a:pt x="666" y="428"/>
                  </a:cubicBezTo>
                  <a:cubicBezTo>
                    <a:pt x="560" y="177"/>
                    <a:pt x="560" y="177"/>
                    <a:pt x="560" y="177"/>
                  </a:cubicBezTo>
                  <a:cubicBezTo>
                    <a:pt x="628" y="422"/>
                    <a:pt x="628" y="422"/>
                    <a:pt x="628" y="422"/>
                  </a:cubicBezTo>
                  <a:cubicBezTo>
                    <a:pt x="628" y="422"/>
                    <a:pt x="595" y="434"/>
                    <a:pt x="549" y="445"/>
                  </a:cubicBezTo>
                  <a:cubicBezTo>
                    <a:pt x="505" y="455"/>
                    <a:pt x="448" y="465"/>
                    <a:pt x="397" y="463"/>
                  </a:cubicBezTo>
                  <a:cubicBezTo>
                    <a:pt x="346" y="460"/>
                    <a:pt x="295" y="445"/>
                    <a:pt x="256" y="430"/>
                  </a:cubicBezTo>
                  <a:cubicBezTo>
                    <a:pt x="256" y="433"/>
                    <a:pt x="256" y="436"/>
                    <a:pt x="255" y="440"/>
                  </a:cubicBezTo>
                  <a:cubicBezTo>
                    <a:pt x="256" y="436"/>
                    <a:pt x="256" y="433"/>
                    <a:pt x="256" y="430"/>
                  </a:cubicBezTo>
                  <a:cubicBezTo>
                    <a:pt x="214" y="414"/>
                    <a:pt x="185" y="398"/>
                    <a:pt x="185" y="398"/>
                  </a:cubicBezTo>
                  <a:cubicBezTo>
                    <a:pt x="276" y="142"/>
                    <a:pt x="276" y="142"/>
                    <a:pt x="276" y="142"/>
                  </a:cubicBezTo>
                  <a:cubicBezTo>
                    <a:pt x="276" y="142"/>
                    <a:pt x="195" y="181"/>
                    <a:pt x="115" y="176"/>
                  </a:cubicBezTo>
                  <a:cubicBezTo>
                    <a:pt x="36" y="172"/>
                    <a:pt x="0" y="143"/>
                    <a:pt x="0" y="143"/>
                  </a:cubicBezTo>
                  <a:cubicBezTo>
                    <a:pt x="3" y="134"/>
                    <a:pt x="3" y="134"/>
                    <a:pt x="3" y="134"/>
                  </a:cubicBezTo>
                  <a:lnTo>
                    <a:pt x="19" y="8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003" y="1670"/>
              <a:ext cx="3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804" y="1289"/>
              <a:ext cx="1126" cy="1062"/>
            </a:xfrm>
            <a:custGeom>
              <a:avLst/>
              <a:gdLst>
                <a:gd name="T0" fmla="*/ 446 w 475"/>
                <a:gd name="T1" fmla="*/ 199 h 449"/>
                <a:gd name="T2" fmla="*/ 389 w 475"/>
                <a:gd name="T3" fmla="*/ 155 h 449"/>
                <a:gd name="T4" fmla="*/ 286 w 475"/>
                <a:gd name="T5" fmla="*/ 37 h 449"/>
                <a:gd name="T6" fmla="*/ 98 w 475"/>
                <a:gd name="T7" fmla="*/ 62 h 449"/>
                <a:gd name="T8" fmla="*/ 17 w 475"/>
                <a:gd name="T9" fmla="*/ 41 h 449"/>
                <a:gd name="T10" fmla="*/ 46 w 475"/>
                <a:gd name="T11" fmla="*/ 92 h 449"/>
                <a:gd name="T12" fmla="*/ 0 w 475"/>
                <a:gd name="T13" fmla="*/ 79 h 449"/>
                <a:gd name="T14" fmla="*/ 85 w 475"/>
                <a:gd name="T15" fmla="*/ 161 h 449"/>
                <a:gd name="T16" fmla="*/ 85 w 475"/>
                <a:gd name="T17" fmla="*/ 161 h 449"/>
                <a:gd name="T18" fmla="*/ 84 w 475"/>
                <a:gd name="T19" fmla="*/ 163 h 449"/>
                <a:gd name="T20" fmla="*/ 81 w 475"/>
                <a:gd name="T21" fmla="*/ 170 h 449"/>
                <a:gd name="T22" fmla="*/ 81 w 475"/>
                <a:gd name="T23" fmla="*/ 170 h 449"/>
                <a:gd name="T24" fmla="*/ 81 w 475"/>
                <a:gd name="T25" fmla="*/ 170 h 449"/>
                <a:gd name="T26" fmla="*/ 97 w 475"/>
                <a:gd name="T27" fmla="*/ 377 h 449"/>
                <a:gd name="T28" fmla="*/ 316 w 475"/>
                <a:gd name="T29" fmla="*/ 439 h 449"/>
                <a:gd name="T30" fmla="*/ 316 w 475"/>
                <a:gd name="T31" fmla="*/ 439 h 449"/>
                <a:gd name="T32" fmla="*/ 316 w 475"/>
                <a:gd name="T33" fmla="*/ 439 h 449"/>
                <a:gd name="T34" fmla="*/ 316 w 475"/>
                <a:gd name="T35" fmla="*/ 439 h 449"/>
                <a:gd name="T36" fmla="*/ 316 w 475"/>
                <a:gd name="T37" fmla="*/ 439 h 449"/>
                <a:gd name="T38" fmla="*/ 409 w 475"/>
                <a:gd name="T39" fmla="*/ 388 h 449"/>
                <a:gd name="T40" fmla="*/ 446 w 475"/>
                <a:gd name="T41" fmla="*/ 19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5" h="449">
                  <a:moveTo>
                    <a:pt x="446" y="199"/>
                  </a:moveTo>
                  <a:cubicBezTo>
                    <a:pt x="418" y="148"/>
                    <a:pt x="389" y="155"/>
                    <a:pt x="389" y="155"/>
                  </a:cubicBezTo>
                  <a:cubicBezTo>
                    <a:pt x="389" y="155"/>
                    <a:pt x="371" y="74"/>
                    <a:pt x="286" y="37"/>
                  </a:cubicBezTo>
                  <a:cubicBezTo>
                    <a:pt x="202" y="0"/>
                    <a:pt x="145" y="52"/>
                    <a:pt x="98" y="62"/>
                  </a:cubicBezTo>
                  <a:cubicBezTo>
                    <a:pt x="52" y="73"/>
                    <a:pt x="17" y="41"/>
                    <a:pt x="17" y="41"/>
                  </a:cubicBezTo>
                  <a:cubicBezTo>
                    <a:pt x="17" y="41"/>
                    <a:pt x="24" y="87"/>
                    <a:pt x="46" y="92"/>
                  </a:cubicBezTo>
                  <a:cubicBezTo>
                    <a:pt x="29" y="106"/>
                    <a:pt x="0" y="79"/>
                    <a:pt x="0" y="79"/>
                  </a:cubicBezTo>
                  <a:cubicBezTo>
                    <a:pt x="0" y="79"/>
                    <a:pt x="23" y="126"/>
                    <a:pt x="85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4" y="162"/>
                    <a:pt x="84" y="163"/>
                    <a:pt x="84" y="163"/>
                  </a:cubicBezTo>
                  <a:cubicBezTo>
                    <a:pt x="83" y="166"/>
                    <a:pt x="82" y="168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50" y="248"/>
                    <a:pt x="71" y="346"/>
                    <a:pt x="97" y="377"/>
                  </a:cubicBezTo>
                  <a:cubicBezTo>
                    <a:pt x="123" y="408"/>
                    <a:pt x="266" y="44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61" y="438"/>
                    <a:pt x="409" y="388"/>
                  </a:cubicBezTo>
                  <a:cubicBezTo>
                    <a:pt x="457" y="337"/>
                    <a:pt x="475" y="250"/>
                    <a:pt x="446" y="199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103" y="222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923" y="1663"/>
              <a:ext cx="386" cy="561"/>
            </a:xfrm>
            <a:custGeom>
              <a:avLst/>
              <a:gdLst>
                <a:gd name="T0" fmla="*/ 76 w 163"/>
                <a:gd name="T1" fmla="*/ 237 h 237"/>
                <a:gd name="T2" fmla="*/ 106 w 163"/>
                <a:gd name="T3" fmla="*/ 196 h 237"/>
                <a:gd name="T4" fmla="*/ 110 w 163"/>
                <a:gd name="T5" fmla="*/ 147 h 237"/>
                <a:gd name="T6" fmla="*/ 148 w 163"/>
                <a:gd name="T7" fmla="*/ 130 h 237"/>
                <a:gd name="T8" fmla="*/ 154 w 163"/>
                <a:gd name="T9" fmla="*/ 119 h 237"/>
                <a:gd name="T10" fmla="*/ 127 w 163"/>
                <a:gd name="T11" fmla="*/ 56 h 237"/>
                <a:gd name="T12" fmla="*/ 74 w 163"/>
                <a:gd name="T13" fmla="*/ 71 h 237"/>
                <a:gd name="T14" fmla="*/ 43 w 163"/>
                <a:gd name="T15" fmla="*/ 3 h 237"/>
                <a:gd name="T16" fmla="*/ 35 w 163"/>
                <a:gd name="T17" fmla="*/ 3 h 237"/>
                <a:gd name="T18" fmla="*/ 35 w 163"/>
                <a:gd name="T19" fmla="*/ 3 h 237"/>
                <a:gd name="T20" fmla="*/ 34 w 163"/>
                <a:gd name="T21" fmla="*/ 5 h 237"/>
                <a:gd name="T22" fmla="*/ 31 w 163"/>
                <a:gd name="T23" fmla="*/ 12 h 237"/>
                <a:gd name="T24" fmla="*/ 31 w 163"/>
                <a:gd name="T25" fmla="*/ 12 h 237"/>
                <a:gd name="T26" fmla="*/ 47 w 163"/>
                <a:gd name="T27" fmla="*/ 219 h 237"/>
                <a:gd name="T28" fmla="*/ 74 w 163"/>
                <a:gd name="T29" fmla="*/ 237 h 237"/>
                <a:gd name="T30" fmla="*/ 76 w 163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237">
                  <a:moveTo>
                    <a:pt x="76" y="237"/>
                  </a:moveTo>
                  <a:cubicBezTo>
                    <a:pt x="85" y="228"/>
                    <a:pt x="98" y="212"/>
                    <a:pt x="106" y="196"/>
                  </a:cubicBezTo>
                  <a:cubicBezTo>
                    <a:pt x="119" y="172"/>
                    <a:pt x="110" y="147"/>
                    <a:pt x="110" y="147"/>
                  </a:cubicBezTo>
                  <a:cubicBezTo>
                    <a:pt x="110" y="147"/>
                    <a:pt x="130" y="153"/>
                    <a:pt x="148" y="130"/>
                  </a:cubicBezTo>
                  <a:cubicBezTo>
                    <a:pt x="151" y="127"/>
                    <a:pt x="153" y="123"/>
                    <a:pt x="154" y="119"/>
                  </a:cubicBezTo>
                  <a:cubicBezTo>
                    <a:pt x="163" y="89"/>
                    <a:pt x="153" y="68"/>
                    <a:pt x="127" y="56"/>
                  </a:cubicBezTo>
                  <a:cubicBezTo>
                    <a:pt x="101" y="44"/>
                    <a:pt x="74" y="71"/>
                    <a:pt x="74" y="71"/>
                  </a:cubicBezTo>
                  <a:cubicBezTo>
                    <a:pt x="74" y="71"/>
                    <a:pt x="82" y="24"/>
                    <a:pt x="43" y="3"/>
                  </a:cubicBezTo>
                  <a:cubicBezTo>
                    <a:pt x="37" y="0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3" y="8"/>
                    <a:pt x="32" y="10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0" y="90"/>
                    <a:pt x="21" y="188"/>
                    <a:pt x="47" y="219"/>
                  </a:cubicBezTo>
                  <a:cubicBezTo>
                    <a:pt x="52" y="225"/>
                    <a:pt x="62" y="231"/>
                    <a:pt x="74" y="237"/>
                  </a:cubicBezTo>
                  <a:cubicBezTo>
                    <a:pt x="75" y="237"/>
                    <a:pt x="76" y="237"/>
                    <a:pt x="76" y="237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5103" y="22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5103" y="22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103" y="222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001" y="1663"/>
              <a:ext cx="107" cy="177"/>
            </a:xfrm>
            <a:custGeom>
              <a:avLst/>
              <a:gdLst>
                <a:gd name="T0" fmla="*/ 0 w 45"/>
                <a:gd name="T1" fmla="*/ 7 h 75"/>
                <a:gd name="T2" fmla="*/ 2 w 45"/>
                <a:gd name="T3" fmla="*/ 8 h 75"/>
                <a:gd name="T4" fmla="*/ 34 w 45"/>
                <a:gd name="T5" fmla="*/ 75 h 75"/>
                <a:gd name="T6" fmla="*/ 41 w 45"/>
                <a:gd name="T7" fmla="*/ 69 h 75"/>
                <a:gd name="T8" fmla="*/ 10 w 45"/>
                <a:gd name="T9" fmla="*/ 3 h 75"/>
                <a:gd name="T10" fmla="*/ 2 w 45"/>
                <a:gd name="T11" fmla="*/ 3 h 75"/>
                <a:gd name="T12" fmla="*/ 2 w 45"/>
                <a:gd name="T13" fmla="*/ 3 h 75"/>
                <a:gd name="T14" fmla="*/ 1 w 45"/>
                <a:gd name="T15" fmla="*/ 5 h 75"/>
                <a:gd name="T16" fmla="*/ 0 w 45"/>
                <a:gd name="T1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5">
                  <a:moveTo>
                    <a:pt x="0" y="7"/>
                  </a:moveTo>
                  <a:cubicBezTo>
                    <a:pt x="1" y="7"/>
                    <a:pt x="2" y="7"/>
                    <a:pt x="2" y="8"/>
                  </a:cubicBezTo>
                  <a:cubicBezTo>
                    <a:pt x="42" y="28"/>
                    <a:pt x="34" y="75"/>
                    <a:pt x="34" y="75"/>
                  </a:cubicBezTo>
                  <a:cubicBezTo>
                    <a:pt x="34" y="75"/>
                    <a:pt x="37" y="73"/>
                    <a:pt x="41" y="69"/>
                  </a:cubicBezTo>
                  <a:cubicBezTo>
                    <a:pt x="42" y="62"/>
                    <a:pt x="45" y="22"/>
                    <a:pt x="10" y="3"/>
                  </a:cubicBezTo>
                  <a:cubicBezTo>
                    <a:pt x="4" y="0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096" y="2022"/>
              <a:ext cx="99" cy="202"/>
            </a:xfrm>
            <a:custGeom>
              <a:avLst/>
              <a:gdLst>
                <a:gd name="T0" fmla="*/ 30 w 42"/>
                <a:gd name="T1" fmla="*/ 0 h 85"/>
                <a:gd name="T2" fmla="*/ 26 w 42"/>
                <a:gd name="T3" fmla="*/ 49 h 85"/>
                <a:gd name="T4" fmla="*/ 0 w 42"/>
                <a:gd name="T5" fmla="*/ 85 h 85"/>
                <a:gd name="T6" fmla="*/ 1 w 42"/>
                <a:gd name="T7" fmla="*/ 85 h 85"/>
                <a:gd name="T8" fmla="*/ 3 w 42"/>
                <a:gd name="T9" fmla="*/ 85 h 85"/>
                <a:gd name="T10" fmla="*/ 33 w 42"/>
                <a:gd name="T11" fmla="*/ 44 h 85"/>
                <a:gd name="T12" fmla="*/ 39 w 42"/>
                <a:gd name="T13" fmla="*/ 0 h 85"/>
                <a:gd name="T14" fmla="*/ 30 w 4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0" y="0"/>
                  </a:moveTo>
                  <a:cubicBezTo>
                    <a:pt x="30" y="0"/>
                    <a:pt x="39" y="25"/>
                    <a:pt x="26" y="49"/>
                  </a:cubicBezTo>
                  <a:cubicBezTo>
                    <a:pt x="19" y="63"/>
                    <a:pt x="8" y="76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2" y="85"/>
                    <a:pt x="3" y="85"/>
                    <a:pt x="3" y="85"/>
                  </a:cubicBezTo>
                  <a:cubicBezTo>
                    <a:pt x="12" y="76"/>
                    <a:pt x="25" y="60"/>
                    <a:pt x="33" y="44"/>
                  </a:cubicBezTo>
                  <a:cubicBezTo>
                    <a:pt x="42" y="27"/>
                    <a:pt x="41" y="9"/>
                    <a:pt x="39" y="0"/>
                  </a:cubicBezTo>
                  <a:cubicBezTo>
                    <a:pt x="33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5112" y="1774"/>
              <a:ext cx="197" cy="227"/>
            </a:xfrm>
            <a:custGeom>
              <a:avLst/>
              <a:gdLst>
                <a:gd name="T0" fmla="*/ 47 w 83"/>
                <a:gd name="T1" fmla="*/ 9 h 96"/>
                <a:gd name="T2" fmla="*/ 0 w 83"/>
                <a:gd name="T3" fmla="*/ 19 h 96"/>
                <a:gd name="T4" fmla="*/ 40 w 83"/>
                <a:gd name="T5" fmla="*/ 14 h 96"/>
                <a:gd name="T6" fmla="*/ 67 w 83"/>
                <a:gd name="T7" fmla="*/ 76 h 96"/>
                <a:gd name="T8" fmla="*/ 61 w 83"/>
                <a:gd name="T9" fmla="*/ 88 h 96"/>
                <a:gd name="T10" fmla="*/ 53 w 83"/>
                <a:gd name="T11" fmla="*/ 96 h 96"/>
                <a:gd name="T12" fmla="*/ 68 w 83"/>
                <a:gd name="T13" fmla="*/ 83 h 96"/>
                <a:gd name="T14" fmla="*/ 74 w 83"/>
                <a:gd name="T15" fmla="*/ 72 h 96"/>
                <a:gd name="T16" fmla="*/ 47 w 83"/>
                <a:gd name="T17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6">
                  <a:moveTo>
                    <a:pt x="47" y="9"/>
                  </a:moveTo>
                  <a:cubicBezTo>
                    <a:pt x="29" y="0"/>
                    <a:pt x="9" y="12"/>
                    <a:pt x="0" y="19"/>
                  </a:cubicBezTo>
                  <a:cubicBezTo>
                    <a:pt x="10" y="13"/>
                    <a:pt x="25" y="7"/>
                    <a:pt x="40" y="14"/>
                  </a:cubicBezTo>
                  <a:cubicBezTo>
                    <a:pt x="65" y="26"/>
                    <a:pt x="76" y="47"/>
                    <a:pt x="67" y="76"/>
                  </a:cubicBezTo>
                  <a:cubicBezTo>
                    <a:pt x="66" y="81"/>
                    <a:pt x="64" y="85"/>
                    <a:pt x="61" y="88"/>
                  </a:cubicBezTo>
                  <a:cubicBezTo>
                    <a:pt x="58" y="91"/>
                    <a:pt x="56" y="94"/>
                    <a:pt x="53" y="96"/>
                  </a:cubicBezTo>
                  <a:cubicBezTo>
                    <a:pt x="58" y="94"/>
                    <a:pt x="63" y="90"/>
                    <a:pt x="68" y="83"/>
                  </a:cubicBezTo>
                  <a:cubicBezTo>
                    <a:pt x="71" y="80"/>
                    <a:pt x="73" y="76"/>
                    <a:pt x="74" y="72"/>
                  </a:cubicBezTo>
                  <a:cubicBezTo>
                    <a:pt x="83" y="42"/>
                    <a:pt x="73" y="21"/>
                    <a:pt x="47" y="9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5861" y="3284"/>
              <a:ext cx="370" cy="336"/>
            </a:xfrm>
            <a:custGeom>
              <a:avLst/>
              <a:gdLst>
                <a:gd name="T0" fmla="*/ 117 w 156"/>
                <a:gd name="T1" fmla="*/ 127 h 142"/>
                <a:gd name="T2" fmla="*/ 62 w 156"/>
                <a:gd name="T3" fmla="*/ 137 h 142"/>
                <a:gd name="T4" fmla="*/ 11 w 156"/>
                <a:gd name="T5" fmla="*/ 103 h 142"/>
                <a:gd name="T6" fmla="*/ 4 w 156"/>
                <a:gd name="T7" fmla="*/ 65 h 142"/>
                <a:gd name="T8" fmla="*/ 39 w 156"/>
                <a:gd name="T9" fmla="*/ 15 h 142"/>
                <a:gd name="T10" fmla="*/ 94 w 156"/>
                <a:gd name="T11" fmla="*/ 4 h 142"/>
                <a:gd name="T12" fmla="*/ 145 w 156"/>
                <a:gd name="T13" fmla="*/ 39 h 142"/>
                <a:gd name="T14" fmla="*/ 152 w 156"/>
                <a:gd name="T15" fmla="*/ 76 h 142"/>
                <a:gd name="T16" fmla="*/ 117 w 156"/>
                <a:gd name="T17" fmla="*/ 127 h 142"/>
                <a:gd name="T18" fmla="*/ 42 w 156"/>
                <a:gd name="T19" fmla="*/ 34 h 142"/>
                <a:gd name="T20" fmla="*/ 23 w 156"/>
                <a:gd name="T21" fmla="*/ 62 h 142"/>
                <a:gd name="T22" fmla="*/ 30 w 156"/>
                <a:gd name="T23" fmla="*/ 99 h 142"/>
                <a:gd name="T24" fmla="*/ 58 w 156"/>
                <a:gd name="T25" fmla="*/ 118 h 142"/>
                <a:gd name="T26" fmla="*/ 114 w 156"/>
                <a:gd name="T27" fmla="*/ 108 h 142"/>
                <a:gd name="T28" fmla="*/ 133 w 156"/>
                <a:gd name="T29" fmla="*/ 80 h 142"/>
                <a:gd name="T30" fmla="*/ 126 w 156"/>
                <a:gd name="T31" fmla="*/ 43 h 142"/>
                <a:gd name="T32" fmla="*/ 98 w 156"/>
                <a:gd name="T33" fmla="*/ 23 h 142"/>
                <a:gd name="T34" fmla="*/ 42 w 156"/>
                <a:gd name="T35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42">
                  <a:moveTo>
                    <a:pt x="117" y="127"/>
                  </a:moveTo>
                  <a:cubicBezTo>
                    <a:pt x="62" y="137"/>
                    <a:pt x="62" y="137"/>
                    <a:pt x="62" y="137"/>
                  </a:cubicBezTo>
                  <a:cubicBezTo>
                    <a:pt x="38" y="142"/>
                    <a:pt x="16" y="126"/>
                    <a:pt x="11" y="10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42"/>
                    <a:pt x="15" y="19"/>
                    <a:pt x="39" y="1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18" y="0"/>
                    <a:pt x="141" y="16"/>
                    <a:pt x="145" y="39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6" y="100"/>
                    <a:pt x="141" y="123"/>
                    <a:pt x="117" y="127"/>
                  </a:cubicBezTo>
                  <a:close/>
                  <a:moveTo>
                    <a:pt x="42" y="34"/>
                  </a:moveTo>
                  <a:cubicBezTo>
                    <a:pt x="29" y="36"/>
                    <a:pt x="21" y="49"/>
                    <a:pt x="23" y="62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112"/>
                    <a:pt x="45" y="121"/>
                    <a:pt x="58" y="11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7" y="106"/>
                    <a:pt x="135" y="93"/>
                    <a:pt x="133" y="8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29"/>
                    <a:pt x="111" y="21"/>
                    <a:pt x="98" y="23"/>
                  </a:cubicBezTo>
                  <a:lnTo>
                    <a:pt x="4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326" y="661"/>
              <a:ext cx="410" cy="507"/>
            </a:xfrm>
            <a:custGeom>
              <a:avLst/>
              <a:gdLst>
                <a:gd name="T0" fmla="*/ 24 w 173"/>
                <a:gd name="T1" fmla="*/ 32 h 214"/>
                <a:gd name="T2" fmla="*/ 87 w 173"/>
                <a:gd name="T3" fmla="*/ 3 h 214"/>
                <a:gd name="T4" fmla="*/ 150 w 173"/>
                <a:gd name="T5" fmla="*/ 32 h 214"/>
                <a:gd name="T6" fmla="*/ 142 w 173"/>
                <a:gd name="T7" fmla="*/ 124 h 214"/>
                <a:gd name="T8" fmla="*/ 114 w 173"/>
                <a:gd name="T9" fmla="*/ 214 h 214"/>
                <a:gd name="T10" fmla="*/ 87 w 173"/>
                <a:gd name="T11" fmla="*/ 208 h 214"/>
                <a:gd name="T12" fmla="*/ 60 w 173"/>
                <a:gd name="T13" fmla="*/ 214 h 214"/>
                <a:gd name="T14" fmla="*/ 32 w 173"/>
                <a:gd name="T15" fmla="*/ 124 h 214"/>
                <a:gd name="T16" fmla="*/ 24 w 173"/>
                <a:gd name="T17" fmla="*/ 3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14">
                  <a:moveTo>
                    <a:pt x="24" y="32"/>
                  </a:moveTo>
                  <a:cubicBezTo>
                    <a:pt x="48" y="0"/>
                    <a:pt x="80" y="3"/>
                    <a:pt x="87" y="3"/>
                  </a:cubicBezTo>
                  <a:cubicBezTo>
                    <a:pt x="93" y="3"/>
                    <a:pt x="126" y="0"/>
                    <a:pt x="150" y="32"/>
                  </a:cubicBezTo>
                  <a:cubicBezTo>
                    <a:pt x="163" y="50"/>
                    <a:pt x="173" y="66"/>
                    <a:pt x="142" y="124"/>
                  </a:cubicBezTo>
                  <a:cubicBezTo>
                    <a:pt x="111" y="183"/>
                    <a:pt x="114" y="214"/>
                    <a:pt x="114" y="214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214"/>
                    <a:pt x="63" y="183"/>
                    <a:pt x="32" y="124"/>
                  </a:cubicBezTo>
                  <a:cubicBezTo>
                    <a:pt x="0" y="66"/>
                    <a:pt x="11" y="50"/>
                    <a:pt x="24" y="32"/>
                  </a:cubicBezTo>
                  <a:close/>
                </a:path>
              </a:pathLst>
            </a:custGeom>
            <a:solidFill>
              <a:srgbClr val="FFC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465" y="858"/>
              <a:ext cx="138" cy="301"/>
            </a:xfrm>
            <a:custGeom>
              <a:avLst/>
              <a:gdLst>
                <a:gd name="T0" fmla="*/ 37 w 58"/>
                <a:gd name="T1" fmla="*/ 124 h 127"/>
                <a:gd name="T2" fmla="*/ 40 w 58"/>
                <a:gd name="T3" fmla="*/ 60 h 127"/>
                <a:gd name="T4" fmla="*/ 47 w 58"/>
                <a:gd name="T5" fmla="*/ 35 h 127"/>
                <a:gd name="T6" fmla="*/ 52 w 58"/>
                <a:gd name="T7" fmla="*/ 17 h 127"/>
                <a:gd name="T8" fmla="*/ 50 w 58"/>
                <a:gd name="T9" fmla="*/ 8 h 127"/>
                <a:gd name="T10" fmla="*/ 41 w 58"/>
                <a:gd name="T11" fmla="*/ 8 h 127"/>
                <a:gd name="T12" fmla="*/ 36 w 58"/>
                <a:gd name="T13" fmla="*/ 18 h 127"/>
                <a:gd name="T14" fmla="*/ 38 w 58"/>
                <a:gd name="T15" fmla="*/ 16 h 127"/>
                <a:gd name="T16" fmla="*/ 38 w 58"/>
                <a:gd name="T17" fmla="*/ 13 h 127"/>
                <a:gd name="T18" fmla="*/ 36 w 58"/>
                <a:gd name="T19" fmla="*/ 6 h 127"/>
                <a:gd name="T20" fmla="*/ 26 w 58"/>
                <a:gd name="T21" fmla="*/ 7 h 127"/>
                <a:gd name="T22" fmla="*/ 20 w 58"/>
                <a:gd name="T23" fmla="*/ 16 h 127"/>
                <a:gd name="T24" fmla="*/ 22 w 58"/>
                <a:gd name="T25" fmla="*/ 16 h 127"/>
                <a:gd name="T26" fmla="*/ 22 w 58"/>
                <a:gd name="T27" fmla="*/ 11 h 127"/>
                <a:gd name="T28" fmla="*/ 11 w 58"/>
                <a:gd name="T29" fmla="*/ 8 h 127"/>
                <a:gd name="T30" fmla="*/ 6 w 58"/>
                <a:gd name="T31" fmla="*/ 29 h 127"/>
                <a:gd name="T32" fmla="*/ 13 w 58"/>
                <a:gd name="T33" fmla="*/ 52 h 127"/>
                <a:gd name="T34" fmla="*/ 20 w 58"/>
                <a:gd name="T35" fmla="*/ 123 h 127"/>
                <a:gd name="T36" fmla="*/ 15 w 58"/>
                <a:gd name="T37" fmla="*/ 123 h 127"/>
                <a:gd name="T38" fmla="*/ 11 w 58"/>
                <a:gd name="T39" fmla="*/ 60 h 127"/>
                <a:gd name="T40" fmla="*/ 1 w 58"/>
                <a:gd name="T41" fmla="*/ 23 h 127"/>
                <a:gd name="T42" fmla="*/ 7 w 58"/>
                <a:gd name="T43" fmla="*/ 6 h 127"/>
                <a:gd name="T44" fmla="*/ 24 w 58"/>
                <a:gd name="T45" fmla="*/ 5 h 127"/>
                <a:gd name="T46" fmla="*/ 22 w 58"/>
                <a:gd name="T47" fmla="*/ 21 h 127"/>
                <a:gd name="T48" fmla="*/ 17 w 58"/>
                <a:gd name="T49" fmla="*/ 11 h 127"/>
                <a:gd name="T50" fmla="*/ 32 w 58"/>
                <a:gd name="T51" fmla="*/ 0 h 127"/>
                <a:gd name="T52" fmla="*/ 42 w 58"/>
                <a:gd name="T53" fmla="*/ 14 h 127"/>
                <a:gd name="T54" fmla="*/ 39 w 58"/>
                <a:gd name="T55" fmla="*/ 22 h 127"/>
                <a:gd name="T56" fmla="*/ 32 w 58"/>
                <a:gd name="T57" fmla="*/ 20 h 127"/>
                <a:gd name="T58" fmla="*/ 40 w 58"/>
                <a:gd name="T59" fmla="*/ 3 h 127"/>
                <a:gd name="T60" fmla="*/ 55 w 58"/>
                <a:gd name="T61" fmla="*/ 7 h 127"/>
                <a:gd name="T62" fmla="*/ 55 w 58"/>
                <a:gd name="T63" fmla="*/ 23 h 127"/>
                <a:gd name="T64" fmla="*/ 41 w 58"/>
                <a:gd name="T65" fmla="*/ 71 h 127"/>
                <a:gd name="T66" fmla="*/ 41 w 58"/>
                <a:gd name="T67" fmla="*/ 123 h 127"/>
                <a:gd name="T68" fmla="*/ 37 w 58"/>
                <a:gd name="T6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127">
                  <a:moveTo>
                    <a:pt x="37" y="124"/>
                  </a:moveTo>
                  <a:cubicBezTo>
                    <a:pt x="32" y="103"/>
                    <a:pt x="34" y="81"/>
                    <a:pt x="40" y="60"/>
                  </a:cubicBezTo>
                  <a:cubicBezTo>
                    <a:pt x="42" y="51"/>
                    <a:pt x="45" y="43"/>
                    <a:pt x="47" y="35"/>
                  </a:cubicBezTo>
                  <a:cubicBezTo>
                    <a:pt x="49" y="29"/>
                    <a:pt x="52" y="23"/>
                    <a:pt x="52" y="17"/>
                  </a:cubicBezTo>
                  <a:cubicBezTo>
                    <a:pt x="53" y="14"/>
                    <a:pt x="52" y="10"/>
                    <a:pt x="50" y="8"/>
                  </a:cubicBezTo>
                  <a:cubicBezTo>
                    <a:pt x="48" y="5"/>
                    <a:pt x="44" y="6"/>
                    <a:pt x="41" y="8"/>
                  </a:cubicBezTo>
                  <a:cubicBezTo>
                    <a:pt x="38" y="10"/>
                    <a:pt x="36" y="14"/>
                    <a:pt x="36" y="18"/>
                  </a:cubicBezTo>
                  <a:cubicBezTo>
                    <a:pt x="36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3"/>
                  </a:cubicBezTo>
                  <a:cubicBezTo>
                    <a:pt x="38" y="10"/>
                    <a:pt x="38" y="8"/>
                    <a:pt x="36" y="6"/>
                  </a:cubicBezTo>
                  <a:cubicBezTo>
                    <a:pt x="34" y="3"/>
                    <a:pt x="29" y="5"/>
                    <a:pt x="26" y="7"/>
                  </a:cubicBezTo>
                  <a:cubicBezTo>
                    <a:pt x="23" y="9"/>
                    <a:pt x="20" y="12"/>
                    <a:pt x="20" y="16"/>
                  </a:cubicBezTo>
                  <a:cubicBezTo>
                    <a:pt x="20" y="18"/>
                    <a:pt x="21" y="16"/>
                    <a:pt x="22" y="16"/>
                  </a:cubicBezTo>
                  <a:cubicBezTo>
                    <a:pt x="23" y="14"/>
                    <a:pt x="23" y="12"/>
                    <a:pt x="22" y="11"/>
                  </a:cubicBezTo>
                  <a:cubicBezTo>
                    <a:pt x="20" y="5"/>
                    <a:pt x="15" y="5"/>
                    <a:pt x="11" y="8"/>
                  </a:cubicBezTo>
                  <a:cubicBezTo>
                    <a:pt x="4" y="14"/>
                    <a:pt x="4" y="22"/>
                    <a:pt x="6" y="29"/>
                  </a:cubicBezTo>
                  <a:cubicBezTo>
                    <a:pt x="8" y="37"/>
                    <a:pt x="10" y="44"/>
                    <a:pt x="13" y="52"/>
                  </a:cubicBezTo>
                  <a:cubicBezTo>
                    <a:pt x="19" y="75"/>
                    <a:pt x="22" y="98"/>
                    <a:pt x="20" y="123"/>
                  </a:cubicBezTo>
                  <a:cubicBezTo>
                    <a:pt x="19" y="125"/>
                    <a:pt x="15" y="125"/>
                    <a:pt x="15" y="123"/>
                  </a:cubicBezTo>
                  <a:cubicBezTo>
                    <a:pt x="17" y="101"/>
                    <a:pt x="16" y="80"/>
                    <a:pt x="11" y="60"/>
                  </a:cubicBezTo>
                  <a:cubicBezTo>
                    <a:pt x="7" y="48"/>
                    <a:pt x="2" y="36"/>
                    <a:pt x="1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12" y="1"/>
                    <a:pt x="19" y="0"/>
                    <a:pt x="24" y="5"/>
                  </a:cubicBezTo>
                  <a:cubicBezTo>
                    <a:pt x="27" y="10"/>
                    <a:pt x="29" y="18"/>
                    <a:pt x="22" y="21"/>
                  </a:cubicBezTo>
                  <a:cubicBezTo>
                    <a:pt x="16" y="23"/>
                    <a:pt x="15" y="15"/>
                    <a:pt x="17" y="11"/>
                  </a:cubicBezTo>
                  <a:cubicBezTo>
                    <a:pt x="19" y="5"/>
                    <a:pt x="26" y="1"/>
                    <a:pt x="32" y="0"/>
                  </a:cubicBezTo>
                  <a:cubicBezTo>
                    <a:pt x="39" y="0"/>
                    <a:pt x="43" y="7"/>
                    <a:pt x="42" y="14"/>
                  </a:cubicBezTo>
                  <a:cubicBezTo>
                    <a:pt x="42" y="16"/>
                    <a:pt x="41" y="20"/>
                    <a:pt x="39" y="22"/>
                  </a:cubicBezTo>
                  <a:cubicBezTo>
                    <a:pt x="36" y="23"/>
                    <a:pt x="33" y="23"/>
                    <a:pt x="32" y="20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6" y="0"/>
                    <a:pt x="52" y="2"/>
                    <a:pt x="55" y="7"/>
                  </a:cubicBezTo>
                  <a:cubicBezTo>
                    <a:pt x="58" y="12"/>
                    <a:pt x="57" y="18"/>
                    <a:pt x="55" y="23"/>
                  </a:cubicBezTo>
                  <a:cubicBezTo>
                    <a:pt x="51" y="40"/>
                    <a:pt x="45" y="55"/>
                    <a:pt x="41" y="71"/>
                  </a:cubicBezTo>
                  <a:cubicBezTo>
                    <a:pt x="38" y="88"/>
                    <a:pt x="37" y="106"/>
                    <a:pt x="41" y="123"/>
                  </a:cubicBezTo>
                  <a:cubicBezTo>
                    <a:pt x="42" y="126"/>
                    <a:pt x="38" y="127"/>
                    <a:pt x="37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5364" y="702"/>
              <a:ext cx="125" cy="156"/>
            </a:xfrm>
            <a:custGeom>
              <a:avLst/>
              <a:gdLst>
                <a:gd name="T0" fmla="*/ 15 w 53"/>
                <a:gd name="T1" fmla="*/ 22 h 66"/>
                <a:gd name="T2" fmla="*/ 11 w 53"/>
                <a:gd name="T3" fmla="*/ 65 h 66"/>
                <a:gd name="T4" fmla="*/ 23 w 53"/>
                <a:gd name="T5" fmla="*/ 28 h 66"/>
                <a:gd name="T6" fmla="*/ 52 w 53"/>
                <a:gd name="T7" fmla="*/ 3 h 66"/>
                <a:gd name="T8" fmla="*/ 15 w 53"/>
                <a:gd name="T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15" y="22"/>
                  </a:moveTo>
                  <a:cubicBezTo>
                    <a:pt x="0" y="44"/>
                    <a:pt x="8" y="66"/>
                    <a:pt x="11" y="65"/>
                  </a:cubicBezTo>
                  <a:cubicBezTo>
                    <a:pt x="14" y="64"/>
                    <a:pt x="12" y="45"/>
                    <a:pt x="23" y="28"/>
                  </a:cubicBezTo>
                  <a:cubicBezTo>
                    <a:pt x="34" y="11"/>
                    <a:pt x="53" y="6"/>
                    <a:pt x="52" y="3"/>
                  </a:cubicBezTo>
                  <a:cubicBezTo>
                    <a:pt x="53" y="0"/>
                    <a:pt x="29" y="1"/>
                    <a:pt x="1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5387" y="865"/>
              <a:ext cx="17" cy="33"/>
            </a:xfrm>
            <a:custGeom>
              <a:avLst/>
              <a:gdLst>
                <a:gd name="T0" fmla="*/ 1 w 7"/>
                <a:gd name="T1" fmla="*/ 8 h 14"/>
                <a:gd name="T2" fmla="*/ 5 w 7"/>
                <a:gd name="T3" fmla="*/ 13 h 14"/>
                <a:gd name="T4" fmla="*/ 6 w 7"/>
                <a:gd name="T5" fmla="*/ 6 h 14"/>
                <a:gd name="T6" fmla="*/ 2 w 7"/>
                <a:gd name="T7" fmla="*/ 1 h 14"/>
                <a:gd name="T8" fmla="*/ 1 w 7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1" y="8"/>
                  </a:moveTo>
                  <a:cubicBezTo>
                    <a:pt x="2" y="11"/>
                    <a:pt x="3" y="14"/>
                    <a:pt x="5" y="13"/>
                  </a:cubicBezTo>
                  <a:cubicBezTo>
                    <a:pt x="6" y="13"/>
                    <a:pt x="7" y="10"/>
                    <a:pt x="6" y="6"/>
                  </a:cubicBezTo>
                  <a:cubicBezTo>
                    <a:pt x="5" y="3"/>
                    <a:pt x="3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5423" y="1140"/>
              <a:ext cx="218" cy="54"/>
            </a:xfrm>
            <a:custGeom>
              <a:avLst/>
              <a:gdLst>
                <a:gd name="T0" fmla="*/ 0 w 92"/>
                <a:gd name="T1" fmla="*/ 12 h 23"/>
                <a:gd name="T2" fmla="*/ 11 w 92"/>
                <a:gd name="T3" fmla="*/ 23 h 23"/>
                <a:gd name="T4" fmla="*/ 81 w 92"/>
                <a:gd name="T5" fmla="*/ 23 h 23"/>
                <a:gd name="T6" fmla="*/ 92 w 92"/>
                <a:gd name="T7" fmla="*/ 12 h 23"/>
                <a:gd name="T8" fmla="*/ 92 w 92"/>
                <a:gd name="T9" fmla="*/ 12 h 23"/>
                <a:gd name="T10" fmla="*/ 81 w 92"/>
                <a:gd name="T11" fmla="*/ 0 h 23"/>
                <a:gd name="T12" fmla="*/ 11 w 92"/>
                <a:gd name="T13" fmla="*/ 0 h 23"/>
                <a:gd name="T14" fmla="*/ 0 w 92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7" y="23"/>
                    <a:pt x="92" y="18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6"/>
                    <a:pt x="87" y="0"/>
                    <a:pt x="8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5437" y="1194"/>
              <a:ext cx="190" cy="54"/>
            </a:xfrm>
            <a:custGeom>
              <a:avLst/>
              <a:gdLst>
                <a:gd name="T0" fmla="*/ 0 w 80"/>
                <a:gd name="T1" fmla="*/ 12 h 23"/>
                <a:gd name="T2" fmla="*/ 11 w 80"/>
                <a:gd name="T3" fmla="*/ 23 h 23"/>
                <a:gd name="T4" fmla="*/ 69 w 80"/>
                <a:gd name="T5" fmla="*/ 23 h 23"/>
                <a:gd name="T6" fmla="*/ 80 w 80"/>
                <a:gd name="T7" fmla="*/ 12 h 23"/>
                <a:gd name="T8" fmla="*/ 80 w 80"/>
                <a:gd name="T9" fmla="*/ 12 h 23"/>
                <a:gd name="T10" fmla="*/ 69 w 80"/>
                <a:gd name="T11" fmla="*/ 0 h 23"/>
                <a:gd name="T12" fmla="*/ 11 w 80"/>
                <a:gd name="T13" fmla="*/ 0 h 23"/>
                <a:gd name="T14" fmla="*/ 0 w 80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3"/>
                    <a:pt x="80" y="18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6"/>
                    <a:pt x="75" y="0"/>
                    <a:pt x="6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5451" y="1248"/>
              <a:ext cx="161" cy="55"/>
            </a:xfrm>
            <a:custGeom>
              <a:avLst/>
              <a:gdLst>
                <a:gd name="T0" fmla="*/ 0 w 68"/>
                <a:gd name="T1" fmla="*/ 12 h 23"/>
                <a:gd name="T2" fmla="*/ 11 w 68"/>
                <a:gd name="T3" fmla="*/ 23 h 23"/>
                <a:gd name="T4" fmla="*/ 57 w 68"/>
                <a:gd name="T5" fmla="*/ 23 h 23"/>
                <a:gd name="T6" fmla="*/ 68 w 68"/>
                <a:gd name="T7" fmla="*/ 12 h 23"/>
                <a:gd name="T8" fmla="*/ 68 w 68"/>
                <a:gd name="T9" fmla="*/ 12 h 23"/>
                <a:gd name="T10" fmla="*/ 57 w 68"/>
                <a:gd name="T11" fmla="*/ 0 h 23"/>
                <a:gd name="T12" fmla="*/ 11 w 68"/>
                <a:gd name="T13" fmla="*/ 0 h 23"/>
                <a:gd name="T14" fmla="*/ 0 w 68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63" y="23"/>
                    <a:pt x="68" y="18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6"/>
                    <a:pt x="63" y="0"/>
                    <a:pt x="5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5477" y="1303"/>
              <a:ext cx="109" cy="57"/>
            </a:xfrm>
            <a:custGeom>
              <a:avLst/>
              <a:gdLst>
                <a:gd name="T0" fmla="*/ 46 w 46"/>
                <a:gd name="T1" fmla="*/ 0 h 24"/>
                <a:gd name="T2" fmla="*/ 46 w 46"/>
                <a:gd name="T3" fmla="*/ 0 h 24"/>
                <a:gd name="T4" fmla="*/ 23 w 46"/>
                <a:gd name="T5" fmla="*/ 24 h 24"/>
                <a:gd name="T6" fmla="*/ 0 w 46"/>
                <a:gd name="T7" fmla="*/ 0 h 24"/>
                <a:gd name="T8" fmla="*/ 0 w 46"/>
                <a:gd name="T9" fmla="*/ 0 h 24"/>
                <a:gd name="T10" fmla="*/ 46 w 4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13"/>
                    <a:pt x="36" y="24"/>
                    <a:pt x="23" y="24"/>
                  </a:cubicBezTo>
                  <a:cubicBezTo>
                    <a:pt x="10" y="24"/>
                    <a:pt x="0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428" y="1185"/>
              <a:ext cx="206" cy="9"/>
            </a:xfrm>
            <a:custGeom>
              <a:avLst/>
              <a:gdLst>
                <a:gd name="T0" fmla="*/ 87 w 87"/>
                <a:gd name="T1" fmla="*/ 0 h 4"/>
                <a:gd name="T2" fmla="*/ 79 w 87"/>
                <a:gd name="T3" fmla="*/ 4 h 4"/>
                <a:gd name="T4" fmla="*/ 9 w 87"/>
                <a:gd name="T5" fmla="*/ 4 h 4"/>
                <a:gd name="T6" fmla="*/ 0 w 87"/>
                <a:gd name="T7" fmla="*/ 0 h 4"/>
                <a:gd name="T8" fmla="*/ 87 w 8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">
                  <a:moveTo>
                    <a:pt x="87" y="0"/>
                  </a:moveTo>
                  <a:cubicBezTo>
                    <a:pt x="85" y="3"/>
                    <a:pt x="82" y="4"/>
                    <a:pt x="7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2" y="3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5442" y="1239"/>
              <a:ext cx="177" cy="9"/>
            </a:xfrm>
            <a:custGeom>
              <a:avLst/>
              <a:gdLst>
                <a:gd name="T0" fmla="*/ 75 w 75"/>
                <a:gd name="T1" fmla="*/ 0 h 4"/>
                <a:gd name="T2" fmla="*/ 67 w 75"/>
                <a:gd name="T3" fmla="*/ 4 h 4"/>
                <a:gd name="T4" fmla="*/ 9 w 75"/>
                <a:gd name="T5" fmla="*/ 4 h 4"/>
                <a:gd name="T6" fmla="*/ 0 w 75"/>
                <a:gd name="T7" fmla="*/ 0 h 4"/>
                <a:gd name="T8" fmla="*/ 75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75" y="0"/>
                  </a:moveTo>
                  <a:cubicBezTo>
                    <a:pt x="73" y="3"/>
                    <a:pt x="70" y="4"/>
                    <a:pt x="6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2" y="3"/>
                    <a:pt x="0" y="0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5456" y="1293"/>
              <a:ext cx="149" cy="10"/>
            </a:xfrm>
            <a:custGeom>
              <a:avLst/>
              <a:gdLst>
                <a:gd name="T0" fmla="*/ 63 w 63"/>
                <a:gd name="T1" fmla="*/ 0 h 4"/>
                <a:gd name="T2" fmla="*/ 55 w 63"/>
                <a:gd name="T3" fmla="*/ 4 h 4"/>
                <a:gd name="T4" fmla="*/ 9 w 63"/>
                <a:gd name="T5" fmla="*/ 4 h 4"/>
                <a:gd name="T6" fmla="*/ 0 w 63"/>
                <a:gd name="T7" fmla="*/ 0 h 4"/>
                <a:gd name="T8" fmla="*/ 63 w 6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">
                  <a:moveTo>
                    <a:pt x="63" y="0"/>
                  </a:moveTo>
                  <a:cubicBezTo>
                    <a:pt x="61" y="3"/>
                    <a:pt x="58" y="4"/>
                    <a:pt x="5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3" y="3"/>
                    <a:pt x="0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660286" y="2693195"/>
            <a:ext cx="107125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05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301660" y="3870890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薪酬福利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椭圆 73"/>
          <p:cNvSpPr/>
          <p:nvPr/>
        </p:nvSpPr>
        <p:spPr>
          <a:xfrm>
            <a:off x="3510579" y="1281731"/>
            <a:ext cx="5377216" cy="5377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709333" y="3668889"/>
            <a:ext cx="281093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41284" y="3092412"/>
            <a:ext cx="279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基本薪酬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852568" y="3804356"/>
            <a:ext cx="281093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201957" y="3950995"/>
            <a:ext cx="279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工作补贴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344356" y="3251201"/>
            <a:ext cx="3881516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392964" y="2661786"/>
            <a:ext cx="279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年终奖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790" y="1037395"/>
            <a:ext cx="407057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我们的报酬</a:t>
            </a:r>
            <a:r>
              <a:rPr lang="en-US" altLang="zh-CN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……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6" name="Group 91"/>
          <p:cNvGrpSpPr>
            <a:grpSpLocks noChangeAspect="1"/>
          </p:cNvGrpSpPr>
          <p:nvPr/>
        </p:nvGrpSpPr>
        <p:grpSpPr bwMode="auto">
          <a:xfrm>
            <a:off x="4932363" y="1793876"/>
            <a:ext cx="3519487" cy="3914775"/>
            <a:chOff x="4993" y="952"/>
            <a:chExt cx="2217" cy="2466"/>
          </a:xfrm>
        </p:grpSpPr>
        <p:sp>
          <p:nvSpPr>
            <p:cNvPr id="17" name="Oval 92"/>
            <p:cNvSpPr>
              <a:spLocks noChangeArrowheads="1"/>
            </p:cNvSpPr>
            <p:nvPr/>
          </p:nvSpPr>
          <p:spPr bwMode="auto">
            <a:xfrm>
              <a:off x="5895" y="3323"/>
              <a:ext cx="1225" cy="43"/>
            </a:xfrm>
            <a:prstGeom prst="ellipse">
              <a:avLst/>
            </a:pr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6455" y="1483"/>
              <a:ext cx="21" cy="37"/>
            </a:xfrm>
            <a:custGeom>
              <a:avLst/>
              <a:gdLst>
                <a:gd name="T0" fmla="*/ 8 w 9"/>
                <a:gd name="T1" fmla="*/ 4 h 16"/>
                <a:gd name="T2" fmla="*/ 6 w 9"/>
                <a:gd name="T3" fmla="*/ 2 h 16"/>
                <a:gd name="T4" fmla="*/ 0 w 9"/>
                <a:gd name="T5" fmla="*/ 0 h 16"/>
                <a:gd name="T6" fmla="*/ 0 w 9"/>
                <a:gd name="T7" fmla="*/ 16 h 16"/>
                <a:gd name="T8" fmla="*/ 8 w 9"/>
                <a:gd name="T9" fmla="*/ 11 h 16"/>
                <a:gd name="T10" fmla="*/ 9 w 9"/>
                <a:gd name="T11" fmla="*/ 6 h 16"/>
                <a:gd name="T12" fmla="*/ 8 w 9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8" y="4"/>
                  </a:moveTo>
                  <a:cubicBezTo>
                    <a:pt x="7" y="3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5"/>
                    <a:pt x="7" y="14"/>
                    <a:pt x="8" y="11"/>
                  </a:cubicBezTo>
                  <a:cubicBezTo>
                    <a:pt x="9" y="10"/>
                    <a:pt x="9" y="8"/>
                    <a:pt x="9" y="6"/>
                  </a:cubicBezTo>
                  <a:cubicBezTo>
                    <a:pt x="9" y="5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6473" y="15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5"/>
            <p:cNvSpPr/>
            <p:nvPr/>
          </p:nvSpPr>
          <p:spPr bwMode="auto">
            <a:xfrm>
              <a:off x="6414" y="1421"/>
              <a:ext cx="19" cy="35"/>
            </a:xfrm>
            <a:custGeom>
              <a:avLst/>
              <a:gdLst>
                <a:gd name="T0" fmla="*/ 1 w 8"/>
                <a:gd name="T1" fmla="*/ 4 h 15"/>
                <a:gd name="T2" fmla="*/ 0 w 8"/>
                <a:gd name="T3" fmla="*/ 7 h 15"/>
                <a:gd name="T4" fmla="*/ 0 w 8"/>
                <a:gd name="T5" fmla="*/ 10 h 15"/>
                <a:gd name="T6" fmla="*/ 2 w 8"/>
                <a:gd name="T7" fmla="*/ 12 h 15"/>
                <a:gd name="T8" fmla="*/ 5 w 8"/>
                <a:gd name="T9" fmla="*/ 14 h 15"/>
                <a:gd name="T10" fmla="*/ 8 w 8"/>
                <a:gd name="T11" fmla="*/ 15 h 15"/>
                <a:gd name="T12" fmla="*/ 8 w 8"/>
                <a:gd name="T13" fmla="*/ 0 h 15"/>
                <a:gd name="T14" fmla="*/ 1 w 8"/>
                <a:gd name="T1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4"/>
                    <a:pt x="7" y="14"/>
                    <a:pt x="8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6"/>
            <p:cNvSpPr/>
            <p:nvPr/>
          </p:nvSpPr>
          <p:spPr bwMode="auto">
            <a:xfrm>
              <a:off x="6473" y="1509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7"/>
            <p:cNvSpPr>
              <a:spLocks noEditPoints="1"/>
            </p:cNvSpPr>
            <p:nvPr/>
          </p:nvSpPr>
          <p:spPr bwMode="auto">
            <a:xfrm>
              <a:off x="6156" y="1198"/>
              <a:ext cx="609" cy="460"/>
            </a:xfrm>
            <a:custGeom>
              <a:avLst/>
              <a:gdLst>
                <a:gd name="T0" fmla="*/ 131 w 257"/>
                <a:gd name="T1" fmla="*/ 44 h 194"/>
                <a:gd name="T2" fmla="*/ 148 w 257"/>
                <a:gd name="T3" fmla="*/ 6 h 194"/>
                <a:gd name="T4" fmla="*/ 117 w 257"/>
                <a:gd name="T5" fmla="*/ 12 h 194"/>
                <a:gd name="T6" fmla="*/ 87 w 257"/>
                <a:gd name="T7" fmla="*/ 7 h 194"/>
                <a:gd name="T8" fmla="*/ 106 w 257"/>
                <a:gd name="T9" fmla="*/ 45 h 194"/>
                <a:gd name="T10" fmla="*/ 108 w 257"/>
                <a:gd name="T11" fmla="*/ 183 h 194"/>
                <a:gd name="T12" fmla="*/ 131 w 257"/>
                <a:gd name="T13" fmla="*/ 44 h 194"/>
                <a:gd name="T14" fmla="*/ 144 w 257"/>
                <a:gd name="T15" fmla="*/ 130 h 194"/>
                <a:gd name="T16" fmla="*/ 138 w 257"/>
                <a:gd name="T17" fmla="*/ 140 h 194"/>
                <a:gd name="T18" fmla="*/ 126 w 257"/>
                <a:gd name="T19" fmla="*/ 145 h 194"/>
                <a:gd name="T20" fmla="*/ 126 w 257"/>
                <a:gd name="T21" fmla="*/ 149 h 194"/>
                <a:gd name="T22" fmla="*/ 124 w 257"/>
                <a:gd name="T23" fmla="*/ 153 h 194"/>
                <a:gd name="T24" fmla="*/ 119 w 257"/>
                <a:gd name="T25" fmla="*/ 153 h 194"/>
                <a:gd name="T26" fmla="*/ 117 w 257"/>
                <a:gd name="T27" fmla="*/ 149 h 194"/>
                <a:gd name="T28" fmla="*/ 117 w 257"/>
                <a:gd name="T29" fmla="*/ 144 h 194"/>
                <a:gd name="T30" fmla="*/ 115 w 257"/>
                <a:gd name="T31" fmla="*/ 144 h 194"/>
                <a:gd name="T32" fmla="*/ 104 w 257"/>
                <a:gd name="T33" fmla="*/ 137 h 194"/>
                <a:gd name="T34" fmla="*/ 100 w 257"/>
                <a:gd name="T35" fmla="*/ 132 h 194"/>
                <a:gd name="T36" fmla="*/ 100 w 257"/>
                <a:gd name="T37" fmla="*/ 130 h 194"/>
                <a:gd name="T38" fmla="*/ 100 w 257"/>
                <a:gd name="T39" fmla="*/ 129 h 194"/>
                <a:gd name="T40" fmla="*/ 100 w 257"/>
                <a:gd name="T41" fmla="*/ 126 h 194"/>
                <a:gd name="T42" fmla="*/ 104 w 257"/>
                <a:gd name="T43" fmla="*/ 124 h 194"/>
                <a:gd name="T44" fmla="*/ 108 w 257"/>
                <a:gd name="T45" fmla="*/ 127 h 194"/>
                <a:gd name="T46" fmla="*/ 109 w 257"/>
                <a:gd name="T47" fmla="*/ 128 h 194"/>
                <a:gd name="T48" fmla="*/ 109 w 257"/>
                <a:gd name="T49" fmla="*/ 130 h 194"/>
                <a:gd name="T50" fmla="*/ 111 w 257"/>
                <a:gd name="T51" fmla="*/ 132 h 194"/>
                <a:gd name="T52" fmla="*/ 117 w 257"/>
                <a:gd name="T53" fmla="*/ 135 h 194"/>
                <a:gd name="T54" fmla="*/ 117 w 257"/>
                <a:gd name="T55" fmla="*/ 118 h 194"/>
                <a:gd name="T56" fmla="*/ 105 w 257"/>
                <a:gd name="T57" fmla="*/ 113 h 194"/>
                <a:gd name="T58" fmla="*/ 101 w 257"/>
                <a:gd name="T59" fmla="*/ 108 h 194"/>
                <a:gd name="T60" fmla="*/ 100 w 257"/>
                <a:gd name="T61" fmla="*/ 102 h 194"/>
                <a:gd name="T62" fmla="*/ 101 w 257"/>
                <a:gd name="T63" fmla="*/ 96 h 194"/>
                <a:gd name="T64" fmla="*/ 105 w 257"/>
                <a:gd name="T65" fmla="*/ 91 h 194"/>
                <a:gd name="T66" fmla="*/ 117 w 257"/>
                <a:gd name="T67" fmla="*/ 85 h 194"/>
                <a:gd name="T68" fmla="*/ 117 w 257"/>
                <a:gd name="T69" fmla="*/ 81 h 194"/>
                <a:gd name="T70" fmla="*/ 118 w 257"/>
                <a:gd name="T71" fmla="*/ 77 h 194"/>
                <a:gd name="T72" fmla="*/ 123 w 257"/>
                <a:gd name="T73" fmla="*/ 77 h 194"/>
                <a:gd name="T74" fmla="*/ 126 w 257"/>
                <a:gd name="T75" fmla="*/ 81 h 194"/>
                <a:gd name="T76" fmla="*/ 126 w 257"/>
                <a:gd name="T77" fmla="*/ 85 h 194"/>
                <a:gd name="T78" fmla="*/ 127 w 257"/>
                <a:gd name="T79" fmla="*/ 86 h 194"/>
                <a:gd name="T80" fmla="*/ 139 w 257"/>
                <a:gd name="T81" fmla="*/ 91 h 194"/>
                <a:gd name="T82" fmla="*/ 142 w 257"/>
                <a:gd name="T83" fmla="*/ 96 h 194"/>
                <a:gd name="T84" fmla="*/ 143 w 257"/>
                <a:gd name="T85" fmla="*/ 98 h 194"/>
                <a:gd name="T86" fmla="*/ 143 w 257"/>
                <a:gd name="T87" fmla="*/ 99 h 194"/>
                <a:gd name="T88" fmla="*/ 143 w 257"/>
                <a:gd name="T89" fmla="*/ 102 h 194"/>
                <a:gd name="T90" fmla="*/ 139 w 257"/>
                <a:gd name="T91" fmla="*/ 104 h 194"/>
                <a:gd name="T92" fmla="*/ 135 w 257"/>
                <a:gd name="T93" fmla="*/ 102 h 194"/>
                <a:gd name="T94" fmla="*/ 134 w 257"/>
                <a:gd name="T95" fmla="*/ 100 h 194"/>
                <a:gd name="T96" fmla="*/ 134 w 257"/>
                <a:gd name="T97" fmla="*/ 99 h 194"/>
                <a:gd name="T98" fmla="*/ 132 w 257"/>
                <a:gd name="T99" fmla="*/ 97 h 194"/>
                <a:gd name="T100" fmla="*/ 126 w 257"/>
                <a:gd name="T101" fmla="*/ 94 h 194"/>
                <a:gd name="T102" fmla="*/ 126 w 257"/>
                <a:gd name="T103" fmla="*/ 111 h 194"/>
                <a:gd name="T104" fmla="*/ 133 w 257"/>
                <a:gd name="T105" fmla="*/ 113 h 194"/>
                <a:gd name="T106" fmla="*/ 142 w 257"/>
                <a:gd name="T107" fmla="*/ 120 h 194"/>
                <a:gd name="T108" fmla="*/ 142 w 257"/>
                <a:gd name="T109" fmla="*/ 120 h 194"/>
                <a:gd name="T110" fmla="*/ 142 w 257"/>
                <a:gd name="T111" fmla="*/ 120 h 194"/>
                <a:gd name="T112" fmla="*/ 144 w 257"/>
                <a:gd name="T113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194">
                  <a:moveTo>
                    <a:pt x="131" y="44"/>
                  </a:moveTo>
                  <a:cubicBezTo>
                    <a:pt x="145" y="33"/>
                    <a:pt x="154" y="7"/>
                    <a:pt x="148" y="6"/>
                  </a:cubicBezTo>
                  <a:cubicBezTo>
                    <a:pt x="141" y="4"/>
                    <a:pt x="125" y="11"/>
                    <a:pt x="117" y="12"/>
                  </a:cubicBezTo>
                  <a:cubicBezTo>
                    <a:pt x="106" y="13"/>
                    <a:pt x="94" y="0"/>
                    <a:pt x="87" y="7"/>
                  </a:cubicBezTo>
                  <a:cubicBezTo>
                    <a:pt x="82" y="14"/>
                    <a:pt x="91" y="35"/>
                    <a:pt x="106" y="45"/>
                  </a:cubicBezTo>
                  <a:cubicBezTo>
                    <a:pt x="62" y="67"/>
                    <a:pt x="0" y="175"/>
                    <a:pt x="108" y="183"/>
                  </a:cubicBezTo>
                  <a:cubicBezTo>
                    <a:pt x="257" y="194"/>
                    <a:pt x="182" y="65"/>
                    <a:pt x="131" y="44"/>
                  </a:cubicBezTo>
                  <a:close/>
                  <a:moveTo>
                    <a:pt x="144" y="130"/>
                  </a:moveTo>
                  <a:cubicBezTo>
                    <a:pt x="144" y="134"/>
                    <a:pt x="141" y="138"/>
                    <a:pt x="138" y="140"/>
                  </a:cubicBezTo>
                  <a:cubicBezTo>
                    <a:pt x="134" y="143"/>
                    <a:pt x="130" y="144"/>
                    <a:pt x="126" y="145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1"/>
                    <a:pt x="125" y="152"/>
                    <a:pt x="124" y="153"/>
                  </a:cubicBezTo>
                  <a:cubicBezTo>
                    <a:pt x="123" y="154"/>
                    <a:pt x="121" y="154"/>
                    <a:pt x="119" y="153"/>
                  </a:cubicBezTo>
                  <a:cubicBezTo>
                    <a:pt x="118" y="153"/>
                    <a:pt x="117" y="151"/>
                    <a:pt x="117" y="149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6" y="144"/>
                    <a:pt x="115" y="144"/>
                    <a:pt x="115" y="144"/>
                  </a:cubicBezTo>
                  <a:cubicBezTo>
                    <a:pt x="110" y="143"/>
                    <a:pt x="107" y="140"/>
                    <a:pt x="104" y="137"/>
                  </a:cubicBezTo>
                  <a:cubicBezTo>
                    <a:pt x="102" y="135"/>
                    <a:pt x="101" y="134"/>
                    <a:pt x="100" y="132"/>
                  </a:cubicBezTo>
                  <a:cubicBezTo>
                    <a:pt x="100" y="131"/>
                    <a:pt x="100" y="131"/>
                    <a:pt x="100" y="130"/>
                  </a:cubicBezTo>
                  <a:cubicBezTo>
                    <a:pt x="100" y="130"/>
                    <a:pt x="100" y="129"/>
                    <a:pt x="100" y="129"/>
                  </a:cubicBezTo>
                  <a:cubicBezTo>
                    <a:pt x="100" y="128"/>
                    <a:pt x="100" y="127"/>
                    <a:pt x="100" y="126"/>
                  </a:cubicBezTo>
                  <a:cubicBezTo>
                    <a:pt x="101" y="125"/>
                    <a:pt x="103" y="124"/>
                    <a:pt x="104" y="124"/>
                  </a:cubicBezTo>
                  <a:cubicBezTo>
                    <a:pt x="106" y="124"/>
                    <a:pt x="108" y="125"/>
                    <a:pt x="108" y="127"/>
                  </a:cubicBezTo>
                  <a:cubicBezTo>
                    <a:pt x="108" y="127"/>
                    <a:pt x="108" y="128"/>
                    <a:pt x="109" y="128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10" y="131"/>
                    <a:pt x="110" y="131"/>
                    <a:pt x="111" y="132"/>
                  </a:cubicBezTo>
                  <a:cubicBezTo>
                    <a:pt x="113" y="134"/>
                    <a:pt x="115" y="135"/>
                    <a:pt x="117" y="135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3" y="117"/>
                    <a:pt x="109" y="115"/>
                    <a:pt x="105" y="113"/>
                  </a:cubicBezTo>
                  <a:cubicBezTo>
                    <a:pt x="104" y="112"/>
                    <a:pt x="102" y="110"/>
                    <a:pt x="101" y="108"/>
                  </a:cubicBezTo>
                  <a:cubicBezTo>
                    <a:pt x="100" y="106"/>
                    <a:pt x="100" y="104"/>
                    <a:pt x="100" y="102"/>
                  </a:cubicBezTo>
                  <a:cubicBezTo>
                    <a:pt x="100" y="100"/>
                    <a:pt x="100" y="98"/>
                    <a:pt x="101" y="96"/>
                  </a:cubicBezTo>
                  <a:cubicBezTo>
                    <a:pt x="102" y="94"/>
                    <a:pt x="103" y="92"/>
                    <a:pt x="105" y="91"/>
                  </a:cubicBezTo>
                  <a:cubicBezTo>
                    <a:pt x="108" y="88"/>
                    <a:pt x="112" y="86"/>
                    <a:pt x="117" y="85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79"/>
                    <a:pt x="117" y="78"/>
                    <a:pt x="118" y="77"/>
                  </a:cubicBezTo>
                  <a:cubicBezTo>
                    <a:pt x="120" y="76"/>
                    <a:pt x="121" y="76"/>
                    <a:pt x="123" y="77"/>
                  </a:cubicBezTo>
                  <a:cubicBezTo>
                    <a:pt x="125" y="77"/>
                    <a:pt x="126" y="79"/>
                    <a:pt x="126" y="8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5"/>
                    <a:pt x="127" y="85"/>
                    <a:pt x="127" y="86"/>
                  </a:cubicBezTo>
                  <a:cubicBezTo>
                    <a:pt x="132" y="86"/>
                    <a:pt x="136" y="88"/>
                    <a:pt x="139" y="91"/>
                  </a:cubicBezTo>
                  <a:cubicBezTo>
                    <a:pt x="140" y="93"/>
                    <a:pt x="141" y="94"/>
                    <a:pt x="142" y="96"/>
                  </a:cubicBezTo>
                  <a:cubicBezTo>
                    <a:pt x="142" y="97"/>
                    <a:pt x="143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1"/>
                    <a:pt x="143" y="102"/>
                  </a:cubicBezTo>
                  <a:cubicBezTo>
                    <a:pt x="142" y="103"/>
                    <a:pt x="140" y="104"/>
                    <a:pt x="139" y="104"/>
                  </a:cubicBezTo>
                  <a:cubicBezTo>
                    <a:pt x="137" y="104"/>
                    <a:pt x="135" y="103"/>
                    <a:pt x="135" y="102"/>
                  </a:cubicBezTo>
                  <a:cubicBezTo>
                    <a:pt x="135" y="101"/>
                    <a:pt x="135" y="101"/>
                    <a:pt x="134" y="100"/>
                  </a:cubicBezTo>
                  <a:cubicBezTo>
                    <a:pt x="134" y="100"/>
                    <a:pt x="134" y="99"/>
                    <a:pt x="134" y="99"/>
                  </a:cubicBezTo>
                  <a:cubicBezTo>
                    <a:pt x="133" y="98"/>
                    <a:pt x="132" y="97"/>
                    <a:pt x="132" y="97"/>
                  </a:cubicBezTo>
                  <a:cubicBezTo>
                    <a:pt x="130" y="95"/>
                    <a:pt x="128" y="95"/>
                    <a:pt x="126" y="94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1" y="112"/>
                    <a:pt x="133" y="113"/>
                  </a:cubicBezTo>
                  <a:cubicBezTo>
                    <a:pt x="137" y="114"/>
                    <a:pt x="140" y="117"/>
                    <a:pt x="142" y="120"/>
                  </a:cubicBezTo>
                  <a:cubicBezTo>
                    <a:pt x="142" y="120"/>
                    <a:pt x="142" y="119"/>
                    <a:pt x="142" y="120"/>
                  </a:cubicBezTo>
                  <a:cubicBezTo>
                    <a:pt x="143" y="121"/>
                    <a:pt x="143" y="121"/>
                    <a:pt x="142" y="120"/>
                  </a:cubicBezTo>
                  <a:cubicBezTo>
                    <a:pt x="144" y="123"/>
                    <a:pt x="144" y="126"/>
                    <a:pt x="144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8"/>
            <p:cNvSpPr/>
            <p:nvPr/>
          </p:nvSpPr>
          <p:spPr bwMode="auto">
            <a:xfrm>
              <a:off x="6473" y="15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9"/>
            <p:cNvSpPr/>
            <p:nvPr/>
          </p:nvSpPr>
          <p:spPr bwMode="auto">
            <a:xfrm>
              <a:off x="6767" y="3133"/>
              <a:ext cx="33" cy="53"/>
            </a:xfrm>
            <a:custGeom>
              <a:avLst/>
              <a:gdLst>
                <a:gd name="T0" fmla="*/ 12 w 14"/>
                <a:gd name="T1" fmla="*/ 4 h 22"/>
                <a:gd name="T2" fmla="*/ 9 w 14"/>
                <a:gd name="T3" fmla="*/ 2 h 22"/>
                <a:gd name="T4" fmla="*/ 0 w 14"/>
                <a:gd name="T5" fmla="*/ 0 h 22"/>
                <a:gd name="T6" fmla="*/ 1 w 14"/>
                <a:gd name="T7" fmla="*/ 22 h 22"/>
                <a:gd name="T8" fmla="*/ 13 w 14"/>
                <a:gd name="T9" fmla="*/ 14 h 22"/>
                <a:gd name="T10" fmla="*/ 14 w 14"/>
                <a:gd name="T11" fmla="*/ 7 h 22"/>
                <a:gd name="T12" fmla="*/ 12 w 14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2" y="4"/>
                  </a:moveTo>
                  <a:cubicBezTo>
                    <a:pt x="11" y="3"/>
                    <a:pt x="10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6" y="21"/>
                    <a:pt x="11" y="19"/>
                    <a:pt x="13" y="14"/>
                  </a:cubicBezTo>
                  <a:cubicBezTo>
                    <a:pt x="14" y="12"/>
                    <a:pt x="14" y="10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0"/>
            <p:cNvSpPr/>
            <p:nvPr/>
          </p:nvSpPr>
          <p:spPr bwMode="auto">
            <a:xfrm>
              <a:off x="6798" y="31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1"/>
            <p:cNvSpPr/>
            <p:nvPr/>
          </p:nvSpPr>
          <p:spPr bwMode="auto">
            <a:xfrm>
              <a:off x="6710" y="3051"/>
              <a:ext cx="26" cy="47"/>
            </a:xfrm>
            <a:custGeom>
              <a:avLst/>
              <a:gdLst>
                <a:gd name="T0" fmla="*/ 1 w 11"/>
                <a:gd name="T1" fmla="*/ 6 h 20"/>
                <a:gd name="T2" fmla="*/ 0 w 11"/>
                <a:gd name="T3" fmla="*/ 10 h 20"/>
                <a:gd name="T4" fmla="*/ 0 w 11"/>
                <a:gd name="T5" fmla="*/ 14 h 20"/>
                <a:gd name="T6" fmla="*/ 3 w 11"/>
                <a:gd name="T7" fmla="*/ 17 h 20"/>
                <a:gd name="T8" fmla="*/ 7 w 11"/>
                <a:gd name="T9" fmla="*/ 19 h 20"/>
                <a:gd name="T10" fmla="*/ 11 w 11"/>
                <a:gd name="T11" fmla="*/ 20 h 20"/>
                <a:gd name="T12" fmla="*/ 10 w 11"/>
                <a:gd name="T13" fmla="*/ 0 h 20"/>
                <a:gd name="T14" fmla="*/ 1 w 11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1" y="6"/>
                  </a:move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5" y="18"/>
                    <a:pt x="6" y="18"/>
                    <a:pt x="7" y="19"/>
                  </a:cubicBezTo>
                  <a:cubicBezTo>
                    <a:pt x="8" y="19"/>
                    <a:pt x="10" y="19"/>
                    <a:pt x="11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3"/>
                    <a:pt x="1" y="6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2"/>
            <p:cNvSpPr/>
            <p:nvPr/>
          </p:nvSpPr>
          <p:spPr bwMode="auto">
            <a:xfrm>
              <a:off x="6798" y="31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6367" y="2752"/>
              <a:ext cx="843" cy="599"/>
            </a:xfrm>
            <a:custGeom>
              <a:avLst/>
              <a:gdLst>
                <a:gd name="T0" fmla="*/ 171 w 356"/>
                <a:gd name="T1" fmla="*/ 56 h 253"/>
                <a:gd name="T2" fmla="*/ 192 w 356"/>
                <a:gd name="T3" fmla="*/ 2 h 253"/>
                <a:gd name="T4" fmla="*/ 149 w 356"/>
                <a:gd name="T5" fmla="*/ 12 h 253"/>
                <a:gd name="T6" fmla="*/ 130 w 356"/>
                <a:gd name="T7" fmla="*/ 9 h 253"/>
                <a:gd name="T8" fmla="*/ 108 w 356"/>
                <a:gd name="T9" fmla="*/ 8 h 253"/>
                <a:gd name="T10" fmla="*/ 136 w 356"/>
                <a:gd name="T11" fmla="*/ 59 h 253"/>
                <a:gd name="T12" fmla="*/ 150 w 356"/>
                <a:gd name="T13" fmla="*/ 249 h 253"/>
                <a:gd name="T14" fmla="*/ 171 w 356"/>
                <a:gd name="T15" fmla="*/ 56 h 253"/>
                <a:gd name="T16" fmla="*/ 195 w 356"/>
                <a:gd name="T17" fmla="*/ 173 h 253"/>
                <a:gd name="T18" fmla="*/ 188 w 356"/>
                <a:gd name="T19" fmla="*/ 188 h 253"/>
                <a:gd name="T20" fmla="*/ 171 w 356"/>
                <a:gd name="T21" fmla="*/ 195 h 253"/>
                <a:gd name="T22" fmla="*/ 171 w 356"/>
                <a:gd name="T23" fmla="*/ 201 h 253"/>
                <a:gd name="T24" fmla="*/ 170 w 356"/>
                <a:gd name="T25" fmla="*/ 206 h 253"/>
                <a:gd name="T26" fmla="*/ 163 w 356"/>
                <a:gd name="T27" fmla="*/ 207 h 253"/>
                <a:gd name="T28" fmla="*/ 159 w 356"/>
                <a:gd name="T29" fmla="*/ 202 h 253"/>
                <a:gd name="T30" fmla="*/ 159 w 356"/>
                <a:gd name="T31" fmla="*/ 195 h 253"/>
                <a:gd name="T32" fmla="*/ 156 w 356"/>
                <a:gd name="T33" fmla="*/ 194 h 253"/>
                <a:gd name="T34" fmla="*/ 140 w 356"/>
                <a:gd name="T35" fmla="*/ 186 h 253"/>
                <a:gd name="T36" fmla="*/ 135 w 356"/>
                <a:gd name="T37" fmla="*/ 179 h 253"/>
                <a:gd name="T38" fmla="*/ 135 w 356"/>
                <a:gd name="T39" fmla="*/ 176 h 253"/>
                <a:gd name="T40" fmla="*/ 134 w 356"/>
                <a:gd name="T41" fmla="*/ 174 h 253"/>
                <a:gd name="T42" fmla="*/ 135 w 356"/>
                <a:gd name="T43" fmla="*/ 171 h 253"/>
                <a:gd name="T44" fmla="*/ 140 w 356"/>
                <a:gd name="T45" fmla="*/ 167 h 253"/>
                <a:gd name="T46" fmla="*/ 146 w 356"/>
                <a:gd name="T47" fmla="*/ 171 h 253"/>
                <a:gd name="T48" fmla="*/ 146 w 356"/>
                <a:gd name="T49" fmla="*/ 173 h 253"/>
                <a:gd name="T50" fmla="*/ 147 w 356"/>
                <a:gd name="T51" fmla="*/ 175 h 253"/>
                <a:gd name="T52" fmla="*/ 150 w 356"/>
                <a:gd name="T53" fmla="*/ 179 h 253"/>
                <a:gd name="T54" fmla="*/ 158 w 356"/>
                <a:gd name="T55" fmla="*/ 182 h 253"/>
                <a:gd name="T56" fmla="*/ 157 w 356"/>
                <a:gd name="T57" fmla="*/ 158 h 253"/>
                <a:gd name="T58" fmla="*/ 141 w 356"/>
                <a:gd name="T59" fmla="*/ 152 h 253"/>
                <a:gd name="T60" fmla="*/ 135 w 356"/>
                <a:gd name="T61" fmla="*/ 146 h 253"/>
                <a:gd name="T62" fmla="*/ 133 w 356"/>
                <a:gd name="T63" fmla="*/ 138 h 253"/>
                <a:gd name="T64" fmla="*/ 134 w 356"/>
                <a:gd name="T65" fmla="*/ 129 h 253"/>
                <a:gd name="T66" fmla="*/ 139 w 356"/>
                <a:gd name="T67" fmla="*/ 122 h 253"/>
                <a:gd name="T68" fmla="*/ 154 w 356"/>
                <a:gd name="T69" fmla="*/ 114 h 253"/>
                <a:gd name="T70" fmla="*/ 154 w 356"/>
                <a:gd name="T71" fmla="*/ 107 h 253"/>
                <a:gd name="T72" fmla="*/ 156 w 356"/>
                <a:gd name="T73" fmla="*/ 102 h 253"/>
                <a:gd name="T74" fmla="*/ 162 w 356"/>
                <a:gd name="T75" fmla="*/ 101 h 253"/>
                <a:gd name="T76" fmla="*/ 166 w 356"/>
                <a:gd name="T77" fmla="*/ 106 h 253"/>
                <a:gd name="T78" fmla="*/ 167 w 356"/>
                <a:gd name="T79" fmla="*/ 113 h 253"/>
                <a:gd name="T80" fmla="*/ 169 w 356"/>
                <a:gd name="T81" fmla="*/ 113 h 253"/>
                <a:gd name="T82" fmla="*/ 185 w 356"/>
                <a:gd name="T83" fmla="*/ 120 h 253"/>
                <a:gd name="T84" fmla="*/ 190 w 356"/>
                <a:gd name="T85" fmla="*/ 127 h 253"/>
                <a:gd name="T86" fmla="*/ 191 w 356"/>
                <a:gd name="T87" fmla="*/ 129 h 253"/>
                <a:gd name="T88" fmla="*/ 192 w 356"/>
                <a:gd name="T89" fmla="*/ 131 h 253"/>
                <a:gd name="T90" fmla="*/ 192 w 356"/>
                <a:gd name="T91" fmla="*/ 134 h 253"/>
                <a:gd name="T92" fmla="*/ 186 w 356"/>
                <a:gd name="T93" fmla="*/ 138 h 253"/>
                <a:gd name="T94" fmla="*/ 181 w 356"/>
                <a:gd name="T95" fmla="*/ 135 h 253"/>
                <a:gd name="T96" fmla="*/ 180 w 356"/>
                <a:gd name="T97" fmla="*/ 133 h 253"/>
                <a:gd name="T98" fmla="*/ 179 w 356"/>
                <a:gd name="T99" fmla="*/ 131 h 253"/>
                <a:gd name="T100" fmla="*/ 176 w 356"/>
                <a:gd name="T101" fmla="*/ 128 h 253"/>
                <a:gd name="T102" fmla="*/ 167 w 356"/>
                <a:gd name="T103" fmla="*/ 125 h 253"/>
                <a:gd name="T104" fmla="*/ 168 w 356"/>
                <a:gd name="T105" fmla="*/ 148 h 253"/>
                <a:gd name="T106" fmla="*/ 179 w 356"/>
                <a:gd name="T107" fmla="*/ 151 h 253"/>
                <a:gd name="T108" fmla="*/ 192 w 356"/>
                <a:gd name="T109" fmla="*/ 160 h 253"/>
                <a:gd name="T110" fmla="*/ 192 w 356"/>
                <a:gd name="T111" fmla="*/ 160 h 253"/>
                <a:gd name="T112" fmla="*/ 192 w 356"/>
                <a:gd name="T113" fmla="*/ 160 h 253"/>
                <a:gd name="T114" fmla="*/ 195 w 356"/>
                <a:gd name="T115" fmla="*/ 17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" h="253">
                  <a:moveTo>
                    <a:pt x="171" y="56"/>
                  </a:moveTo>
                  <a:cubicBezTo>
                    <a:pt x="189" y="39"/>
                    <a:pt x="200" y="3"/>
                    <a:pt x="192" y="2"/>
                  </a:cubicBezTo>
                  <a:cubicBezTo>
                    <a:pt x="182" y="0"/>
                    <a:pt x="160" y="10"/>
                    <a:pt x="149" y="12"/>
                  </a:cubicBezTo>
                  <a:cubicBezTo>
                    <a:pt x="143" y="14"/>
                    <a:pt x="136" y="11"/>
                    <a:pt x="130" y="9"/>
                  </a:cubicBezTo>
                  <a:cubicBezTo>
                    <a:pt x="121" y="5"/>
                    <a:pt x="113" y="2"/>
                    <a:pt x="108" y="8"/>
                  </a:cubicBezTo>
                  <a:cubicBezTo>
                    <a:pt x="101" y="17"/>
                    <a:pt x="115" y="47"/>
                    <a:pt x="136" y="59"/>
                  </a:cubicBezTo>
                  <a:cubicBezTo>
                    <a:pt x="77" y="92"/>
                    <a:pt x="0" y="246"/>
                    <a:pt x="150" y="249"/>
                  </a:cubicBezTo>
                  <a:cubicBezTo>
                    <a:pt x="356" y="253"/>
                    <a:pt x="243" y="81"/>
                    <a:pt x="171" y="56"/>
                  </a:cubicBezTo>
                  <a:moveTo>
                    <a:pt x="195" y="173"/>
                  </a:moveTo>
                  <a:cubicBezTo>
                    <a:pt x="195" y="178"/>
                    <a:pt x="192" y="184"/>
                    <a:pt x="188" y="188"/>
                  </a:cubicBezTo>
                  <a:cubicBezTo>
                    <a:pt x="183" y="192"/>
                    <a:pt x="177" y="194"/>
                    <a:pt x="171" y="195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71" y="203"/>
                    <a:pt x="171" y="205"/>
                    <a:pt x="170" y="206"/>
                  </a:cubicBezTo>
                  <a:cubicBezTo>
                    <a:pt x="168" y="207"/>
                    <a:pt x="165" y="208"/>
                    <a:pt x="163" y="207"/>
                  </a:cubicBezTo>
                  <a:cubicBezTo>
                    <a:pt x="161" y="206"/>
                    <a:pt x="159" y="204"/>
                    <a:pt x="159" y="202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8" y="195"/>
                    <a:pt x="157" y="194"/>
                    <a:pt x="156" y="194"/>
                  </a:cubicBezTo>
                  <a:cubicBezTo>
                    <a:pt x="150" y="193"/>
                    <a:pt x="145" y="190"/>
                    <a:pt x="140" y="186"/>
                  </a:cubicBezTo>
                  <a:cubicBezTo>
                    <a:pt x="138" y="184"/>
                    <a:pt x="137" y="181"/>
                    <a:pt x="135" y="179"/>
                  </a:cubicBezTo>
                  <a:cubicBezTo>
                    <a:pt x="135" y="178"/>
                    <a:pt x="135" y="177"/>
                    <a:pt x="135" y="176"/>
                  </a:cubicBezTo>
                  <a:cubicBezTo>
                    <a:pt x="134" y="176"/>
                    <a:pt x="134" y="175"/>
                    <a:pt x="134" y="174"/>
                  </a:cubicBezTo>
                  <a:cubicBezTo>
                    <a:pt x="134" y="173"/>
                    <a:pt x="134" y="172"/>
                    <a:pt x="135" y="171"/>
                  </a:cubicBezTo>
                  <a:cubicBezTo>
                    <a:pt x="136" y="169"/>
                    <a:pt x="138" y="167"/>
                    <a:pt x="140" y="167"/>
                  </a:cubicBezTo>
                  <a:cubicBezTo>
                    <a:pt x="143" y="168"/>
                    <a:pt x="145" y="169"/>
                    <a:pt x="146" y="171"/>
                  </a:cubicBezTo>
                  <a:cubicBezTo>
                    <a:pt x="146" y="172"/>
                    <a:pt x="146" y="173"/>
                    <a:pt x="146" y="173"/>
                  </a:cubicBezTo>
                  <a:cubicBezTo>
                    <a:pt x="147" y="174"/>
                    <a:pt x="147" y="175"/>
                    <a:pt x="147" y="175"/>
                  </a:cubicBezTo>
                  <a:cubicBezTo>
                    <a:pt x="148" y="176"/>
                    <a:pt x="149" y="178"/>
                    <a:pt x="150" y="179"/>
                  </a:cubicBezTo>
                  <a:cubicBezTo>
                    <a:pt x="153" y="180"/>
                    <a:pt x="155" y="182"/>
                    <a:pt x="158" y="182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1" y="157"/>
                    <a:pt x="145" y="156"/>
                    <a:pt x="141" y="152"/>
                  </a:cubicBezTo>
                  <a:cubicBezTo>
                    <a:pt x="138" y="151"/>
                    <a:pt x="136" y="149"/>
                    <a:pt x="135" y="146"/>
                  </a:cubicBezTo>
                  <a:cubicBezTo>
                    <a:pt x="134" y="144"/>
                    <a:pt x="133" y="141"/>
                    <a:pt x="133" y="138"/>
                  </a:cubicBezTo>
                  <a:cubicBezTo>
                    <a:pt x="132" y="135"/>
                    <a:pt x="133" y="132"/>
                    <a:pt x="134" y="129"/>
                  </a:cubicBezTo>
                  <a:cubicBezTo>
                    <a:pt x="135" y="126"/>
                    <a:pt x="137" y="124"/>
                    <a:pt x="139" y="122"/>
                  </a:cubicBezTo>
                  <a:cubicBezTo>
                    <a:pt x="143" y="117"/>
                    <a:pt x="149" y="115"/>
                    <a:pt x="154" y="114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5"/>
                    <a:pt x="155" y="103"/>
                    <a:pt x="156" y="102"/>
                  </a:cubicBezTo>
                  <a:cubicBezTo>
                    <a:pt x="158" y="101"/>
                    <a:pt x="160" y="100"/>
                    <a:pt x="162" y="101"/>
                  </a:cubicBezTo>
                  <a:cubicBezTo>
                    <a:pt x="165" y="102"/>
                    <a:pt x="166" y="104"/>
                    <a:pt x="166" y="106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8" y="113"/>
                    <a:pt x="169" y="113"/>
                  </a:cubicBezTo>
                  <a:cubicBezTo>
                    <a:pt x="175" y="114"/>
                    <a:pt x="181" y="116"/>
                    <a:pt x="185" y="120"/>
                  </a:cubicBezTo>
                  <a:cubicBezTo>
                    <a:pt x="187" y="122"/>
                    <a:pt x="189" y="124"/>
                    <a:pt x="190" y="127"/>
                  </a:cubicBezTo>
                  <a:cubicBezTo>
                    <a:pt x="191" y="127"/>
                    <a:pt x="191" y="128"/>
                    <a:pt x="191" y="129"/>
                  </a:cubicBezTo>
                  <a:cubicBezTo>
                    <a:pt x="192" y="129"/>
                    <a:pt x="192" y="130"/>
                    <a:pt x="192" y="131"/>
                  </a:cubicBezTo>
                  <a:cubicBezTo>
                    <a:pt x="192" y="132"/>
                    <a:pt x="192" y="133"/>
                    <a:pt x="192" y="134"/>
                  </a:cubicBezTo>
                  <a:cubicBezTo>
                    <a:pt x="191" y="137"/>
                    <a:pt x="189" y="138"/>
                    <a:pt x="186" y="138"/>
                  </a:cubicBezTo>
                  <a:cubicBezTo>
                    <a:pt x="184" y="138"/>
                    <a:pt x="182" y="137"/>
                    <a:pt x="181" y="135"/>
                  </a:cubicBezTo>
                  <a:cubicBezTo>
                    <a:pt x="180" y="134"/>
                    <a:pt x="180" y="133"/>
                    <a:pt x="180" y="133"/>
                  </a:cubicBezTo>
                  <a:cubicBezTo>
                    <a:pt x="180" y="132"/>
                    <a:pt x="179" y="131"/>
                    <a:pt x="179" y="131"/>
                  </a:cubicBezTo>
                  <a:cubicBezTo>
                    <a:pt x="178" y="130"/>
                    <a:pt x="177" y="129"/>
                    <a:pt x="176" y="128"/>
                  </a:cubicBezTo>
                  <a:cubicBezTo>
                    <a:pt x="173" y="126"/>
                    <a:pt x="170" y="125"/>
                    <a:pt x="167" y="125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72" y="149"/>
                    <a:pt x="176" y="149"/>
                    <a:pt x="179" y="151"/>
                  </a:cubicBezTo>
                  <a:cubicBezTo>
                    <a:pt x="184" y="152"/>
                    <a:pt x="189" y="155"/>
                    <a:pt x="192" y="160"/>
                  </a:cubicBezTo>
                  <a:cubicBezTo>
                    <a:pt x="192" y="159"/>
                    <a:pt x="191" y="158"/>
                    <a:pt x="192" y="160"/>
                  </a:cubicBezTo>
                  <a:cubicBezTo>
                    <a:pt x="193" y="161"/>
                    <a:pt x="193" y="161"/>
                    <a:pt x="192" y="160"/>
                  </a:cubicBezTo>
                  <a:cubicBezTo>
                    <a:pt x="195" y="164"/>
                    <a:pt x="196" y="168"/>
                    <a:pt x="195" y="1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4"/>
            <p:cNvSpPr/>
            <p:nvPr/>
          </p:nvSpPr>
          <p:spPr bwMode="auto">
            <a:xfrm>
              <a:off x="6798" y="3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5"/>
            <p:cNvSpPr/>
            <p:nvPr/>
          </p:nvSpPr>
          <p:spPr bwMode="auto">
            <a:xfrm>
              <a:off x="6518" y="2965"/>
              <a:ext cx="218" cy="341"/>
            </a:xfrm>
            <a:custGeom>
              <a:avLst/>
              <a:gdLst>
                <a:gd name="T0" fmla="*/ 39 w 92"/>
                <a:gd name="T1" fmla="*/ 0 h 144"/>
                <a:gd name="T2" fmla="*/ 8 w 92"/>
                <a:gd name="T3" fmla="*/ 120 h 144"/>
                <a:gd name="T4" fmla="*/ 26 w 92"/>
                <a:gd name="T5" fmla="*/ 144 h 144"/>
                <a:gd name="T6" fmla="*/ 39 w 92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44">
                  <a:moveTo>
                    <a:pt x="39" y="0"/>
                  </a:moveTo>
                  <a:cubicBezTo>
                    <a:pt x="3" y="43"/>
                    <a:pt x="0" y="94"/>
                    <a:pt x="8" y="120"/>
                  </a:cubicBezTo>
                  <a:cubicBezTo>
                    <a:pt x="11" y="131"/>
                    <a:pt x="18" y="139"/>
                    <a:pt x="26" y="144"/>
                  </a:cubicBezTo>
                  <a:cubicBezTo>
                    <a:pt x="92" y="115"/>
                    <a:pt x="61" y="40"/>
                    <a:pt x="39" y="0"/>
                  </a:cubicBezTo>
                </a:path>
              </a:pathLst>
            </a:custGeom>
            <a:solidFill>
              <a:srgbClr val="A3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6"/>
            <p:cNvSpPr/>
            <p:nvPr/>
          </p:nvSpPr>
          <p:spPr bwMode="auto">
            <a:xfrm>
              <a:off x="6289" y="3043"/>
              <a:ext cx="49" cy="81"/>
            </a:xfrm>
            <a:custGeom>
              <a:avLst/>
              <a:gdLst>
                <a:gd name="T0" fmla="*/ 18 w 21"/>
                <a:gd name="T1" fmla="*/ 8 h 34"/>
                <a:gd name="T2" fmla="*/ 13 w 21"/>
                <a:gd name="T3" fmla="*/ 4 h 34"/>
                <a:gd name="T4" fmla="*/ 0 w 21"/>
                <a:gd name="T5" fmla="*/ 0 h 34"/>
                <a:gd name="T6" fmla="*/ 0 w 21"/>
                <a:gd name="T7" fmla="*/ 34 h 34"/>
                <a:gd name="T8" fmla="*/ 19 w 21"/>
                <a:gd name="T9" fmla="*/ 24 h 34"/>
                <a:gd name="T10" fmla="*/ 21 w 21"/>
                <a:gd name="T11" fmla="*/ 13 h 34"/>
                <a:gd name="T12" fmla="*/ 18 w 21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18" y="8"/>
                  </a:moveTo>
                  <a:cubicBezTo>
                    <a:pt x="17" y="6"/>
                    <a:pt x="15" y="5"/>
                    <a:pt x="13" y="4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3"/>
                    <a:pt x="15" y="30"/>
                    <a:pt x="19" y="24"/>
                  </a:cubicBezTo>
                  <a:cubicBezTo>
                    <a:pt x="21" y="21"/>
                    <a:pt x="21" y="17"/>
                    <a:pt x="21" y="13"/>
                  </a:cubicBezTo>
                  <a:cubicBezTo>
                    <a:pt x="20" y="11"/>
                    <a:pt x="19" y="9"/>
                    <a:pt x="18" y="8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7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6203" y="2913"/>
              <a:ext cx="41" cy="74"/>
            </a:xfrm>
            <a:custGeom>
              <a:avLst/>
              <a:gdLst>
                <a:gd name="T0" fmla="*/ 3 w 17"/>
                <a:gd name="T1" fmla="*/ 9 h 31"/>
                <a:gd name="T2" fmla="*/ 0 w 17"/>
                <a:gd name="T3" fmla="*/ 15 h 31"/>
                <a:gd name="T4" fmla="*/ 1 w 17"/>
                <a:gd name="T5" fmla="*/ 21 h 31"/>
                <a:gd name="T6" fmla="*/ 5 w 17"/>
                <a:gd name="T7" fmla="*/ 26 h 31"/>
                <a:gd name="T8" fmla="*/ 11 w 17"/>
                <a:gd name="T9" fmla="*/ 29 h 31"/>
                <a:gd name="T10" fmla="*/ 17 w 17"/>
                <a:gd name="T11" fmla="*/ 31 h 31"/>
                <a:gd name="T12" fmla="*/ 17 w 17"/>
                <a:gd name="T13" fmla="*/ 0 h 31"/>
                <a:gd name="T14" fmla="*/ 3 w 17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1">
                  <a:moveTo>
                    <a:pt x="3" y="9"/>
                  </a:moveTo>
                  <a:cubicBezTo>
                    <a:pt x="1" y="10"/>
                    <a:pt x="1" y="12"/>
                    <a:pt x="0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3"/>
                    <a:pt x="4" y="25"/>
                    <a:pt x="5" y="26"/>
                  </a:cubicBezTo>
                  <a:cubicBezTo>
                    <a:pt x="7" y="27"/>
                    <a:pt x="9" y="28"/>
                    <a:pt x="11" y="29"/>
                  </a:cubicBezTo>
                  <a:cubicBezTo>
                    <a:pt x="13" y="30"/>
                    <a:pt x="15" y="30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1"/>
                    <a:pt x="6" y="4"/>
                    <a:pt x="3" y="9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0"/>
            <p:cNvSpPr>
              <a:spLocks noEditPoints="1"/>
            </p:cNvSpPr>
            <p:nvPr/>
          </p:nvSpPr>
          <p:spPr bwMode="auto">
            <a:xfrm>
              <a:off x="5654" y="2437"/>
              <a:ext cx="1300" cy="981"/>
            </a:xfrm>
            <a:custGeom>
              <a:avLst/>
              <a:gdLst>
                <a:gd name="T0" fmla="*/ 280 w 549"/>
                <a:gd name="T1" fmla="*/ 94 h 414"/>
                <a:gd name="T2" fmla="*/ 316 w 549"/>
                <a:gd name="T3" fmla="*/ 12 h 414"/>
                <a:gd name="T4" fmla="*/ 250 w 549"/>
                <a:gd name="T5" fmla="*/ 26 h 414"/>
                <a:gd name="T6" fmla="*/ 186 w 549"/>
                <a:gd name="T7" fmla="*/ 16 h 414"/>
                <a:gd name="T8" fmla="*/ 226 w 549"/>
                <a:gd name="T9" fmla="*/ 96 h 414"/>
                <a:gd name="T10" fmla="*/ 230 w 549"/>
                <a:gd name="T11" fmla="*/ 390 h 414"/>
                <a:gd name="T12" fmla="*/ 280 w 549"/>
                <a:gd name="T13" fmla="*/ 94 h 414"/>
                <a:gd name="T14" fmla="*/ 307 w 549"/>
                <a:gd name="T15" fmla="*/ 277 h 414"/>
                <a:gd name="T16" fmla="*/ 294 w 549"/>
                <a:gd name="T17" fmla="*/ 299 h 414"/>
                <a:gd name="T18" fmla="*/ 268 w 549"/>
                <a:gd name="T19" fmla="*/ 309 h 414"/>
                <a:gd name="T20" fmla="*/ 268 w 549"/>
                <a:gd name="T21" fmla="*/ 319 h 414"/>
                <a:gd name="T22" fmla="*/ 265 w 549"/>
                <a:gd name="T23" fmla="*/ 326 h 414"/>
                <a:gd name="T24" fmla="*/ 255 w 549"/>
                <a:gd name="T25" fmla="*/ 327 h 414"/>
                <a:gd name="T26" fmla="*/ 249 w 549"/>
                <a:gd name="T27" fmla="*/ 319 h 414"/>
                <a:gd name="T28" fmla="*/ 249 w 549"/>
                <a:gd name="T29" fmla="*/ 308 h 414"/>
                <a:gd name="T30" fmla="*/ 245 w 549"/>
                <a:gd name="T31" fmla="*/ 307 h 414"/>
                <a:gd name="T32" fmla="*/ 222 w 549"/>
                <a:gd name="T33" fmla="*/ 292 h 414"/>
                <a:gd name="T34" fmla="*/ 215 w 549"/>
                <a:gd name="T35" fmla="*/ 281 h 414"/>
                <a:gd name="T36" fmla="*/ 213 w 549"/>
                <a:gd name="T37" fmla="*/ 277 h 414"/>
                <a:gd name="T38" fmla="*/ 213 w 549"/>
                <a:gd name="T39" fmla="*/ 274 h 414"/>
                <a:gd name="T40" fmla="*/ 214 w 549"/>
                <a:gd name="T41" fmla="*/ 269 h 414"/>
                <a:gd name="T42" fmla="*/ 223 w 549"/>
                <a:gd name="T43" fmla="*/ 264 h 414"/>
                <a:gd name="T44" fmla="*/ 231 w 549"/>
                <a:gd name="T45" fmla="*/ 270 h 414"/>
                <a:gd name="T46" fmla="*/ 232 w 549"/>
                <a:gd name="T47" fmla="*/ 274 h 414"/>
                <a:gd name="T48" fmla="*/ 233 w 549"/>
                <a:gd name="T49" fmla="*/ 277 h 414"/>
                <a:gd name="T50" fmla="*/ 237 w 549"/>
                <a:gd name="T51" fmla="*/ 282 h 414"/>
                <a:gd name="T52" fmla="*/ 249 w 549"/>
                <a:gd name="T53" fmla="*/ 288 h 414"/>
                <a:gd name="T54" fmla="*/ 249 w 549"/>
                <a:gd name="T55" fmla="*/ 251 h 414"/>
                <a:gd name="T56" fmla="*/ 225 w 549"/>
                <a:gd name="T57" fmla="*/ 241 h 414"/>
                <a:gd name="T58" fmla="*/ 216 w 549"/>
                <a:gd name="T59" fmla="*/ 231 h 414"/>
                <a:gd name="T60" fmla="*/ 214 w 549"/>
                <a:gd name="T61" fmla="*/ 217 h 414"/>
                <a:gd name="T62" fmla="*/ 216 w 549"/>
                <a:gd name="T63" fmla="*/ 204 h 414"/>
                <a:gd name="T64" fmla="*/ 224 w 549"/>
                <a:gd name="T65" fmla="*/ 193 h 414"/>
                <a:gd name="T66" fmla="*/ 249 w 549"/>
                <a:gd name="T67" fmla="*/ 182 h 414"/>
                <a:gd name="T68" fmla="*/ 249 w 549"/>
                <a:gd name="T69" fmla="*/ 172 h 414"/>
                <a:gd name="T70" fmla="*/ 252 w 549"/>
                <a:gd name="T71" fmla="*/ 165 h 414"/>
                <a:gd name="T72" fmla="*/ 263 w 549"/>
                <a:gd name="T73" fmla="*/ 163 h 414"/>
                <a:gd name="T74" fmla="*/ 268 w 549"/>
                <a:gd name="T75" fmla="*/ 172 h 414"/>
                <a:gd name="T76" fmla="*/ 268 w 549"/>
                <a:gd name="T77" fmla="*/ 182 h 414"/>
                <a:gd name="T78" fmla="*/ 272 w 549"/>
                <a:gd name="T79" fmla="*/ 183 h 414"/>
                <a:gd name="T80" fmla="*/ 296 w 549"/>
                <a:gd name="T81" fmla="*/ 194 h 414"/>
                <a:gd name="T82" fmla="*/ 304 w 549"/>
                <a:gd name="T83" fmla="*/ 205 h 414"/>
                <a:gd name="T84" fmla="*/ 305 w 549"/>
                <a:gd name="T85" fmla="*/ 209 h 414"/>
                <a:gd name="T86" fmla="*/ 306 w 549"/>
                <a:gd name="T87" fmla="*/ 212 h 414"/>
                <a:gd name="T88" fmla="*/ 305 w 549"/>
                <a:gd name="T89" fmla="*/ 217 h 414"/>
                <a:gd name="T90" fmla="*/ 296 w 549"/>
                <a:gd name="T91" fmla="*/ 223 h 414"/>
                <a:gd name="T92" fmla="*/ 288 w 549"/>
                <a:gd name="T93" fmla="*/ 217 h 414"/>
                <a:gd name="T94" fmla="*/ 287 w 549"/>
                <a:gd name="T95" fmla="*/ 214 h 414"/>
                <a:gd name="T96" fmla="*/ 285 w 549"/>
                <a:gd name="T97" fmla="*/ 211 h 414"/>
                <a:gd name="T98" fmla="*/ 281 w 549"/>
                <a:gd name="T99" fmla="*/ 206 h 414"/>
                <a:gd name="T100" fmla="*/ 268 w 549"/>
                <a:gd name="T101" fmla="*/ 201 h 414"/>
                <a:gd name="T102" fmla="*/ 268 w 549"/>
                <a:gd name="T103" fmla="*/ 236 h 414"/>
                <a:gd name="T104" fmla="*/ 284 w 549"/>
                <a:gd name="T105" fmla="*/ 241 h 414"/>
                <a:gd name="T106" fmla="*/ 304 w 549"/>
                <a:gd name="T107" fmla="*/ 256 h 414"/>
                <a:gd name="T108" fmla="*/ 304 w 549"/>
                <a:gd name="T109" fmla="*/ 257 h 414"/>
                <a:gd name="T110" fmla="*/ 304 w 549"/>
                <a:gd name="T111" fmla="*/ 257 h 414"/>
                <a:gd name="T112" fmla="*/ 307 w 549"/>
                <a:gd name="T113" fmla="*/ 27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9" h="414">
                  <a:moveTo>
                    <a:pt x="280" y="94"/>
                  </a:moveTo>
                  <a:cubicBezTo>
                    <a:pt x="309" y="70"/>
                    <a:pt x="328" y="15"/>
                    <a:pt x="316" y="12"/>
                  </a:cubicBezTo>
                  <a:cubicBezTo>
                    <a:pt x="301" y="9"/>
                    <a:pt x="266" y="23"/>
                    <a:pt x="250" y="26"/>
                  </a:cubicBezTo>
                  <a:cubicBezTo>
                    <a:pt x="226" y="29"/>
                    <a:pt x="200" y="0"/>
                    <a:pt x="186" y="16"/>
                  </a:cubicBezTo>
                  <a:cubicBezTo>
                    <a:pt x="174" y="29"/>
                    <a:pt x="194" y="76"/>
                    <a:pt x="226" y="96"/>
                  </a:cubicBezTo>
                  <a:cubicBezTo>
                    <a:pt x="132" y="142"/>
                    <a:pt x="0" y="374"/>
                    <a:pt x="230" y="390"/>
                  </a:cubicBezTo>
                  <a:cubicBezTo>
                    <a:pt x="549" y="414"/>
                    <a:pt x="389" y="139"/>
                    <a:pt x="280" y="94"/>
                  </a:cubicBezTo>
                  <a:close/>
                  <a:moveTo>
                    <a:pt x="307" y="277"/>
                  </a:moveTo>
                  <a:cubicBezTo>
                    <a:pt x="306" y="286"/>
                    <a:pt x="302" y="294"/>
                    <a:pt x="294" y="299"/>
                  </a:cubicBezTo>
                  <a:cubicBezTo>
                    <a:pt x="287" y="305"/>
                    <a:pt x="277" y="308"/>
                    <a:pt x="268" y="309"/>
                  </a:cubicBezTo>
                  <a:cubicBezTo>
                    <a:pt x="268" y="319"/>
                    <a:pt x="268" y="319"/>
                    <a:pt x="268" y="319"/>
                  </a:cubicBezTo>
                  <a:cubicBezTo>
                    <a:pt x="268" y="321"/>
                    <a:pt x="267" y="324"/>
                    <a:pt x="265" y="326"/>
                  </a:cubicBezTo>
                  <a:cubicBezTo>
                    <a:pt x="262" y="328"/>
                    <a:pt x="258" y="329"/>
                    <a:pt x="255" y="327"/>
                  </a:cubicBezTo>
                  <a:cubicBezTo>
                    <a:pt x="251" y="326"/>
                    <a:pt x="249" y="322"/>
                    <a:pt x="249" y="319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8" y="307"/>
                    <a:pt x="246" y="307"/>
                    <a:pt x="245" y="307"/>
                  </a:cubicBezTo>
                  <a:cubicBezTo>
                    <a:pt x="236" y="304"/>
                    <a:pt x="228" y="299"/>
                    <a:pt x="222" y="292"/>
                  </a:cubicBezTo>
                  <a:cubicBezTo>
                    <a:pt x="219" y="289"/>
                    <a:pt x="216" y="285"/>
                    <a:pt x="215" y="281"/>
                  </a:cubicBezTo>
                  <a:cubicBezTo>
                    <a:pt x="214" y="280"/>
                    <a:pt x="214" y="279"/>
                    <a:pt x="213" y="277"/>
                  </a:cubicBezTo>
                  <a:cubicBezTo>
                    <a:pt x="213" y="276"/>
                    <a:pt x="213" y="275"/>
                    <a:pt x="213" y="274"/>
                  </a:cubicBezTo>
                  <a:cubicBezTo>
                    <a:pt x="212" y="272"/>
                    <a:pt x="213" y="271"/>
                    <a:pt x="214" y="269"/>
                  </a:cubicBezTo>
                  <a:cubicBezTo>
                    <a:pt x="215" y="266"/>
                    <a:pt x="219" y="264"/>
                    <a:pt x="223" y="264"/>
                  </a:cubicBezTo>
                  <a:cubicBezTo>
                    <a:pt x="226" y="264"/>
                    <a:pt x="230" y="267"/>
                    <a:pt x="231" y="270"/>
                  </a:cubicBezTo>
                  <a:cubicBezTo>
                    <a:pt x="231" y="271"/>
                    <a:pt x="231" y="273"/>
                    <a:pt x="232" y="274"/>
                  </a:cubicBezTo>
                  <a:cubicBezTo>
                    <a:pt x="232" y="275"/>
                    <a:pt x="233" y="276"/>
                    <a:pt x="233" y="277"/>
                  </a:cubicBezTo>
                  <a:cubicBezTo>
                    <a:pt x="234" y="279"/>
                    <a:pt x="236" y="280"/>
                    <a:pt x="237" y="282"/>
                  </a:cubicBezTo>
                  <a:cubicBezTo>
                    <a:pt x="241" y="285"/>
                    <a:pt x="245" y="287"/>
                    <a:pt x="249" y="288"/>
                  </a:cubicBezTo>
                  <a:cubicBezTo>
                    <a:pt x="249" y="251"/>
                    <a:pt x="249" y="251"/>
                    <a:pt x="249" y="251"/>
                  </a:cubicBezTo>
                  <a:cubicBezTo>
                    <a:pt x="241" y="249"/>
                    <a:pt x="232" y="246"/>
                    <a:pt x="225" y="241"/>
                  </a:cubicBezTo>
                  <a:cubicBezTo>
                    <a:pt x="221" y="238"/>
                    <a:pt x="218" y="235"/>
                    <a:pt x="216" y="231"/>
                  </a:cubicBezTo>
                  <a:cubicBezTo>
                    <a:pt x="214" y="227"/>
                    <a:pt x="214" y="222"/>
                    <a:pt x="214" y="217"/>
                  </a:cubicBezTo>
                  <a:cubicBezTo>
                    <a:pt x="214" y="213"/>
                    <a:pt x="214" y="208"/>
                    <a:pt x="216" y="204"/>
                  </a:cubicBezTo>
                  <a:cubicBezTo>
                    <a:pt x="218" y="200"/>
                    <a:pt x="221" y="196"/>
                    <a:pt x="224" y="193"/>
                  </a:cubicBezTo>
                  <a:cubicBezTo>
                    <a:pt x="231" y="187"/>
                    <a:pt x="240" y="183"/>
                    <a:pt x="249" y="182"/>
                  </a:cubicBezTo>
                  <a:cubicBezTo>
                    <a:pt x="249" y="172"/>
                    <a:pt x="249" y="172"/>
                    <a:pt x="249" y="172"/>
                  </a:cubicBezTo>
                  <a:cubicBezTo>
                    <a:pt x="249" y="169"/>
                    <a:pt x="251" y="167"/>
                    <a:pt x="252" y="165"/>
                  </a:cubicBezTo>
                  <a:cubicBezTo>
                    <a:pt x="255" y="162"/>
                    <a:pt x="259" y="162"/>
                    <a:pt x="263" y="163"/>
                  </a:cubicBezTo>
                  <a:cubicBezTo>
                    <a:pt x="266" y="165"/>
                    <a:pt x="268" y="168"/>
                    <a:pt x="268" y="17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71" y="182"/>
                    <a:pt x="272" y="183"/>
                  </a:cubicBezTo>
                  <a:cubicBezTo>
                    <a:pt x="281" y="184"/>
                    <a:pt x="290" y="188"/>
                    <a:pt x="296" y="194"/>
                  </a:cubicBezTo>
                  <a:cubicBezTo>
                    <a:pt x="299" y="198"/>
                    <a:pt x="302" y="201"/>
                    <a:pt x="304" y="205"/>
                  </a:cubicBezTo>
                  <a:cubicBezTo>
                    <a:pt x="304" y="206"/>
                    <a:pt x="305" y="208"/>
                    <a:pt x="305" y="209"/>
                  </a:cubicBezTo>
                  <a:cubicBezTo>
                    <a:pt x="305" y="210"/>
                    <a:pt x="306" y="211"/>
                    <a:pt x="306" y="212"/>
                  </a:cubicBezTo>
                  <a:cubicBezTo>
                    <a:pt x="306" y="214"/>
                    <a:pt x="306" y="216"/>
                    <a:pt x="305" y="217"/>
                  </a:cubicBezTo>
                  <a:cubicBezTo>
                    <a:pt x="303" y="221"/>
                    <a:pt x="300" y="223"/>
                    <a:pt x="296" y="223"/>
                  </a:cubicBezTo>
                  <a:cubicBezTo>
                    <a:pt x="293" y="223"/>
                    <a:pt x="289" y="220"/>
                    <a:pt x="288" y="217"/>
                  </a:cubicBezTo>
                  <a:cubicBezTo>
                    <a:pt x="287" y="216"/>
                    <a:pt x="287" y="215"/>
                    <a:pt x="287" y="214"/>
                  </a:cubicBezTo>
                  <a:cubicBezTo>
                    <a:pt x="286" y="213"/>
                    <a:pt x="286" y="212"/>
                    <a:pt x="285" y="211"/>
                  </a:cubicBezTo>
                  <a:cubicBezTo>
                    <a:pt x="284" y="209"/>
                    <a:pt x="283" y="207"/>
                    <a:pt x="281" y="206"/>
                  </a:cubicBezTo>
                  <a:cubicBezTo>
                    <a:pt x="277" y="203"/>
                    <a:pt x="273" y="202"/>
                    <a:pt x="268" y="201"/>
                  </a:cubicBezTo>
                  <a:cubicBezTo>
                    <a:pt x="268" y="236"/>
                    <a:pt x="268" y="236"/>
                    <a:pt x="268" y="236"/>
                  </a:cubicBezTo>
                  <a:cubicBezTo>
                    <a:pt x="273" y="238"/>
                    <a:pt x="279" y="239"/>
                    <a:pt x="284" y="241"/>
                  </a:cubicBezTo>
                  <a:cubicBezTo>
                    <a:pt x="292" y="244"/>
                    <a:pt x="299" y="249"/>
                    <a:pt x="304" y="256"/>
                  </a:cubicBezTo>
                  <a:cubicBezTo>
                    <a:pt x="303" y="255"/>
                    <a:pt x="302" y="254"/>
                    <a:pt x="304" y="257"/>
                  </a:cubicBezTo>
                  <a:cubicBezTo>
                    <a:pt x="305" y="259"/>
                    <a:pt x="304" y="258"/>
                    <a:pt x="304" y="257"/>
                  </a:cubicBezTo>
                  <a:cubicBezTo>
                    <a:pt x="307" y="263"/>
                    <a:pt x="308" y="270"/>
                    <a:pt x="307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1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12"/>
            <p:cNvSpPr>
              <a:spLocks noChangeArrowheads="1"/>
            </p:cNvSpPr>
            <p:nvPr/>
          </p:nvSpPr>
          <p:spPr bwMode="auto">
            <a:xfrm>
              <a:off x="5592" y="2447"/>
              <a:ext cx="123" cy="857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13"/>
            <p:cNvSpPr>
              <a:spLocks noChangeArrowheads="1"/>
            </p:cNvSpPr>
            <p:nvPr/>
          </p:nvSpPr>
          <p:spPr bwMode="auto">
            <a:xfrm>
              <a:off x="5308" y="2447"/>
              <a:ext cx="125" cy="857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14"/>
            <p:cNvSpPr>
              <a:spLocks noChangeArrowheads="1"/>
            </p:cNvSpPr>
            <p:nvPr/>
          </p:nvSpPr>
          <p:spPr bwMode="auto">
            <a:xfrm>
              <a:off x="5301" y="1767"/>
              <a:ext cx="421" cy="412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15"/>
            <p:cNvSpPr>
              <a:spLocks noChangeArrowheads="1"/>
            </p:cNvSpPr>
            <p:nvPr/>
          </p:nvSpPr>
          <p:spPr bwMode="auto">
            <a:xfrm>
              <a:off x="5457" y="1717"/>
              <a:ext cx="109" cy="62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6"/>
            <p:cNvSpPr/>
            <p:nvPr/>
          </p:nvSpPr>
          <p:spPr bwMode="auto">
            <a:xfrm>
              <a:off x="5448" y="1767"/>
              <a:ext cx="130" cy="680"/>
            </a:xfrm>
            <a:custGeom>
              <a:avLst/>
              <a:gdLst>
                <a:gd name="T0" fmla="*/ 0 w 130"/>
                <a:gd name="T1" fmla="*/ 623 h 680"/>
                <a:gd name="T2" fmla="*/ 63 w 130"/>
                <a:gd name="T3" fmla="*/ 680 h 680"/>
                <a:gd name="T4" fmla="*/ 130 w 130"/>
                <a:gd name="T5" fmla="*/ 623 h 680"/>
                <a:gd name="T6" fmla="*/ 82 w 130"/>
                <a:gd name="T7" fmla="*/ 0 h 680"/>
                <a:gd name="T8" fmla="*/ 45 w 130"/>
                <a:gd name="T9" fmla="*/ 0 h 680"/>
                <a:gd name="T10" fmla="*/ 0 w 130"/>
                <a:gd name="T11" fmla="*/ 62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680">
                  <a:moveTo>
                    <a:pt x="0" y="623"/>
                  </a:moveTo>
                  <a:lnTo>
                    <a:pt x="63" y="680"/>
                  </a:lnTo>
                  <a:lnTo>
                    <a:pt x="130" y="623"/>
                  </a:lnTo>
                  <a:lnTo>
                    <a:pt x="82" y="0"/>
                  </a:lnTo>
                  <a:lnTo>
                    <a:pt x="45" y="0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7"/>
            <p:cNvSpPr/>
            <p:nvPr/>
          </p:nvSpPr>
          <p:spPr bwMode="auto">
            <a:xfrm>
              <a:off x="5547" y="1717"/>
              <a:ext cx="121" cy="85"/>
            </a:xfrm>
            <a:custGeom>
              <a:avLst/>
              <a:gdLst>
                <a:gd name="T0" fmla="*/ 26 w 121"/>
                <a:gd name="T1" fmla="*/ 85 h 85"/>
                <a:gd name="T2" fmla="*/ 121 w 121"/>
                <a:gd name="T3" fmla="*/ 50 h 85"/>
                <a:gd name="T4" fmla="*/ 121 w 121"/>
                <a:gd name="T5" fmla="*/ 0 h 85"/>
                <a:gd name="T6" fmla="*/ 0 w 121"/>
                <a:gd name="T7" fmla="*/ 0 h 85"/>
                <a:gd name="T8" fmla="*/ 26 w 12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5">
                  <a:moveTo>
                    <a:pt x="26" y="85"/>
                  </a:moveTo>
                  <a:lnTo>
                    <a:pt x="121" y="50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"/>
            <p:cNvSpPr/>
            <p:nvPr/>
          </p:nvSpPr>
          <p:spPr bwMode="auto">
            <a:xfrm>
              <a:off x="5355" y="1717"/>
              <a:ext cx="123" cy="85"/>
            </a:xfrm>
            <a:custGeom>
              <a:avLst/>
              <a:gdLst>
                <a:gd name="T0" fmla="*/ 95 w 123"/>
                <a:gd name="T1" fmla="*/ 85 h 85"/>
                <a:gd name="T2" fmla="*/ 0 w 123"/>
                <a:gd name="T3" fmla="*/ 50 h 85"/>
                <a:gd name="T4" fmla="*/ 0 w 123"/>
                <a:gd name="T5" fmla="*/ 0 h 85"/>
                <a:gd name="T6" fmla="*/ 123 w 123"/>
                <a:gd name="T7" fmla="*/ 0 h 85"/>
                <a:gd name="T8" fmla="*/ 95 w 123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5">
                  <a:moveTo>
                    <a:pt x="95" y="85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95" y="8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9"/>
            <p:cNvSpPr/>
            <p:nvPr/>
          </p:nvSpPr>
          <p:spPr bwMode="auto">
            <a:xfrm>
              <a:off x="4993" y="1767"/>
              <a:ext cx="255" cy="770"/>
            </a:xfrm>
            <a:custGeom>
              <a:avLst/>
              <a:gdLst>
                <a:gd name="T0" fmla="*/ 69 w 108"/>
                <a:gd name="T1" fmla="*/ 321 h 325"/>
                <a:gd name="T2" fmla="*/ 22 w 108"/>
                <a:gd name="T3" fmla="*/ 325 h 325"/>
                <a:gd name="T4" fmla="*/ 64 w 108"/>
                <a:gd name="T5" fmla="*/ 0 h 325"/>
                <a:gd name="T6" fmla="*/ 108 w 108"/>
                <a:gd name="T7" fmla="*/ 11 h 325"/>
                <a:gd name="T8" fmla="*/ 69 w 108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25">
                  <a:moveTo>
                    <a:pt x="69" y="321"/>
                  </a:moveTo>
                  <a:cubicBezTo>
                    <a:pt x="53" y="322"/>
                    <a:pt x="38" y="324"/>
                    <a:pt x="22" y="325"/>
                  </a:cubicBezTo>
                  <a:cubicBezTo>
                    <a:pt x="0" y="216"/>
                    <a:pt x="14" y="104"/>
                    <a:pt x="64" y="0"/>
                  </a:cubicBezTo>
                  <a:cubicBezTo>
                    <a:pt x="78" y="4"/>
                    <a:pt x="93" y="8"/>
                    <a:pt x="108" y="11"/>
                  </a:cubicBezTo>
                  <a:cubicBezTo>
                    <a:pt x="62" y="111"/>
                    <a:pt x="48" y="217"/>
                    <a:pt x="69" y="321"/>
                  </a:cubicBez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5045" y="2527"/>
              <a:ext cx="151" cy="109"/>
            </a:xfrm>
            <a:custGeom>
              <a:avLst/>
              <a:gdLst>
                <a:gd name="T0" fmla="*/ 53 w 64"/>
                <a:gd name="T1" fmla="*/ 5 h 46"/>
                <a:gd name="T2" fmla="*/ 47 w 64"/>
                <a:gd name="T3" fmla="*/ 3 h 46"/>
                <a:gd name="T4" fmla="*/ 46 w 64"/>
                <a:gd name="T5" fmla="*/ 0 h 46"/>
                <a:gd name="T6" fmla="*/ 1 w 64"/>
                <a:gd name="T7" fmla="*/ 4 h 46"/>
                <a:gd name="T8" fmla="*/ 1 w 64"/>
                <a:gd name="T9" fmla="*/ 16 h 46"/>
                <a:gd name="T10" fmla="*/ 30 w 64"/>
                <a:gd name="T11" fmla="*/ 45 h 46"/>
                <a:gd name="T12" fmla="*/ 50 w 64"/>
                <a:gd name="T13" fmla="*/ 17 h 46"/>
                <a:gd name="T14" fmla="*/ 61 w 64"/>
                <a:gd name="T15" fmla="*/ 17 h 46"/>
                <a:gd name="T16" fmla="*/ 53 w 64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6">
                  <a:moveTo>
                    <a:pt x="53" y="5"/>
                  </a:moveTo>
                  <a:cubicBezTo>
                    <a:pt x="51" y="4"/>
                    <a:pt x="49" y="3"/>
                    <a:pt x="47" y="3"/>
                  </a:cubicBezTo>
                  <a:cubicBezTo>
                    <a:pt x="47" y="2"/>
                    <a:pt x="46" y="1"/>
                    <a:pt x="4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8"/>
                    <a:pt x="0" y="12"/>
                    <a:pt x="1" y="16"/>
                  </a:cubicBezTo>
                  <a:cubicBezTo>
                    <a:pt x="3" y="33"/>
                    <a:pt x="16" y="46"/>
                    <a:pt x="30" y="45"/>
                  </a:cubicBezTo>
                  <a:cubicBezTo>
                    <a:pt x="42" y="44"/>
                    <a:pt x="50" y="32"/>
                    <a:pt x="50" y="17"/>
                  </a:cubicBezTo>
                  <a:cubicBezTo>
                    <a:pt x="55" y="19"/>
                    <a:pt x="59" y="19"/>
                    <a:pt x="61" y="17"/>
                  </a:cubicBezTo>
                  <a:cubicBezTo>
                    <a:pt x="64" y="14"/>
                    <a:pt x="60" y="9"/>
                    <a:pt x="53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5493" y="1767"/>
              <a:ext cx="388" cy="796"/>
            </a:xfrm>
            <a:custGeom>
              <a:avLst/>
              <a:gdLst>
                <a:gd name="T0" fmla="*/ 29 w 164"/>
                <a:gd name="T1" fmla="*/ 336 h 336"/>
                <a:gd name="T2" fmla="*/ 29 w 164"/>
                <a:gd name="T3" fmla="*/ 336 h 336"/>
                <a:gd name="T4" fmla="*/ 28 w 164"/>
                <a:gd name="T5" fmla="*/ 336 h 336"/>
                <a:gd name="T6" fmla="*/ 0 w 164"/>
                <a:gd name="T7" fmla="*/ 316 h 336"/>
                <a:gd name="T8" fmla="*/ 0 w 164"/>
                <a:gd name="T9" fmla="*/ 316 h 336"/>
                <a:gd name="T10" fmla="*/ 0 w 164"/>
                <a:gd name="T11" fmla="*/ 165 h 336"/>
                <a:gd name="T12" fmla="*/ 72 w 164"/>
                <a:gd name="T13" fmla="*/ 0 h 336"/>
                <a:gd name="T14" fmla="*/ 164 w 164"/>
                <a:gd name="T15" fmla="*/ 0 h 336"/>
                <a:gd name="T16" fmla="*/ 128 w 164"/>
                <a:gd name="T17" fmla="*/ 165 h 336"/>
                <a:gd name="T18" fmla="*/ 128 w 164"/>
                <a:gd name="T19" fmla="*/ 336 h 336"/>
                <a:gd name="T20" fmla="*/ 29 w 164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29" y="336"/>
                  </a:moveTo>
                  <a:cubicBezTo>
                    <a:pt x="29" y="336"/>
                    <a:pt x="29" y="336"/>
                    <a:pt x="29" y="336"/>
                  </a:cubicBezTo>
                  <a:cubicBezTo>
                    <a:pt x="29" y="336"/>
                    <a:pt x="28" y="336"/>
                    <a:pt x="28" y="336"/>
                  </a:cubicBezTo>
                  <a:cubicBezTo>
                    <a:pt x="14" y="336"/>
                    <a:pt x="2" y="327"/>
                    <a:pt x="0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336"/>
                    <a:pt x="128" y="336"/>
                    <a:pt x="128" y="336"/>
                  </a:cubicBezTo>
                  <a:lnTo>
                    <a:pt x="29" y="336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/>
            <p:nvPr/>
          </p:nvSpPr>
          <p:spPr bwMode="auto">
            <a:xfrm>
              <a:off x="5493" y="1741"/>
              <a:ext cx="267" cy="417"/>
            </a:xfrm>
            <a:custGeom>
              <a:avLst/>
              <a:gdLst>
                <a:gd name="T0" fmla="*/ 142 w 267"/>
                <a:gd name="T1" fmla="*/ 208 h 417"/>
                <a:gd name="T2" fmla="*/ 0 w 267"/>
                <a:gd name="T3" fmla="*/ 417 h 417"/>
                <a:gd name="T4" fmla="*/ 180 w 267"/>
                <a:gd name="T5" fmla="*/ 0 h 417"/>
                <a:gd name="T6" fmla="*/ 267 w 267"/>
                <a:gd name="T7" fmla="*/ 26 h 417"/>
                <a:gd name="T8" fmla="*/ 210 w 267"/>
                <a:gd name="T9" fmla="*/ 111 h 417"/>
                <a:gd name="T10" fmla="*/ 210 w 267"/>
                <a:gd name="T11" fmla="*/ 111 h 417"/>
                <a:gd name="T12" fmla="*/ 146 w 267"/>
                <a:gd name="T13" fmla="*/ 201 h 417"/>
                <a:gd name="T14" fmla="*/ 142 w 267"/>
                <a:gd name="T15" fmla="*/ 20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417">
                  <a:moveTo>
                    <a:pt x="142" y="208"/>
                  </a:moveTo>
                  <a:lnTo>
                    <a:pt x="0" y="417"/>
                  </a:lnTo>
                  <a:lnTo>
                    <a:pt x="180" y="0"/>
                  </a:lnTo>
                  <a:lnTo>
                    <a:pt x="267" y="26"/>
                  </a:lnTo>
                  <a:lnTo>
                    <a:pt x="210" y="111"/>
                  </a:lnTo>
                  <a:lnTo>
                    <a:pt x="210" y="111"/>
                  </a:lnTo>
                  <a:lnTo>
                    <a:pt x="146" y="201"/>
                  </a:lnTo>
                  <a:lnTo>
                    <a:pt x="142" y="208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/>
            <p:nvPr/>
          </p:nvSpPr>
          <p:spPr bwMode="auto">
            <a:xfrm>
              <a:off x="5142" y="1767"/>
              <a:ext cx="388" cy="796"/>
            </a:xfrm>
            <a:custGeom>
              <a:avLst/>
              <a:gdLst>
                <a:gd name="T0" fmla="*/ 135 w 164"/>
                <a:gd name="T1" fmla="*/ 336 h 336"/>
                <a:gd name="T2" fmla="*/ 135 w 164"/>
                <a:gd name="T3" fmla="*/ 336 h 336"/>
                <a:gd name="T4" fmla="*/ 136 w 164"/>
                <a:gd name="T5" fmla="*/ 336 h 336"/>
                <a:gd name="T6" fmla="*/ 164 w 164"/>
                <a:gd name="T7" fmla="*/ 316 h 336"/>
                <a:gd name="T8" fmla="*/ 164 w 164"/>
                <a:gd name="T9" fmla="*/ 316 h 336"/>
                <a:gd name="T10" fmla="*/ 164 w 164"/>
                <a:gd name="T11" fmla="*/ 165 h 336"/>
                <a:gd name="T12" fmla="*/ 92 w 164"/>
                <a:gd name="T13" fmla="*/ 0 h 336"/>
                <a:gd name="T14" fmla="*/ 0 w 164"/>
                <a:gd name="T15" fmla="*/ 0 h 336"/>
                <a:gd name="T16" fmla="*/ 36 w 164"/>
                <a:gd name="T17" fmla="*/ 165 h 336"/>
                <a:gd name="T18" fmla="*/ 36 w 164"/>
                <a:gd name="T19" fmla="*/ 336 h 336"/>
                <a:gd name="T20" fmla="*/ 135 w 164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135" y="336"/>
                  </a:move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6" y="336"/>
                    <a:pt x="136" y="336"/>
                  </a:cubicBezTo>
                  <a:cubicBezTo>
                    <a:pt x="151" y="336"/>
                    <a:pt x="162" y="327"/>
                    <a:pt x="164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135" y="336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4"/>
            <p:cNvSpPr/>
            <p:nvPr/>
          </p:nvSpPr>
          <p:spPr bwMode="auto">
            <a:xfrm>
              <a:off x="5263" y="1741"/>
              <a:ext cx="267" cy="417"/>
            </a:xfrm>
            <a:custGeom>
              <a:avLst/>
              <a:gdLst>
                <a:gd name="T0" fmla="*/ 0 w 267"/>
                <a:gd name="T1" fmla="*/ 26 h 417"/>
                <a:gd name="T2" fmla="*/ 87 w 267"/>
                <a:gd name="T3" fmla="*/ 0 h 417"/>
                <a:gd name="T4" fmla="*/ 267 w 267"/>
                <a:gd name="T5" fmla="*/ 417 h 417"/>
                <a:gd name="T6" fmla="*/ 59 w 267"/>
                <a:gd name="T7" fmla="*/ 111 h 417"/>
                <a:gd name="T8" fmla="*/ 59 w 267"/>
                <a:gd name="T9" fmla="*/ 111 h 417"/>
                <a:gd name="T10" fmla="*/ 0 w 267"/>
                <a:gd name="T11" fmla="*/ 2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417">
                  <a:moveTo>
                    <a:pt x="0" y="26"/>
                  </a:moveTo>
                  <a:lnTo>
                    <a:pt x="87" y="0"/>
                  </a:lnTo>
                  <a:lnTo>
                    <a:pt x="267" y="417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5398" y="1658"/>
              <a:ext cx="234" cy="59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6"/>
            <p:cNvSpPr/>
            <p:nvPr/>
          </p:nvSpPr>
          <p:spPr bwMode="auto">
            <a:xfrm>
              <a:off x="5175" y="1130"/>
              <a:ext cx="673" cy="570"/>
            </a:xfrm>
            <a:custGeom>
              <a:avLst/>
              <a:gdLst>
                <a:gd name="T0" fmla="*/ 254 w 284"/>
                <a:gd name="T1" fmla="*/ 91 h 241"/>
                <a:gd name="T2" fmla="*/ 253 w 284"/>
                <a:gd name="T3" fmla="*/ 91 h 241"/>
                <a:gd name="T4" fmla="*/ 249 w 284"/>
                <a:gd name="T5" fmla="*/ 0 h 241"/>
                <a:gd name="T6" fmla="*/ 142 w 284"/>
                <a:gd name="T7" fmla="*/ 0 h 241"/>
                <a:gd name="T8" fmla="*/ 34 w 284"/>
                <a:gd name="T9" fmla="*/ 0 h 241"/>
                <a:gd name="T10" fmla="*/ 31 w 284"/>
                <a:gd name="T11" fmla="*/ 91 h 241"/>
                <a:gd name="T12" fmla="*/ 30 w 284"/>
                <a:gd name="T13" fmla="*/ 91 h 241"/>
                <a:gd name="T14" fmla="*/ 0 w 284"/>
                <a:gd name="T15" fmla="*/ 119 h 241"/>
                <a:gd name="T16" fmla="*/ 30 w 284"/>
                <a:gd name="T17" fmla="*/ 147 h 241"/>
                <a:gd name="T18" fmla="*/ 31 w 284"/>
                <a:gd name="T19" fmla="*/ 147 h 241"/>
                <a:gd name="T20" fmla="*/ 31 w 284"/>
                <a:gd name="T21" fmla="*/ 147 h 241"/>
                <a:gd name="T22" fmla="*/ 32 w 284"/>
                <a:gd name="T23" fmla="*/ 147 h 241"/>
                <a:gd name="T24" fmla="*/ 115 w 284"/>
                <a:gd name="T25" fmla="*/ 239 h 241"/>
                <a:gd name="T26" fmla="*/ 115 w 284"/>
                <a:gd name="T27" fmla="*/ 239 h 241"/>
                <a:gd name="T28" fmla="*/ 142 w 284"/>
                <a:gd name="T29" fmla="*/ 239 h 241"/>
                <a:gd name="T30" fmla="*/ 169 w 284"/>
                <a:gd name="T31" fmla="*/ 239 h 241"/>
                <a:gd name="T32" fmla="*/ 252 w 284"/>
                <a:gd name="T33" fmla="*/ 147 h 241"/>
                <a:gd name="T34" fmla="*/ 254 w 284"/>
                <a:gd name="T35" fmla="*/ 147 h 241"/>
                <a:gd name="T36" fmla="*/ 284 w 284"/>
                <a:gd name="T37" fmla="*/ 119 h 241"/>
                <a:gd name="T38" fmla="*/ 254 w 284"/>
                <a:gd name="T39" fmla="*/ 9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" h="241">
                  <a:moveTo>
                    <a:pt x="254" y="91"/>
                  </a:moveTo>
                  <a:cubicBezTo>
                    <a:pt x="253" y="91"/>
                    <a:pt x="253" y="91"/>
                    <a:pt x="253" y="91"/>
                  </a:cubicBezTo>
                  <a:cubicBezTo>
                    <a:pt x="252" y="47"/>
                    <a:pt x="249" y="0"/>
                    <a:pt x="249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7"/>
                    <a:pt x="31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13" y="91"/>
                    <a:pt x="0" y="104"/>
                    <a:pt x="0" y="119"/>
                  </a:cubicBezTo>
                  <a:cubicBezTo>
                    <a:pt x="0" y="134"/>
                    <a:pt x="13" y="147"/>
                    <a:pt x="30" y="147"/>
                  </a:cubicBezTo>
                  <a:cubicBezTo>
                    <a:pt x="30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2" y="147"/>
                    <a:pt x="61" y="220"/>
                    <a:pt x="115" y="239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121" y="241"/>
                    <a:pt x="142" y="239"/>
                    <a:pt x="142" y="239"/>
                  </a:cubicBezTo>
                  <a:cubicBezTo>
                    <a:pt x="142" y="239"/>
                    <a:pt x="163" y="241"/>
                    <a:pt x="169" y="239"/>
                  </a:cubicBezTo>
                  <a:cubicBezTo>
                    <a:pt x="223" y="220"/>
                    <a:pt x="252" y="147"/>
                    <a:pt x="252" y="147"/>
                  </a:cubicBezTo>
                  <a:cubicBezTo>
                    <a:pt x="253" y="147"/>
                    <a:pt x="253" y="147"/>
                    <a:pt x="254" y="147"/>
                  </a:cubicBezTo>
                  <a:cubicBezTo>
                    <a:pt x="270" y="147"/>
                    <a:pt x="284" y="134"/>
                    <a:pt x="284" y="119"/>
                  </a:cubicBezTo>
                  <a:cubicBezTo>
                    <a:pt x="284" y="104"/>
                    <a:pt x="270" y="91"/>
                    <a:pt x="254" y="9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7"/>
            <p:cNvSpPr/>
            <p:nvPr/>
          </p:nvSpPr>
          <p:spPr bwMode="auto">
            <a:xfrm>
              <a:off x="5203" y="1395"/>
              <a:ext cx="41" cy="40"/>
            </a:xfrm>
            <a:custGeom>
              <a:avLst/>
              <a:gdLst>
                <a:gd name="T0" fmla="*/ 3 w 17"/>
                <a:gd name="T1" fmla="*/ 13 h 17"/>
                <a:gd name="T2" fmla="*/ 12 w 17"/>
                <a:gd name="T3" fmla="*/ 4 h 17"/>
                <a:gd name="T4" fmla="*/ 17 w 17"/>
                <a:gd name="T5" fmla="*/ 5 h 17"/>
                <a:gd name="T6" fmla="*/ 9 w 17"/>
                <a:gd name="T7" fmla="*/ 0 h 17"/>
                <a:gd name="T8" fmla="*/ 0 w 17"/>
                <a:gd name="T9" fmla="*/ 9 h 17"/>
                <a:gd name="T10" fmla="*/ 4 w 17"/>
                <a:gd name="T11" fmla="*/ 17 h 17"/>
                <a:gd name="T12" fmla="*/ 3 w 17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3"/>
                  </a:moveTo>
                  <a:cubicBezTo>
                    <a:pt x="3" y="8"/>
                    <a:pt x="7" y="4"/>
                    <a:pt x="12" y="4"/>
                  </a:cubicBezTo>
                  <a:cubicBezTo>
                    <a:pt x="14" y="4"/>
                    <a:pt x="15" y="4"/>
                    <a:pt x="17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4" y="16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8"/>
            <p:cNvSpPr/>
            <p:nvPr/>
          </p:nvSpPr>
          <p:spPr bwMode="auto">
            <a:xfrm>
              <a:off x="5561" y="1288"/>
              <a:ext cx="140" cy="138"/>
            </a:xfrm>
            <a:custGeom>
              <a:avLst/>
              <a:gdLst>
                <a:gd name="T0" fmla="*/ 56 w 59"/>
                <a:gd name="T1" fmla="*/ 33 h 58"/>
                <a:gd name="T2" fmla="*/ 36 w 59"/>
                <a:gd name="T3" fmla="*/ 6 h 58"/>
                <a:gd name="T4" fmla="*/ 2 w 59"/>
                <a:gd name="T5" fmla="*/ 31 h 58"/>
                <a:gd name="T6" fmla="*/ 56 w 59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56" y="33"/>
                  </a:moveTo>
                  <a:cubicBezTo>
                    <a:pt x="56" y="33"/>
                    <a:pt x="59" y="12"/>
                    <a:pt x="36" y="6"/>
                  </a:cubicBezTo>
                  <a:cubicBezTo>
                    <a:pt x="13" y="0"/>
                    <a:pt x="0" y="24"/>
                    <a:pt x="2" y="31"/>
                  </a:cubicBezTo>
                  <a:cubicBezTo>
                    <a:pt x="5" y="38"/>
                    <a:pt x="23" y="58"/>
                    <a:pt x="56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129"/>
            <p:cNvSpPr>
              <a:spLocks noChangeArrowheads="1"/>
            </p:cNvSpPr>
            <p:nvPr/>
          </p:nvSpPr>
          <p:spPr bwMode="auto">
            <a:xfrm>
              <a:off x="5590" y="1307"/>
              <a:ext cx="83" cy="83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0"/>
            <p:cNvSpPr/>
            <p:nvPr/>
          </p:nvSpPr>
          <p:spPr bwMode="auto">
            <a:xfrm>
              <a:off x="5609" y="1326"/>
              <a:ext cx="47" cy="48"/>
            </a:xfrm>
            <a:custGeom>
              <a:avLst/>
              <a:gdLst>
                <a:gd name="T0" fmla="*/ 1 w 20"/>
                <a:gd name="T1" fmla="*/ 12 h 20"/>
                <a:gd name="T2" fmla="*/ 12 w 20"/>
                <a:gd name="T3" fmla="*/ 19 h 20"/>
                <a:gd name="T4" fmla="*/ 18 w 20"/>
                <a:gd name="T5" fmla="*/ 8 h 20"/>
                <a:gd name="T6" fmla="*/ 7 w 20"/>
                <a:gd name="T7" fmla="*/ 1 h 20"/>
                <a:gd name="T8" fmla="*/ 1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" y="12"/>
                  </a:moveTo>
                  <a:cubicBezTo>
                    <a:pt x="2" y="17"/>
                    <a:pt x="7" y="20"/>
                    <a:pt x="12" y="19"/>
                  </a:cubicBezTo>
                  <a:cubicBezTo>
                    <a:pt x="17" y="17"/>
                    <a:pt x="20" y="13"/>
                    <a:pt x="18" y="8"/>
                  </a:cubicBezTo>
                  <a:cubicBezTo>
                    <a:pt x="17" y="3"/>
                    <a:pt x="12" y="0"/>
                    <a:pt x="7" y="1"/>
                  </a:cubicBezTo>
                  <a:cubicBezTo>
                    <a:pt x="3" y="3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1"/>
            <p:cNvSpPr/>
            <p:nvPr/>
          </p:nvSpPr>
          <p:spPr bwMode="auto">
            <a:xfrm>
              <a:off x="5320" y="1288"/>
              <a:ext cx="142" cy="138"/>
            </a:xfrm>
            <a:custGeom>
              <a:avLst/>
              <a:gdLst>
                <a:gd name="T0" fmla="*/ 4 w 60"/>
                <a:gd name="T1" fmla="*/ 33 h 58"/>
                <a:gd name="T2" fmla="*/ 23 w 60"/>
                <a:gd name="T3" fmla="*/ 6 h 58"/>
                <a:gd name="T4" fmla="*/ 57 w 60"/>
                <a:gd name="T5" fmla="*/ 31 h 58"/>
                <a:gd name="T6" fmla="*/ 4 w 60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4" y="33"/>
                  </a:moveTo>
                  <a:cubicBezTo>
                    <a:pt x="4" y="33"/>
                    <a:pt x="0" y="12"/>
                    <a:pt x="23" y="6"/>
                  </a:cubicBezTo>
                  <a:cubicBezTo>
                    <a:pt x="46" y="0"/>
                    <a:pt x="60" y="24"/>
                    <a:pt x="57" y="31"/>
                  </a:cubicBezTo>
                  <a:cubicBezTo>
                    <a:pt x="55" y="38"/>
                    <a:pt x="37" y="58"/>
                    <a:pt x="4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32"/>
            <p:cNvSpPr>
              <a:spLocks noChangeArrowheads="1"/>
            </p:cNvSpPr>
            <p:nvPr/>
          </p:nvSpPr>
          <p:spPr bwMode="auto">
            <a:xfrm>
              <a:off x="5350" y="1307"/>
              <a:ext cx="81" cy="83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"/>
            <p:cNvSpPr/>
            <p:nvPr/>
          </p:nvSpPr>
          <p:spPr bwMode="auto">
            <a:xfrm>
              <a:off x="5367" y="1326"/>
              <a:ext cx="47" cy="48"/>
            </a:xfrm>
            <a:custGeom>
              <a:avLst/>
              <a:gdLst>
                <a:gd name="T0" fmla="*/ 18 w 20"/>
                <a:gd name="T1" fmla="*/ 12 h 20"/>
                <a:gd name="T2" fmla="*/ 7 w 20"/>
                <a:gd name="T3" fmla="*/ 19 h 20"/>
                <a:gd name="T4" fmla="*/ 1 w 20"/>
                <a:gd name="T5" fmla="*/ 8 h 20"/>
                <a:gd name="T6" fmla="*/ 12 w 20"/>
                <a:gd name="T7" fmla="*/ 1 h 20"/>
                <a:gd name="T8" fmla="*/ 18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12"/>
                  </a:moveTo>
                  <a:cubicBezTo>
                    <a:pt x="17" y="17"/>
                    <a:pt x="12" y="20"/>
                    <a:pt x="7" y="19"/>
                  </a:cubicBezTo>
                  <a:cubicBezTo>
                    <a:pt x="3" y="17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7" y="3"/>
                    <a:pt x="20" y="8"/>
                    <a:pt x="18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34"/>
            <p:cNvSpPr>
              <a:spLocks noChangeArrowheads="1"/>
            </p:cNvSpPr>
            <p:nvPr/>
          </p:nvSpPr>
          <p:spPr bwMode="auto">
            <a:xfrm>
              <a:off x="5395" y="1321"/>
              <a:ext cx="26" cy="27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135"/>
            <p:cNvSpPr>
              <a:spLocks noChangeArrowheads="1"/>
            </p:cNvSpPr>
            <p:nvPr/>
          </p:nvSpPr>
          <p:spPr bwMode="auto">
            <a:xfrm>
              <a:off x="5602" y="1321"/>
              <a:ext cx="26" cy="27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6"/>
            <p:cNvSpPr/>
            <p:nvPr/>
          </p:nvSpPr>
          <p:spPr bwMode="auto">
            <a:xfrm>
              <a:off x="5779" y="1395"/>
              <a:ext cx="41" cy="40"/>
            </a:xfrm>
            <a:custGeom>
              <a:avLst/>
              <a:gdLst>
                <a:gd name="T0" fmla="*/ 13 w 17"/>
                <a:gd name="T1" fmla="*/ 13 h 17"/>
                <a:gd name="T2" fmla="*/ 4 w 17"/>
                <a:gd name="T3" fmla="*/ 4 h 17"/>
                <a:gd name="T4" fmla="*/ 0 w 17"/>
                <a:gd name="T5" fmla="*/ 5 h 17"/>
                <a:gd name="T6" fmla="*/ 8 w 17"/>
                <a:gd name="T7" fmla="*/ 0 h 17"/>
                <a:gd name="T8" fmla="*/ 17 w 17"/>
                <a:gd name="T9" fmla="*/ 9 h 17"/>
                <a:gd name="T10" fmla="*/ 12 w 17"/>
                <a:gd name="T11" fmla="*/ 17 h 17"/>
                <a:gd name="T12" fmla="*/ 13 w 17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3" y="13"/>
                  </a:moveTo>
                  <a:cubicBezTo>
                    <a:pt x="13" y="8"/>
                    <a:pt x="9" y="4"/>
                    <a:pt x="4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5" y="16"/>
                    <a:pt x="12" y="17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7"/>
            <p:cNvSpPr/>
            <p:nvPr/>
          </p:nvSpPr>
          <p:spPr bwMode="auto">
            <a:xfrm>
              <a:off x="5199" y="1395"/>
              <a:ext cx="38" cy="40"/>
            </a:xfrm>
            <a:custGeom>
              <a:avLst/>
              <a:gdLst>
                <a:gd name="T0" fmla="*/ 3 w 16"/>
                <a:gd name="T1" fmla="*/ 13 h 17"/>
                <a:gd name="T2" fmla="*/ 12 w 16"/>
                <a:gd name="T3" fmla="*/ 4 h 17"/>
                <a:gd name="T4" fmla="*/ 16 w 16"/>
                <a:gd name="T5" fmla="*/ 5 h 17"/>
                <a:gd name="T6" fmla="*/ 9 w 16"/>
                <a:gd name="T7" fmla="*/ 0 h 17"/>
                <a:gd name="T8" fmla="*/ 0 w 16"/>
                <a:gd name="T9" fmla="*/ 9 h 17"/>
                <a:gd name="T10" fmla="*/ 4 w 16"/>
                <a:gd name="T11" fmla="*/ 17 h 17"/>
                <a:gd name="T12" fmla="*/ 3 w 16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">
                  <a:moveTo>
                    <a:pt x="3" y="13"/>
                  </a:moveTo>
                  <a:cubicBezTo>
                    <a:pt x="3" y="8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4" y="16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8"/>
            <p:cNvSpPr/>
            <p:nvPr/>
          </p:nvSpPr>
          <p:spPr bwMode="auto">
            <a:xfrm>
              <a:off x="5462" y="1454"/>
              <a:ext cx="99" cy="52"/>
            </a:xfrm>
            <a:custGeom>
              <a:avLst/>
              <a:gdLst>
                <a:gd name="T0" fmla="*/ 21 w 42"/>
                <a:gd name="T1" fmla="*/ 20 h 22"/>
                <a:gd name="T2" fmla="*/ 0 w 42"/>
                <a:gd name="T3" fmla="*/ 0 h 22"/>
                <a:gd name="T4" fmla="*/ 0 w 42"/>
                <a:gd name="T5" fmla="*/ 1 h 22"/>
                <a:gd name="T6" fmla="*/ 21 w 42"/>
                <a:gd name="T7" fmla="*/ 22 h 22"/>
                <a:gd name="T8" fmla="*/ 42 w 42"/>
                <a:gd name="T9" fmla="*/ 1 h 22"/>
                <a:gd name="T10" fmla="*/ 42 w 42"/>
                <a:gd name="T11" fmla="*/ 0 h 22"/>
                <a:gd name="T12" fmla="*/ 21 w 42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2">
                  <a:moveTo>
                    <a:pt x="21" y="20"/>
                  </a:moveTo>
                  <a:cubicBezTo>
                    <a:pt x="10" y="20"/>
                    <a:pt x="1" y="1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9" y="22"/>
                    <a:pt x="21" y="22"/>
                  </a:cubicBezTo>
                  <a:cubicBezTo>
                    <a:pt x="33" y="22"/>
                    <a:pt x="42" y="12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1"/>
                    <a:pt x="32" y="20"/>
                    <a:pt x="21" y="20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9"/>
            <p:cNvSpPr/>
            <p:nvPr/>
          </p:nvSpPr>
          <p:spPr bwMode="auto">
            <a:xfrm>
              <a:off x="5305" y="1217"/>
              <a:ext cx="169" cy="62"/>
            </a:xfrm>
            <a:custGeom>
              <a:avLst/>
              <a:gdLst>
                <a:gd name="T0" fmla="*/ 71 w 71"/>
                <a:gd name="T1" fmla="*/ 15 h 26"/>
                <a:gd name="T2" fmla="*/ 67 w 71"/>
                <a:gd name="T3" fmla="*/ 24 h 26"/>
                <a:gd name="T4" fmla="*/ 0 w 71"/>
                <a:gd name="T5" fmla="*/ 26 h 26"/>
                <a:gd name="T6" fmla="*/ 71 w 71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6">
                  <a:moveTo>
                    <a:pt x="71" y="15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35" y="6"/>
                    <a:pt x="0" y="26"/>
                  </a:cubicBezTo>
                  <a:cubicBezTo>
                    <a:pt x="0" y="26"/>
                    <a:pt x="25" y="0"/>
                    <a:pt x="71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0"/>
            <p:cNvSpPr/>
            <p:nvPr/>
          </p:nvSpPr>
          <p:spPr bwMode="auto">
            <a:xfrm>
              <a:off x="5547" y="1217"/>
              <a:ext cx="171" cy="62"/>
            </a:xfrm>
            <a:custGeom>
              <a:avLst/>
              <a:gdLst>
                <a:gd name="T0" fmla="*/ 0 w 72"/>
                <a:gd name="T1" fmla="*/ 15 h 26"/>
                <a:gd name="T2" fmla="*/ 4 w 72"/>
                <a:gd name="T3" fmla="*/ 24 h 26"/>
                <a:gd name="T4" fmla="*/ 72 w 72"/>
                <a:gd name="T5" fmla="*/ 26 h 26"/>
                <a:gd name="T6" fmla="*/ 0 w 72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5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6" y="6"/>
                    <a:pt x="72" y="26"/>
                  </a:cubicBezTo>
                  <a:cubicBezTo>
                    <a:pt x="72" y="26"/>
                    <a:pt x="46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1"/>
            <p:cNvSpPr/>
            <p:nvPr/>
          </p:nvSpPr>
          <p:spPr bwMode="auto">
            <a:xfrm>
              <a:off x="5211" y="952"/>
              <a:ext cx="594" cy="426"/>
            </a:xfrm>
            <a:custGeom>
              <a:avLst/>
              <a:gdLst>
                <a:gd name="T0" fmla="*/ 248 w 251"/>
                <a:gd name="T1" fmla="*/ 76 h 180"/>
                <a:gd name="T2" fmla="*/ 64 w 251"/>
                <a:gd name="T3" fmla="*/ 12 h 180"/>
                <a:gd name="T4" fmla="*/ 72 w 251"/>
                <a:gd name="T5" fmla="*/ 1 h 180"/>
                <a:gd name="T6" fmla="*/ 35 w 251"/>
                <a:gd name="T7" fmla="*/ 24 h 180"/>
                <a:gd name="T8" fmla="*/ 29 w 251"/>
                <a:gd name="T9" fmla="*/ 29 h 180"/>
                <a:gd name="T10" fmla="*/ 29 w 251"/>
                <a:gd name="T11" fmla="*/ 30 h 180"/>
                <a:gd name="T12" fmla="*/ 29 w 251"/>
                <a:gd name="T13" fmla="*/ 30 h 180"/>
                <a:gd name="T14" fmla="*/ 20 w 251"/>
                <a:gd name="T15" fmla="*/ 62 h 180"/>
                <a:gd name="T16" fmla="*/ 16 w 251"/>
                <a:gd name="T17" fmla="*/ 171 h 180"/>
                <a:gd name="T18" fmla="*/ 16 w 251"/>
                <a:gd name="T19" fmla="*/ 171 h 180"/>
                <a:gd name="T20" fmla="*/ 18 w 251"/>
                <a:gd name="T21" fmla="*/ 176 h 180"/>
                <a:gd name="T22" fmla="*/ 22 w 251"/>
                <a:gd name="T23" fmla="*/ 169 h 180"/>
                <a:gd name="T24" fmla="*/ 26 w 251"/>
                <a:gd name="T25" fmla="*/ 143 h 180"/>
                <a:gd name="T26" fmla="*/ 38 w 251"/>
                <a:gd name="T27" fmla="*/ 93 h 180"/>
                <a:gd name="T28" fmla="*/ 41 w 251"/>
                <a:gd name="T29" fmla="*/ 94 h 180"/>
                <a:gd name="T30" fmla="*/ 184 w 251"/>
                <a:gd name="T31" fmla="*/ 119 h 180"/>
                <a:gd name="T32" fmla="*/ 179 w 251"/>
                <a:gd name="T33" fmla="*/ 114 h 180"/>
                <a:gd name="T34" fmla="*/ 208 w 251"/>
                <a:gd name="T35" fmla="*/ 105 h 180"/>
                <a:gd name="T36" fmla="*/ 218 w 251"/>
                <a:gd name="T37" fmla="*/ 104 h 180"/>
                <a:gd name="T38" fmla="*/ 223 w 251"/>
                <a:gd name="T39" fmla="*/ 111 h 180"/>
                <a:gd name="T40" fmla="*/ 228 w 251"/>
                <a:gd name="T41" fmla="*/ 133 h 180"/>
                <a:gd name="T42" fmla="*/ 235 w 251"/>
                <a:gd name="T43" fmla="*/ 180 h 180"/>
                <a:gd name="T44" fmla="*/ 240 w 251"/>
                <a:gd name="T45" fmla="*/ 176 h 180"/>
                <a:gd name="T46" fmla="*/ 247 w 251"/>
                <a:gd name="T47" fmla="*/ 116 h 180"/>
                <a:gd name="T48" fmla="*/ 248 w 251"/>
                <a:gd name="T49" fmla="*/ 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180">
                  <a:moveTo>
                    <a:pt x="248" y="76"/>
                  </a:moveTo>
                  <a:cubicBezTo>
                    <a:pt x="229" y="0"/>
                    <a:pt x="111" y="5"/>
                    <a:pt x="64" y="12"/>
                  </a:cubicBezTo>
                  <a:cubicBezTo>
                    <a:pt x="64" y="8"/>
                    <a:pt x="72" y="1"/>
                    <a:pt x="72" y="1"/>
                  </a:cubicBezTo>
                  <a:cubicBezTo>
                    <a:pt x="54" y="9"/>
                    <a:pt x="42" y="18"/>
                    <a:pt x="35" y="24"/>
                  </a:cubicBezTo>
                  <a:cubicBezTo>
                    <a:pt x="33" y="26"/>
                    <a:pt x="31" y="28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9" y="40"/>
                    <a:pt x="18" y="52"/>
                    <a:pt x="20" y="62"/>
                  </a:cubicBezTo>
                  <a:cubicBezTo>
                    <a:pt x="7" y="86"/>
                    <a:pt x="0" y="12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3"/>
                    <a:pt x="18" y="174"/>
                    <a:pt x="18" y="176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9"/>
                    <a:pt x="24" y="158"/>
                    <a:pt x="26" y="14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9" y="94"/>
                    <a:pt x="41" y="94"/>
                  </a:cubicBezTo>
                  <a:cubicBezTo>
                    <a:pt x="70" y="104"/>
                    <a:pt x="122" y="120"/>
                    <a:pt x="184" y="119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9" y="114"/>
                    <a:pt x="192" y="110"/>
                    <a:pt x="208" y="105"/>
                  </a:cubicBezTo>
                  <a:cubicBezTo>
                    <a:pt x="211" y="105"/>
                    <a:pt x="215" y="104"/>
                    <a:pt x="218" y="104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7" y="126"/>
                    <a:pt x="228" y="133"/>
                  </a:cubicBezTo>
                  <a:cubicBezTo>
                    <a:pt x="229" y="140"/>
                    <a:pt x="235" y="180"/>
                    <a:pt x="235" y="180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76"/>
                    <a:pt x="246" y="127"/>
                    <a:pt x="247" y="116"/>
                  </a:cubicBezTo>
                  <a:cubicBezTo>
                    <a:pt x="247" y="106"/>
                    <a:pt x="251" y="84"/>
                    <a:pt x="248" y="7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2"/>
            <p:cNvSpPr/>
            <p:nvPr/>
          </p:nvSpPr>
          <p:spPr bwMode="auto">
            <a:xfrm>
              <a:off x="5592" y="3283"/>
              <a:ext cx="232" cy="83"/>
            </a:xfrm>
            <a:custGeom>
              <a:avLst/>
              <a:gdLst>
                <a:gd name="T0" fmla="*/ 47 w 98"/>
                <a:gd name="T1" fmla="*/ 0 h 35"/>
                <a:gd name="T2" fmla="*/ 49 w 98"/>
                <a:gd name="T3" fmla="*/ 0 h 35"/>
                <a:gd name="T4" fmla="*/ 51 w 98"/>
                <a:gd name="T5" fmla="*/ 0 h 35"/>
                <a:gd name="T6" fmla="*/ 52 w 98"/>
                <a:gd name="T7" fmla="*/ 0 h 35"/>
                <a:gd name="T8" fmla="*/ 52 w 98"/>
                <a:gd name="T9" fmla="*/ 0 h 35"/>
                <a:gd name="T10" fmla="*/ 98 w 98"/>
                <a:gd name="T11" fmla="*/ 35 h 35"/>
                <a:gd name="T12" fmla="*/ 0 w 98"/>
                <a:gd name="T13" fmla="*/ 35 h 35"/>
                <a:gd name="T14" fmla="*/ 0 w 98"/>
                <a:gd name="T15" fmla="*/ 0 h 35"/>
                <a:gd name="T16" fmla="*/ 47 w 9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35">
                  <a:moveTo>
                    <a:pt x="47" y="0"/>
                  </a:move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0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8" y="1"/>
                    <a:pt x="98" y="16"/>
                    <a:pt x="9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3"/>
            <p:cNvSpPr/>
            <p:nvPr/>
          </p:nvSpPr>
          <p:spPr bwMode="auto">
            <a:xfrm>
              <a:off x="5199" y="3283"/>
              <a:ext cx="234" cy="83"/>
            </a:xfrm>
            <a:custGeom>
              <a:avLst/>
              <a:gdLst>
                <a:gd name="T0" fmla="*/ 51 w 99"/>
                <a:gd name="T1" fmla="*/ 0 h 35"/>
                <a:gd name="T2" fmla="*/ 49 w 99"/>
                <a:gd name="T3" fmla="*/ 0 h 35"/>
                <a:gd name="T4" fmla="*/ 47 w 99"/>
                <a:gd name="T5" fmla="*/ 0 h 35"/>
                <a:gd name="T6" fmla="*/ 46 w 99"/>
                <a:gd name="T7" fmla="*/ 0 h 35"/>
                <a:gd name="T8" fmla="*/ 46 w 99"/>
                <a:gd name="T9" fmla="*/ 0 h 35"/>
                <a:gd name="T10" fmla="*/ 0 w 99"/>
                <a:gd name="T11" fmla="*/ 35 h 35"/>
                <a:gd name="T12" fmla="*/ 99 w 99"/>
                <a:gd name="T13" fmla="*/ 35 h 35"/>
                <a:gd name="T14" fmla="*/ 99 w 99"/>
                <a:gd name="T15" fmla="*/ 0 h 35"/>
                <a:gd name="T16" fmla="*/ 51 w 9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5">
                  <a:moveTo>
                    <a:pt x="51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1"/>
                    <a:pt x="0" y="16"/>
                    <a:pt x="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4"/>
            <p:cNvSpPr/>
            <p:nvPr/>
          </p:nvSpPr>
          <p:spPr bwMode="auto">
            <a:xfrm>
              <a:off x="5580" y="2323"/>
              <a:ext cx="211" cy="50"/>
            </a:xfrm>
            <a:custGeom>
              <a:avLst/>
              <a:gdLst>
                <a:gd name="T0" fmla="*/ 5 w 89"/>
                <a:gd name="T1" fmla="*/ 21 h 21"/>
                <a:gd name="T2" fmla="*/ 84 w 89"/>
                <a:gd name="T3" fmla="*/ 21 h 21"/>
                <a:gd name="T4" fmla="*/ 89 w 89"/>
                <a:gd name="T5" fmla="*/ 16 h 21"/>
                <a:gd name="T6" fmla="*/ 89 w 89"/>
                <a:gd name="T7" fmla="*/ 5 h 21"/>
                <a:gd name="T8" fmla="*/ 84 w 89"/>
                <a:gd name="T9" fmla="*/ 0 h 21"/>
                <a:gd name="T10" fmla="*/ 5 w 89"/>
                <a:gd name="T11" fmla="*/ 0 h 21"/>
                <a:gd name="T12" fmla="*/ 0 w 89"/>
                <a:gd name="T13" fmla="*/ 5 h 21"/>
                <a:gd name="T14" fmla="*/ 0 w 89"/>
                <a:gd name="T15" fmla="*/ 16 h 21"/>
                <a:gd name="T16" fmla="*/ 5 w 8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1">
                  <a:moveTo>
                    <a:pt x="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19"/>
                    <a:pt x="89" y="1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87" y="0"/>
                    <a:pt x="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5"/>
            <p:cNvSpPr/>
            <p:nvPr/>
          </p:nvSpPr>
          <p:spPr bwMode="auto">
            <a:xfrm>
              <a:off x="5232" y="2323"/>
              <a:ext cx="211" cy="50"/>
            </a:xfrm>
            <a:custGeom>
              <a:avLst/>
              <a:gdLst>
                <a:gd name="T0" fmla="*/ 5 w 89"/>
                <a:gd name="T1" fmla="*/ 21 h 21"/>
                <a:gd name="T2" fmla="*/ 84 w 89"/>
                <a:gd name="T3" fmla="*/ 21 h 21"/>
                <a:gd name="T4" fmla="*/ 89 w 89"/>
                <a:gd name="T5" fmla="*/ 16 h 21"/>
                <a:gd name="T6" fmla="*/ 89 w 89"/>
                <a:gd name="T7" fmla="*/ 5 h 21"/>
                <a:gd name="T8" fmla="*/ 84 w 89"/>
                <a:gd name="T9" fmla="*/ 0 h 21"/>
                <a:gd name="T10" fmla="*/ 5 w 89"/>
                <a:gd name="T11" fmla="*/ 0 h 21"/>
                <a:gd name="T12" fmla="*/ 0 w 89"/>
                <a:gd name="T13" fmla="*/ 5 h 21"/>
                <a:gd name="T14" fmla="*/ 0 w 89"/>
                <a:gd name="T15" fmla="*/ 16 h 21"/>
                <a:gd name="T16" fmla="*/ 5 w 8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1">
                  <a:moveTo>
                    <a:pt x="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19"/>
                    <a:pt x="89" y="1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87" y="0"/>
                    <a:pt x="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6"/>
            <p:cNvSpPr/>
            <p:nvPr/>
          </p:nvSpPr>
          <p:spPr bwMode="auto">
            <a:xfrm>
              <a:off x="5808" y="1660"/>
              <a:ext cx="573" cy="455"/>
            </a:xfrm>
            <a:custGeom>
              <a:avLst/>
              <a:gdLst>
                <a:gd name="T0" fmla="*/ 31 w 242"/>
                <a:gd name="T1" fmla="*/ 45 h 192"/>
                <a:gd name="T2" fmla="*/ 134 w 242"/>
                <a:gd name="T3" fmla="*/ 130 h 192"/>
                <a:gd name="T4" fmla="*/ 199 w 242"/>
                <a:gd name="T5" fmla="*/ 0 h 192"/>
                <a:gd name="T6" fmla="*/ 242 w 242"/>
                <a:gd name="T7" fmla="*/ 22 h 192"/>
                <a:gd name="T8" fmla="*/ 164 w 242"/>
                <a:gd name="T9" fmla="*/ 179 h 192"/>
                <a:gd name="T10" fmla="*/ 147 w 242"/>
                <a:gd name="T11" fmla="*/ 192 h 192"/>
                <a:gd name="T12" fmla="*/ 142 w 242"/>
                <a:gd name="T13" fmla="*/ 192 h 192"/>
                <a:gd name="T14" fmla="*/ 127 w 242"/>
                <a:gd name="T15" fmla="*/ 187 h 192"/>
                <a:gd name="T16" fmla="*/ 0 w 242"/>
                <a:gd name="T17" fmla="*/ 82 h 192"/>
                <a:gd name="T18" fmla="*/ 31 w 242"/>
                <a:gd name="T19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92">
                  <a:moveTo>
                    <a:pt x="31" y="45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0" y="185"/>
                    <a:pt x="154" y="190"/>
                    <a:pt x="147" y="192"/>
                  </a:cubicBezTo>
                  <a:cubicBezTo>
                    <a:pt x="146" y="192"/>
                    <a:pt x="144" y="192"/>
                    <a:pt x="142" y="192"/>
                  </a:cubicBezTo>
                  <a:cubicBezTo>
                    <a:pt x="137" y="192"/>
                    <a:pt x="131" y="190"/>
                    <a:pt x="127" y="187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7"/>
            <p:cNvSpPr/>
            <p:nvPr/>
          </p:nvSpPr>
          <p:spPr bwMode="auto">
            <a:xfrm>
              <a:off x="6279" y="1596"/>
              <a:ext cx="382" cy="104"/>
            </a:xfrm>
            <a:custGeom>
              <a:avLst/>
              <a:gdLst>
                <a:gd name="T0" fmla="*/ 139 w 161"/>
                <a:gd name="T1" fmla="*/ 8 h 44"/>
                <a:gd name="T2" fmla="*/ 73 w 161"/>
                <a:gd name="T3" fmla="*/ 7 h 44"/>
                <a:gd name="T4" fmla="*/ 72 w 161"/>
                <a:gd name="T5" fmla="*/ 1 h 44"/>
                <a:gd name="T6" fmla="*/ 43 w 161"/>
                <a:gd name="T7" fmla="*/ 8 h 44"/>
                <a:gd name="T8" fmla="*/ 27 w 161"/>
                <a:gd name="T9" fmla="*/ 8 h 44"/>
                <a:gd name="T10" fmla="*/ 0 w 161"/>
                <a:gd name="T11" fmla="*/ 27 h 44"/>
                <a:gd name="T12" fmla="*/ 34 w 161"/>
                <a:gd name="T13" fmla="*/ 44 h 44"/>
                <a:gd name="T14" fmla="*/ 110 w 161"/>
                <a:gd name="T15" fmla="*/ 27 h 44"/>
                <a:gd name="T16" fmla="*/ 139 w 161"/>
                <a:gd name="T1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44">
                  <a:moveTo>
                    <a:pt x="139" y="8"/>
                  </a:moveTo>
                  <a:cubicBezTo>
                    <a:pt x="139" y="8"/>
                    <a:pt x="105" y="8"/>
                    <a:pt x="73" y="7"/>
                  </a:cubicBezTo>
                  <a:cubicBezTo>
                    <a:pt x="76" y="5"/>
                    <a:pt x="78" y="2"/>
                    <a:pt x="72" y="1"/>
                  </a:cubicBezTo>
                  <a:cubicBezTo>
                    <a:pt x="65" y="0"/>
                    <a:pt x="52" y="4"/>
                    <a:pt x="43" y="8"/>
                  </a:cubicBezTo>
                  <a:cubicBezTo>
                    <a:pt x="37" y="8"/>
                    <a:pt x="31" y="8"/>
                    <a:pt x="27" y="8"/>
                  </a:cubicBezTo>
                  <a:cubicBezTo>
                    <a:pt x="0" y="11"/>
                    <a:pt x="0" y="27"/>
                    <a:pt x="0" y="2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58" y="33"/>
                    <a:pt x="110" y="27"/>
                  </a:cubicBezTo>
                  <a:cubicBezTo>
                    <a:pt x="161" y="21"/>
                    <a:pt x="139" y="8"/>
                    <a:pt x="139" y="8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8"/>
            <p:cNvSpPr/>
            <p:nvPr/>
          </p:nvSpPr>
          <p:spPr bwMode="auto">
            <a:xfrm>
              <a:off x="5391" y="1554"/>
              <a:ext cx="241" cy="68"/>
            </a:xfrm>
            <a:custGeom>
              <a:avLst/>
              <a:gdLst>
                <a:gd name="T0" fmla="*/ 51 w 102"/>
                <a:gd name="T1" fmla="*/ 29 h 29"/>
                <a:gd name="T2" fmla="*/ 102 w 102"/>
                <a:gd name="T3" fmla="*/ 0 h 29"/>
                <a:gd name="T4" fmla="*/ 0 w 102"/>
                <a:gd name="T5" fmla="*/ 0 h 29"/>
                <a:gd name="T6" fmla="*/ 51 w 10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9">
                  <a:moveTo>
                    <a:pt x="51" y="29"/>
                  </a:moveTo>
                  <a:cubicBezTo>
                    <a:pt x="75" y="29"/>
                    <a:pt x="95" y="11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27" y="29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2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2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" grpId="0"/>
          <p:bldP spid="10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" grpId="0"/>
          <p:bldP spid="10" grpId="0"/>
          <p:bldP spid="14" grpId="0"/>
          <p:bldP spid="1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1025265" y="607945"/>
            <a:ext cx="407057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我们的</a:t>
            </a:r>
            <a:r>
              <a:rPr lang="zh-CN" altLang="en-US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福利</a:t>
            </a:r>
            <a:r>
              <a:rPr lang="en-US" altLang="zh-CN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……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269941" y="1524315"/>
            <a:ext cx="2388192" cy="1378813"/>
            <a:chOff x="2269941" y="1524315"/>
            <a:chExt cx="2388192" cy="1378813"/>
          </a:xfrm>
        </p:grpSpPr>
        <p:grpSp>
          <p:nvGrpSpPr>
            <p:cNvPr id="134" name="组合 133"/>
            <p:cNvGrpSpPr/>
            <p:nvPr/>
          </p:nvGrpSpPr>
          <p:grpSpPr>
            <a:xfrm>
              <a:off x="2380928" y="1524315"/>
              <a:ext cx="2277205" cy="1378813"/>
              <a:chOff x="1027869" y="3712190"/>
              <a:chExt cx="4030662" cy="3479800"/>
            </a:xfrm>
          </p:grpSpPr>
          <p:sp>
            <p:nvSpPr>
              <p:cNvPr id="13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269941" y="1903982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4000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Bebas" pitchFamily="2" charset="0"/>
                </a:rPr>
                <a:t>婚礼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287218" y="1190039"/>
            <a:ext cx="2449789" cy="1378813"/>
            <a:chOff x="5287218" y="1190039"/>
            <a:chExt cx="2449789" cy="1378813"/>
          </a:xfrm>
        </p:grpSpPr>
        <p:grpSp>
          <p:nvGrpSpPr>
            <p:cNvPr id="139" name="组合 138"/>
            <p:cNvGrpSpPr/>
            <p:nvPr/>
          </p:nvGrpSpPr>
          <p:grpSpPr>
            <a:xfrm>
              <a:off x="5459802" y="1190039"/>
              <a:ext cx="2277205" cy="1378813"/>
              <a:chOff x="1027869" y="3712190"/>
              <a:chExt cx="4030662" cy="3479800"/>
            </a:xfrm>
          </p:grpSpPr>
          <p:sp>
            <p:nvSpPr>
              <p:cNvPr id="140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42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5287218" y="1556100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生育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8287223" y="784420"/>
            <a:ext cx="2831797" cy="1714610"/>
            <a:chOff x="8287223" y="784420"/>
            <a:chExt cx="2831797" cy="1714610"/>
          </a:xfrm>
        </p:grpSpPr>
        <p:grpSp>
          <p:nvGrpSpPr>
            <p:cNvPr id="144" name="组合 143"/>
            <p:cNvGrpSpPr/>
            <p:nvPr/>
          </p:nvGrpSpPr>
          <p:grpSpPr>
            <a:xfrm>
              <a:off x="8287223" y="784420"/>
              <a:ext cx="2831797" cy="1714610"/>
              <a:chOff x="1027869" y="3712190"/>
              <a:chExt cx="4030662" cy="3479800"/>
            </a:xfrm>
          </p:grpSpPr>
          <p:sp>
            <p:nvSpPr>
              <p:cNvPr id="14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6" name="组合 14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4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8468248" y="1391579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节日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59557" y="3046192"/>
            <a:ext cx="4030662" cy="2440504"/>
            <a:chOff x="559557" y="3046192"/>
            <a:chExt cx="4030662" cy="2440504"/>
          </a:xfrm>
        </p:grpSpPr>
        <p:grpSp>
          <p:nvGrpSpPr>
            <p:cNvPr id="133" name="组合 132"/>
            <p:cNvGrpSpPr/>
            <p:nvPr/>
          </p:nvGrpSpPr>
          <p:grpSpPr>
            <a:xfrm>
              <a:off x="559557" y="3046192"/>
              <a:ext cx="4030662" cy="2440504"/>
              <a:chOff x="1027869" y="3712190"/>
              <a:chExt cx="4030662" cy="3479800"/>
            </a:xfrm>
          </p:grpSpPr>
          <p:sp>
            <p:nvSpPr>
              <p:cNvPr id="122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1190154" y="3861911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工作补贴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7448308" y="3343440"/>
            <a:ext cx="2990345" cy="1810608"/>
            <a:chOff x="7448308" y="3343440"/>
            <a:chExt cx="2990345" cy="181060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7448308" y="3343440"/>
              <a:ext cx="2990345" cy="1810608"/>
              <a:chOff x="1027869" y="3712190"/>
              <a:chExt cx="4030662" cy="3479800"/>
            </a:xfrm>
          </p:grpSpPr>
          <p:sp>
            <p:nvSpPr>
              <p:cNvPr id="15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5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7737007" y="3987238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健康体检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9449554" y="2412476"/>
            <a:ext cx="2460789" cy="1339816"/>
            <a:chOff x="9449554" y="2412476"/>
            <a:chExt cx="2460789" cy="1339816"/>
          </a:xfrm>
        </p:grpSpPr>
        <p:grpSp>
          <p:nvGrpSpPr>
            <p:cNvPr id="149" name="组合 148"/>
            <p:cNvGrpSpPr/>
            <p:nvPr/>
          </p:nvGrpSpPr>
          <p:grpSpPr>
            <a:xfrm>
              <a:off x="9697544" y="2412476"/>
              <a:ext cx="2212799" cy="1339816"/>
              <a:chOff x="1027869" y="3712190"/>
              <a:chExt cx="4030662" cy="3479800"/>
            </a:xfrm>
          </p:grpSpPr>
          <p:sp>
            <p:nvSpPr>
              <p:cNvPr id="150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9449554" y="2753906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年假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 bwMode="auto">
          <a:xfrm>
            <a:off x="4871206" y="2784573"/>
            <a:ext cx="2193926" cy="3705225"/>
            <a:chOff x="4099" y="993"/>
            <a:chExt cx="1382" cy="2334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866" y="2438"/>
              <a:ext cx="121" cy="829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593" y="2438"/>
              <a:ext cx="121" cy="82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586" y="1780"/>
              <a:ext cx="409" cy="40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738" y="1732"/>
              <a:ext cx="105" cy="60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726" y="1780"/>
              <a:ext cx="128" cy="658"/>
            </a:xfrm>
            <a:custGeom>
              <a:avLst/>
              <a:gdLst>
                <a:gd name="T0" fmla="*/ 0 w 128"/>
                <a:gd name="T1" fmla="*/ 604 h 658"/>
                <a:gd name="T2" fmla="*/ 64 w 128"/>
                <a:gd name="T3" fmla="*/ 658 h 658"/>
                <a:gd name="T4" fmla="*/ 128 w 128"/>
                <a:gd name="T5" fmla="*/ 604 h 658"/>
                <a:gd name="T6" fmla="*/ 83 w 128"/>
                <a:gd name="T7" fmla="*/ 0 h 658"/>
                <a:gd name="T8" fmla="*/ 45 w 128"/>
                <a:gd name="T9" fmla="*/ 0 h 658"/>
                <a:gd name="T10" fmla="*/ 0 w 128"/>
                <a:gd name="T11" fmla="*/ 60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658">
                  <a:moveTo>
                    <a:pt x="0" y="604"/>
                  </a:moveTo>
                  <a:lnTo>
                    <a:pt x="64" y="658"/>
                  </a:lnTo>
                  <a:lnTo>
                    <a:pt x="128" y="604"/>
                  </a:lnTo>
                  <a:lnTo>
                    <a:pt x="83" y="0"/>
                  </a:lnTo>
                  <a:lnTo>
                    <a:pt x="45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824" y="1732"/>
              <a:ext cx="118" cy="83"/>
            </a:xfrm>
            <a:custGeom>
              <a:avLst/>
              <a:gdLst>
                <a:gd name="T0" fmla="*/ 26 w 118"/>
                <a:gd name="T1" fmla="*/ 83 h 83"/>
                <a:gd name="T2" fmla="*/ 118 w 118"/>
                <a:gd name="T3" fmla="*/ 48 h 83"/>
                <a:gd name="T4" fmla="*/ 118 w 118"/>
                <a:gd name="T5" fmla="*/ 0 h 83"/>
                <a:gd name="T6" fmla="*/ 0 w 118"/>
                <a:gd name="T7" fmla="*/ 0 h 83"/>
                <a:gd name="T8" fmla="*/ 26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26" y="83"/>
                  </a:moveTo>
                  <a:lnTo>
                    <a:pt x="118" y="4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638" y="1732"/>
              <a:ext cx="119" cy="83"/>
            </a:xfrm>
            <a:custGeom>
              <a:avLst/>
              <a:gdLst>
                <a:gd name="T0" fmla="*/ 93 w 119"/>
                <a:gd name="T1" fmla="*/ 83 h 83"/>
                <a:gd name="T2" fmla="*/ 0 w 119"/>
                <a:gd name="T3" fmla="*/ 48 h 83"/>
                <a:gd name="T4" fmla="*/ 0 w 119"/>
                <a:gd name="T5" fmla="*/ 0 h 83"/>
                <a:gd name="T6" fmla="*/ 119 w 119"/>
                <a:gd name="T7" fmla="*/ 0 h 83"/>
                <a:gd name="T8" fmla="*/ 93 w 11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83">
                  <a:moveTo>
                    <a:pt x="93" y="83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93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771" y="1780"/>
              <a:ext cx="378" cy="770"/>
            </a:xfrm>
            <a:custGeom>
              <a:avLst/>
              <a:gdLst>
                <a:gd name="T0" fmla="*/ 28 w 159"/>
                <a:gd name="T1" fmla="*/ 325 h 325"/>
                <a:gd name="T2" fmla="*/ 28 w 159"/>
                <a:gd name="T3" fmla="*/ 325 h 325"/>
                <a:gd name="T4" fmla="*/ 27 w 159"/>
                <a:gd name="T5" fmla="*/ 325 h 325"/>
                <a:gd name="T6" fmla="*/ 0 w 159"/>
                <a:gd name="T7" fmla="*/ 306 h 325"/>
                <a:gd name="T8" fmla="*/ 0 w 159"/>
                <a:gd name="T9" fmla="*/ 305 h 325"/>
                <a:gd name="T10" fmla="*/ 0 w 159"/>
                <a:gd name="T11" fmla="*/ 160 h 325"/>
                <a:gd name="T12" fmla="*/ 70 w 159"/>
                <a:gd name="T13" fmla="*/ 0 h 325"/>
                <a:gd name="T14" fmla="*/ 159 w 159"/>
                <a:gd name="T15" fmla="*/ 0 h 325"/>
                <a:gd name="T16" fmla="*/ 124 w 159"/>
                <a:gd name="T17" fmla="*/ 160 h 325"/>
                <a:gd name="T18" fmla="*/ 124 w 159"/>
                <a:gd name="T19" fmla="*/ 325 h 325"/>
                <a:gd name="T20" fmla="*/ 28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28" y="325"/>
                  </a:moveTo>
                  <a:cubicBezTo>
                    <a:pt x="28" y="325"/>
                    <a:pt x="28" y="325"/>
                    <a:pt x="28" y="325"/>
                  </a:cubicBezTo>
                  <a:cubicBezTo>
                    <a:pt x="28" y="325"/>
                    <a:pt x="28" y="325"/>
                    <a:pt x="27" y="325"/>
                  </a:cubicBezTo>
                  <a:cubicBezTo>
                    <a:pt x="13" y="325"/>
                    <a:pt x="2" y="317"/>
                    <a:pt x="0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325"/>
                    <a:pt x="124" y="325"/>
                    <a:pt x="124" y="325"/>
                  </a:cubicBezTo>
                  <a:lnTo>
                    <a:pt x="28" y="32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771" y="1756"/>
              <a:ext cx="262" cy="403"/>
            </a:xfrm>
            <a:custGeom>
              <a:avLst/>
              <a:gdLst>
                <a:gd name="T0" fmla="*/ 138 w 262"/>
                <a:gd name="T1" fmla="*/ 201 h 403"/>
                <a:gd name="T2" fmla="*/ 0 w 262"/>
                <a:gd name="T3" fmla="*/ 403 h 403"/>
                <a:gd name="T4" fmla="*/ 176 w 262"/>
                <a:gd name="T5" fmla="*/ 0 h 403"/>
                <a:gd name="T6" fmla="*/ 262 w 262"/>
                <a:gd name="T7" fmla="*/ 24 h 403"/>
                <a:gd name="T8" fmla="*/ 205 w 262"/>
                <a:gd name="T9" fmla="*/ 107 h 403"/>
                <a:gd name="T10" fmla="*/ 205 w 262"/>
                <a:gd name="T11" fmla="*/ 107 h 403"/>
                <a:gd name="T12" fmla="*/ 143 w 262"/>
                <a:gd name="T13" fmla="*/ 194 h 403"/>
                <a:gd name="T14" fmla="*/ 138 w 262"/>
                <a:gd name="T15" fmla="*/ 201 h 403"/>
                <a:gd name="T16" fmla="*/ 138 w 262"/>
                <a:gd name="T1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403">
                  <a:moveTo>
                    <a:pt x="138" y="201"/>
                  </a:moveTo>
                  <a:lnTo>
                    <a:pt x="0" y="403"/>
                  </a:lnTo>
                  <a:lnTo>
                    <a:pt x="176" y="0"/>
                  </a:lnTo>
                  <a:lnTo>
                    <a:pt x="262" y="24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143" y="194"/>
                  </a:lnTo>
                  <a:lnTo>
                    <a:pt x="138" y="201"/>
                  </a:lnTo>
                  <a:lnTo>
                    <a:pt x="138" y="201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432" y="1780"/>
              <a:ext cx="377" cy="770"/>
            </a:xfrm>
            <a:custGeom>
              <a:avLst/>
              <a:gdLst>
                <a:gd name="T0" fmla="*/ 131 w 159"/>
                <a:gd name="T1" fmla="*/ 325 h 325"/>
                <a:gd name="T2" fmla="*/ 131 w 159"/>
                <a:gd name="T3" fmla="*/ 325 h 325"/>
                <a:gd name="T4" fmla="*/ 132 w 159"/>
                <a:gd name="T5" fmla="*/ 325 h 325"/>
                <a:gd name="T6" fmla="*/ 159 w 159"/>
                <a:gd name="T7" fmla="*/ 306 h 325"/>
                <a:gd name="T8" fmla="*/ 159 w 159"/>
                <a:gd name="T9" fmla="*/ 305 h 325"/>
                <a:gd name="T10" fmla="*/ 159 w 159"/>
                <a:gd name="T11" fmla="*/ 160 h 325"/>
                <a:gd name="T12" fmla="*/ 89 w 159"/>
                <a:gd name="T13" fmla="*/ 0 h 325"/>
                <a:gd name="T14" fmla="*/ 0 w 159"/>
                <a:gd name="T15" fmla="*/ 0 h 325"/>
                <a:gd name="T16" fmla="*/ 35 w 159"/>
                <a:gd name="T17" fmla="*/ 160 h 325"/>
                <a:gd name="T18" fmla="*/ 35 w 159"/>
                <a:gd name="T19" fmla="*/ 325 h 325"/>
                <a:gd name="T20" fmla="*/ 131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131" y="325"/>
                  </a:move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5"/>
                    <a:pt x="132" y="325"/>
                  </a:cubicBezTo>
                  <a:cubicBezTo>
                    <a:pt x="146" y="325"/>
                    <a:pt x="157" y="317"/>
                    <a:pt x="159" y="306"/>
                  </a:cubicBezTo>
                  <a:cubicBezTo>
                    <a:pt x="159" y="305"/>
                    <a:pt x="159" y="305"/>
                    <a:pt x="159" y="305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325"/>
                    <a:pt x="35" y="325"/>
                    <a:pt x="35" y="325"/>
                  </a:cubicBezTo>
                  <a:lnTo>
                    <a:pt x="131" y="32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548" y="1756"/>
              <a:ext cx="261" cy="403"/>
            </a:xfrm>
            <a:custGeom>
              <a:avLst/>
              <a:gdLst>
                <a:gd name="T0" fmla="*/ 0 w 261"/>
                <a:gd name="T1" fmla="*/ 24 h 403"/>
                <a:gd name="T2" fmla="*/ 86 w 261"/>
                <a:gd name="T3" fmla="*/ 0 h 403"/>
                <a:gd name="T4" fmla="*/ 261 w 261"/>
                <a:gd name="T5" fmla="*/ 403 h 403"/>
                <a:gd name="T6" fmla="*/ 57 w 261"/>
                <a:gd name="T7" fmla="*/ 107 h 403"/>
                <a:gd name="T8" fmla="*/ 57 w 261"/>
                <a:gd name="T9" fmla="*/ 107 h 403"/>
                <a:gd name="T10" fmla="*/ 0 w 261"/>
                <a:gd name="T1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403">
                  <a:moveTo>
                    <a:pt x="0" y="24"/>
                  </a:moveTo>
                  <a:lnTo>
                    <a:pt x="86" y="0"/>
                  </a:lnTo>
                  <a:lnTo>
                    <a:pt x="261" y="403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681" y="1676"/>
              <a:ext cx="226" cy="56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463" y="1164"/>
              <a:ext cx="653" cy="552"/>
            </a:xfrm>
            <a:custGeom>
              <a:avLst/>
              <a:gdLst>
                <a:gd name="T0" fmla="*/ 246 w 275"/>
                <a:gd name="T1" fmla="*/ 88 h 233"/>
                <a:gd name="T2" fmla="*/ 245 w 275"/>
                <a:gd name="T3" fmla="*/ 88 h 233"/>
                <a:gd name="T4" fmla="*/ 241 w 275"/>
                <a:gd name="T5" fmla="*/ 0 h 233"/>
                <a:gd name="T6" fmla="*/ 138 w 275"/>
                <a:gd name="T7" fmla="*/ 0 h 233"/>
                <a:gd name="T8" fmla="*/ 34 w 275"/>
                <a:gd name="T9" fmla="*/ 0 h 233"/>
                <a:gd name="T10" fmla="*/ 30 w 275"/>
                <a:gd name="T11" fmla="*/ 88 h 233"/>
                <a:gd name="T12" fmla="*/ 29 w 275"/>
                <a:gd name="T13" fmla="*/ 88 h 233"/>
                <a:gd name="T14" fmla="*/ 0 w 275"/>
                <a:gd name="T15" fmla="*/ 115 h 233"/>
                <a:gd name="T16" fmla="*/ 29 w 275"/>
                <a:gd name="T17" fmla="*/ 142 h 233"/>
                <a:gd name="T18" fmla="*/ 31 w 275"/>
                <a:gd name="T19" fmla="*/ 142 h 233"/>
                <a:gd name="T20" fmla="*/ 31 w 275"/>
                <a:gd name="T21" fmla="*/ 142 h 233"/>
                <a:gd name="T22" fmla="*/ 31 w 275"/>
                <a:gd name="T23" fmla="*/ 142 h 233"/>
                <a:gd name="T24" fmla="*/ 112 w 275"/>
                <a:gd name="T25" fmla="*/ 232 h 233"/>
                <a:gd name="T26" fmla="*/ 112 w 275"/>
                <a:gd name="T27" fmla="*/ 232 h 233"/>
                <a:gd name="T28" fmla="*/ 138 w 275"/>
                <a:gd name="T29" fmla="*/ 232 h 233"/>
                <a:gd name="T30" fmla="*/ 164 w 275"/>
                <a:gd name="T31" fmla="*/ 232 h 233"/>
                <a:gd name="T32" fmla="*/ 244 w 275"/>
                <a:gd name="T33" fmla="*/ 142 h 233"/>
                <a:gd name="T34" fmla="*/ 246 w 275"/>
                <a:gd name="T35" fmla="*/ 142 h 233"/>
                <a:gd name="T36" fmla="*/ 275 w 275"/>
                <a:gd name="T37" fmla="*/ 115 h 233"/>
                <a:gd name="T38" fmla="*/ 246 w 275"/>
                <a:gd name="T39" fmla="*/ 8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233">
                  <a:moveTo>
                    <a:pt x="246" y="88"/>
                  </a:moveTo>
                  <a:cubicBezTo>
                    <a:pt x="246" y="88"/>
                    <a:pt x="245" y="88"/>
                    <a:pt x="245" y="88"/>
                  </a:cubicBezTo>
                  <a:cubicBezTo>
                    <a:pt x="244" y="45"/>
                    <a:pt x="241" y="0"/>
                    <a:pt x="24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5"/>
                    <a:pt x="30" y="88"/>
                  </a:cubicBezTo>
                  <a:cubicBezTo>
                    <a:pt x="30" y="88"/>
                    <a:pt x="30" y="88"/>
                    <a:pt x="29" y="88"/>
                  </a:cubicBezTo>
                  <a:cubicBezTo>
                    <a:pt x="13" y="88"/>
                    <a:pt x="0" y="100"/>
                    <a:pt x="0" y="115"/>
                  </a:cubicBezTo>
                  <a:cubicBezTo>
                    <a:pt x="0" y="130"/>
                    <a:pt x="13" y="142"/>
                    <a:pt x="29" y="142"/>
                  </a:cubicBezTo>
                  <a:cubicBezTo>
                    <a:pt x="30" y="142"/>
                    <a:pt x="30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59" y="213"/>
                    <a:pt x="112" y="232"/>
                  </a:cubicBezTo>
                  <a:cubicBezTo>
                    <a:pt x="112" y="232"/>
                    <a:pt x="112" y="232"/>
                    <a:pt x="112" y="232"/>
                  </a:cubicBezTo>
                  <a:cubicBezTo>
                    <a:pt x="118" y="233"/>
                    <a:pt x="138" y="232"/>
                    <a:pt x="138" y="232"/>
                  </a:cubicBezTo>
                  <a:cubicBezTo>
                    <a:pt x="138" y="232"/>
                    <a:pt x="158" y="233"/>
                    <a:pt x="164" y="232"/>
                  </a:cubicBezTo>
                  <a:cubicBezTo>
                    <a:pt x="216" y="213"/>
                    <a:pt x="244" y="142"/>
                    <a:pt x="244" y="142"/>
                  </a:cubicBezTo>
                  <a:cubicBezTo>
                    <a:pt x="245" y="142"/>
                    <a:pt x="245" y="142"/>
                    <a:pt x="246" y="142"/>
                  </a:cubicBezTo>
                  <a:cubicBezTo>
                    <a:pt x="262" y="142"/>
                    <a:pt x="275" y="130"/>
                    <a:pt x="275" y="115"/>
                  </a:cubicBezTo>
                  <a:cubicBezTo>
                    <a:pt x="275" y="100"/>
                    <a:pt x="262" y="88"/>
                    <a:pt x="246" y="88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491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049" y="1422"/>
              <a:ext cx="38" cy="38"/>
            </a:xfrm>
            <a:custGeom>
              <a:avLst/>
              <a:gdLst>
                <a:gd name="T0" fmla="*/ 13 w 16"/>
                <a:gd name="T1" fmla="*/ 12 h 16"/>
                <a:gd name="T2" fmla="*/ 4 w 16"/>
                <a:gd name="T3" fmla="*/ 4 h 16"/>
                <a:gd name="T4" fmla="*/ 0 w 16"/>
                <a:gd name="T5" fmla="*/ 5 h 16"/>
                <a:gd name="T6" fmla="*/ 8 w 16"/>
                <a:gd name="T7" fmla="*/ 0 h 16"/>
                <a:gd name="T8" fmla="*/ 16 w 16"/>
                <a:gd name="T9" fmla="*/ 8 h 16"/>
                <a:gd name="T10" fmla="*/ 12 w 16"/>
                <a:gd name="T11" fmla="*/ 16 h 16"/>
                <a:gd name="T12" fmla="*/ 13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3" y="7"/>
                    <a:pt x="9" y="4"/>
                    <a:pt x="4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4" y="15"/>
                    <a:pt x="12" y="16"/>
                  </a:cubicBezTo>
                  <a:cubicBezTo>
                    <a:pt x="12" y="15"/>
                    <a:pt x="13" y="14"/>
                    <a:pt x="13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486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743" y="1477"/>
              <a:ext cx="95" cy="52"/>
            </a:xfrm>
            <a:custGeom>
              <a:avLst/>
              <a:gdLst>
                <a:gd name="T0" fmla="*/ 20 w 40"/>
                <a:gd name="T1" fmla="*/ 20 h 22"/>
                <a:gd name="T2" fmla="*/ 0 w 40"/>
                <a:gd name="T3" fmla="*/ 0 h 22"/>
                <a:gd name="T4" fmla="*/ 0 w 40"/>
                <a:gd name="T5" fmla="*/ 2 h 22"/>
                <a:gd name="T6" fmla="*/ 20 w 40"/>
                <a:gd name="T7" fmla="*/ 22 h 22"/>
                <a:gd name="T8" fmla="*/ 40 w 40"/>
                <a:gd name="T9" fmla="*/ 2 h 22"/>
                <a:gd name="T10" fmla="*/ 40 w 40"/>
                <a:gd name="T11" fmla="*/ 0 h 22"/>
                <a:gd name="T12" fmla="*/ 20 w 4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20" y="20"/>
                  </a:moveTo>
                  <a:cubicBezTo>
                    <a:pt x="9" y="20"/>
                    <a:pt x="0" y="1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3"/>
                    <a:pt x="9" y="22"/>
                    <a:pt x="20" y="22"/>
                  </a:cubicBezTo>
                  <a:cubicBezTo>
                    <a:pt x="31" y="22"/>
                    <a:pt x="40" y="13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11"/>
                    <a:pt x="31" y="20"/>
                    <a:pt x="20" y="20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591" y="1249"/>
              <a:ext cx="164" cy="59"/>
            </a:xfrm>
            <a:custGeom>
              <a:avLst/>
              <a:gdLst>
                <a:gd name="T0" fmla="*/ 69 w 69"/>
                <a:gd name="T1" fmla="*/ 15 h 25"/>
                <a:gd name="T2" fmla="*/ 65 w 69"/>
                <a:gd name="T3" fmla="*/ 23 h 25"/>
                <a:gd name="T4" fmla="*/ 0 w 69"/>
                <a:gd name="T5" fmla="*/ 25 h 25"/>
                <a:gd name="T6" fmla="*/ 69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69" y="15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34" y="6"/>
                    <a:pt x="0" y="25"/>
                  </a:cubicBezTo>
                  <a:cubicBezTo>
                    <a:pt x="0" y="25"/>
                    <a:pt x="24" y="0"/>
                    <a:pt x="69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826" y="1249"/>
              <a:ext cx="164" cy="59"/>
            </a:xfrm>
            <a:custGeom>
              <a:avLst/>
              <a:gdLst>
                <a:gd name="T0" fmla="*/ 0 w 69"/>
                <a:gd name="T1" fmla="*/ 15 h 25"/>
                <a:gd name="T2" fmla="*/ 4 w 69"/>
                <a:gd name="T3" fmla="*/ 23 h 25"/>
                <a:gd name="T4" fmla="*/ 69 w 69"/>
                <a:gd name="T5" fmla="*/ 25 h 25"/>
                <a:gd name="T6" fmla="*/ 0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0" y="15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5" y="6"/>
                    <a:pt x="69" y="25"/>
                  </a:cubicBezTo>
                  <a:cubicBezTo>
                    <a:pt x="69" y="25"/>
                    <a:pt x="44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501" y="993"/>
              <a:ext cx="574" cy="413"/>
            </a:xfrm>
            <a:custGeom>
              <a:avLst/>
              <a:gdLst>
                <a:gd name="T0" fmla="*/ 239 w 242"/>
                <a:gd name="T1" fmla="*/ 73 h 174"/>
                <a:gd name="T2" fmla="*/ 61 w 242"/>
                <a:gd name="T3" fmla="*/ 12 h 174"/>
                <a:gd name="T4" fmla="*/ 69 w 242"/>
                <a:gd name="T5" fmla="*/ 0 h 174"/>
                <a:gd name="T6" fmla="*/ 33 w 242"/>
                <a:gd name="T7" fmla="*/ 23 h 174"/>
                <a:gd name="T8" fmla="*/ 27 w 242"/>
                <a:gd name="T9" fmla="*/ 28 h 174"/>
                <a:gd name="T10" fmla="*/ 27 w 242"/>
                <a:gd name="T11" fmla="*/ 29 h 174"/>
                <a:gd name="T12" fmla="*/ 27 w 242"/>
                <a:gd name="T13" fmla="*/ 29 h 174"/>
                <a:gd name="T14" fmla="*/ 18 w 242"/>
                <a:gd name="T15" fmla="*/ 59 h 174"/>
                <a:gd name="T16" fmla="*/ 15 w 242"/>
                <a:gd name="T17" fmla="*/ 165 h 174"/>
                <a:gd name="T18" fmla="*/ 15 w 242"/>
                <a:gd name="T19" fmla="*/ 165 h 174"/>
                <a:gd name="T20" fmla="*/ 17 w 242"/>
                <a:gd name="T21" fmla="*/ 170 h 174"/>
                <a:gd name="T22" fmla="*/ 20 w 242"/>
                <a:gd name="T23" fmla="*/ 163 h 174"/>
                <a:gd name="T24" fmla="*/ 24 w 242"/>
                <a:gd name="T25" fmla="*/ 138 h 174"/>
                <a:gd name="T26" fmla="*/ 36 w 242"/>
                <a:gd name="T27" fmla="*/ 90 h 174"/>
                <a:gd name="T28" fmla="*/ 39 w 242"/>
                <a:gd name="T29" fmla="*/ 91 h 174"/>
                <a:gd name="T30" fmla="*/ 177 w 242"/>
                <a:gd name="T31" fmla="*/ 115 h 174"/>
                <a:gd name="T32" fmla="*/ 172 w 242"/>
                <a:gd name="T33" fmla="*/ 110 h 174"/>
                <a:gd name="T34" fmla="*/ 200 w 242"/>
                <a:gd name="T35" fmla="*/ 101 h 174"/>
                <a:gd name="T36" fmla="*/ 210 w 242"/>
                <a:gd name="T37" fmla="*/ 100 h 174"/>
                <a:gd name="T38" fmla="*/ 215 w 242"/>
                <a:gd name="T39" fmla="*/ 107 h 174"/>
                <a:gd name="T40" fmla="*/ 219 w 242"/>
                <a:gd name="T41" fmla="*/ 129 h 174"/>
                <a:gd name="T42" fmla="*/ 226 w 242"/>
                <a:gd name="T43" fmla="*/ 174 h 174"/>
                <a:gd name="T44" fmla="*/ 231 w 242"/>
                <a:gd name="T45" fmla="*/ 170 h 174"/>
                <a:gd name="T46" fmla="*/ 238 w 242"/>
                <a:gd name="T47" fmla="*/ 112 h 174"/>
                <a:gd name="T48" fmla="*/ 239 w 242"/>
                <a:gd name="T49" fmla="*/ 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174">
                  <a:moveTo>
                    <a:pt x="239" y="73"/>
                  </a:moveTo>
                  <a:cubicBezTo>
                    <a:pt x="220" y="0"/>
                    <a:pt x="106" y="5"/>
                    <a:pt x="61" y="12"/>
                  </a:cubicBezTo>
                  <a:cubicBezTo>
                    <a:pt x="61" y="7"/>
                    <a:pt x="69" y="0"/>
                    <a:pt x="69" y="0"/>
                  </a:cubicBezTo>
                  <a:cubicBezTo>
                    <a:pt x="52" y="8"/>
                    <a:pt x="39" y="18"/>
                    <a:pt x="33" y="23"/>
                  </a:cubicBezTo>
                  <a:cubicBezTo>
                    <a:pt x="31" y="25"/>
                    <a:pt x="29" y="27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8" y="39"/>
                    <a:pt x="16" y="50"/>
                    <a:pt x="18" y="59"/>
                  </a:cubicBezTo>
                  <a:cubicBezTo>
                    <a:pt x="6" y="83"/>
                    <a:pt x="0" y="117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7"/>
                    <a:pt x="16" y="168"/>
                    <a:pt x="17" y="170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20" y="163"/>
                    <a:pt x="22" y="152"/>
                    <a:pt x="24" y="1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7" y="90"/>
                    <a:pt x="39" y="91"/>
                  </a:cubicBezTo>
                  <a:cubicBezTo>
                    <a:pt x="67" y="101"/>
                    <a:pt x="117" y="115"/>
                    <a:pt x="177" y="115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2" y="110"/>
                    <a:pt x="185" y="107"/>
                    <a:pt x="200" y="101"/>
                  </a:cubicBezTo>
                  <a:cubicBezTo>
                    <a:pt x="203" y="101"/>
                    <a:pt x="207" y="101"/>
                    <a:pt x="210" y="100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07"/>
                    <a:pt x="218" y="122"/>
                    <a:pt x="219" y="129"/>
                  </a:cubicBezTo>
                  <a:cubicBezTo>
                    <a:pt x="221" y="135"/>
                    <a:pt x="226" y="174"/>
                    <a:pt x="226" y="174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1" y="170"/>
                    <a:pt x="237" y="123"/>
                    <a:pt x="238" y="112"/>
                  </a:cubicBezTo>
                  <a:cubicBezTo>
                    <a:pt x="238" y="102"/>
                    <a:pt x="242" y="81"/>
                    <a:pt x="239" y="7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603" y="1320"/>
              <a:ext cx="135" cy="55"/>
            </a:xfrm>
            <a:custGeom>
              <a:avLst/>
              <a:gdLst>
                <a:gd name="T0" fmla="*/ 1 w 57"/>
                <a:gd name="T1" fmla="*/ 19 h 23"/>
                <a:gd name="T2" fmla="*/ 1 w 57"/>
                <a:gd name="T3" fmla="*/ 19 h 23"/>
                <a:gd name="T4" fmla="*/ 9 w 57"/>
                <a:gd name="T5" fmla="*/ 22 h 23"/>
                <a:gd name="T6" fmla="*/ 57 w 57"/>
                <a:gd name="T7" fmla="*/ 21 h 23"/>
                <a:gd name="T8" fmla="*/ 4 w 57"/>
                <a:gd name="T9" fmla="*/ 13 h 23"/>
                <a:gd name="T10" fmla="*/ 1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2" y="22"/>
                    <a:pt x="6" y="23"/>
                    <a:pt x="9" y="22"/>
                  </a:cubicBezTo>
                  <a:cubicBezTo>
                    <a:pt x="17" y="16"/>
                    <a:pt x="34" y="9"/>
                    <a:pt x="57" y="21"/>
                  </a:cubicBezTo>
                  <a:cubicBezTo>
                    <a:pt x="57" y="21"/>
                    <a:pt x="48" y="0"/>
                    <a:pt x="4" y="13"/>
                  </a:cubicBezTo>
                  <a:cubicBezTo>
                    <a:pt x="2" y="13"/>
                    <a:pt x="0" y="16"/>
                    <a:pt x="1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4617" y="1330"/>
              <a:ext cx="121" cy="42"/>
            </a:xfrm>
            <a:custGeom>
              <a:avLst/>
              <a:gdLst>
                <a:gd name="T0" fmla="*/ 51 w 51"/>
                <a:gd name="T1" fmla="*/ 17 h 18"/>
                <a:gd name="T2" fmla="*/ 0 w 51"/>
                <a:gd name="T3" fmla="*/ 18 h 18"/>
                <a:gd name="T4" fmla="*/ 51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51" y="17"/>
                  </a:moveTo>
                  <a:cubicBezTo>
                    <a:pt x="51" y="17"/>
                    <a:pt x="27" y="0"/>
                    <a:pt x="0" y="18"/>
                  </a:cubicBezTo>
                  <a:cubicBezTo>
                    <a:pt x="0" y="18"/>
                    <a:pt x="26" y="4"/>
                    <a:pt x="51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4840" y="1320"/>
              <a:ext cx="136" cy="55"/>
            </a:xfrm>
            <a:custGeom>
              <a:avLst/>
              <a:gdLst>
                <a:gd name="T0" fmla="*/ 56 w 57"/>
                <a:gd name="T1" fmla="*/ 19 h 23"/>
                <a:gd name="T2" fmla="*/ 56 w 57"/>
                <a:gd name="T3" fmla="*/ 19 h 23"/>
                <a:gd name="T4" fmla="*/ 49 w 57"/>
                <a:gd name="T5" fmla="*/ 22 h 23"/>
                <a:gd name="T6" fmla="*/ 0 w 57"/>
                <a:gd name="T7" fmla="*/ 21 h 23"/>
                <a:gd name="T8" fmla="*/ 53 w 57"/>
                <a:gd name="T9" fmla="*/ 13 h 23"/>
                <a:gd name="T10" fmla="*/ 56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5" y="22"/>
                    <a:pt x="51" y="23"/>
                    <a:pt x="49" y="22"/>
                  </a:cubicBezTo>
                  <a:cubicBezTo>
                    <a:pt x="40" y="16"/>
                    <a:pt x="23" y="9"/>
                    <a:pt x="0" y="21"/>
                  </a:cubicBezTo>
                  <a:cubicBezTo>
                    <a:pt x="0" y="21"/>
                    <a:pt x="9" y="0"/>
                    <a:pt x="53" y="13"/>
                  </a:cubicBezTo>
                  <a:cubicBezTo>
                    <a:pt x="55" y="13"/>
                    <a:pt x="57" y="16"/>
                    <a:pt x="56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840" y="1330"/>
              <a:ext cx="121" cy="42"/>
            </a:xfrm>
            <a:custGeom>
              <a:avLst/>
              <a:gdLst>
                <a:gd name="T0" fmla="*/ 0 w 51"/>
                <a:gd name="T1" fmla="*/ 17 h 18"/>
                <a:gd name="T2" fmla="*/ 51 w 51"/>
                <a:gd name="T3" fmla="*/ 18 h 18"/>
                <a:gd name="T4" fmla="*/ 0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0" y="17"/>
                  </a:moveTo>
                  <a:cubicBezTo>
                    <a:pt x="0" y="17"/>
                    <a:pt x="24" y="0"/>
                    <a:pt x="51" y="18"/>
                  </a:cubicBezTo>
                  <a:cubicBezTo>
                    <a:pt x="51" y="18"/>
                    <a:pt x="25" y="4"/>
                    <a:pt x="0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866" y="3244"/>
              <a:ext cx="228" cy="83"/>
            </a:xfrm>
            <a:custGeom>
              <a:avLst/>
              <a:gdLst>
                <a:gd name="T0" fmla="*/ 46 w 96"/>
                <a:gd name="T1" fmla="*/ 1 h 35"/>
                <a:gd name="T2" fmla="*/ 48 w 96"/>
                <a:gd name="T3" fmla="*/ 0 h 35"/>
                <a:gd name="T4" fmla="*/ 50 w 96"/>
                <a:gd name="T5" fmla="*/ 1 h 35"/>
                <a:gd name="T6" fmla="*/ 51 w 96"/>
                <a:gd name="T7" fmla="*/ 1 h 35"/>
                <a:gd name="T8" fmla="*/ 51 w 96"/>
                <a:gd name="T9" fmla="*/ 1 h 35"/>
                <a:gd name="T10" fmla="*/ 96 w 96"/>
                <a:gd name="T11" fmla="*/ 35 h 35"/>
                <a:gd name="T12" fmla="*/ 0 w 96"/>
                <a:gd name="T13" fmla="*/ 35 h 35"/>
                <a:gd name="T14" fmla="*/ 0 w 96"/>
                <a:gd name="T15" fmla="*/ 1 h 35"/>
                <a:gd name="T16" fmla="*/ 46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46" y="1"/>
                  </a:moveTo>
                  <a:cubicBezTo>
                    <a:pt x="47" y="1"/>
                    <a:pt x="47" y="0"/>
                    <a:pt x="48" y="0"/>
                  </a:cubicBezTo>
                  <a:cubicBezTo>
                    <a:pt x="49" y="0"/>
                    <a:pt x="49" y="1"/>
                    <a:pt x="50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76" y="2"/>
                    <a:pt x="96" y="16"/>
                    <a:pt x="9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486" y="3244"/>
              <a:ext cx="228" cy="83"/>
            </a:xfrm>
            <a:custGeom>
              <a:avLst/>
              <a:gdLst>
                <a:gd name="T0" fmla="*/ 50 w 96"/>
                <a:gd name="T1" fmla="*/ 1 h 35"/>
                <a:gd name="T2" fmla="*/ 48 w 96"/>
                <a:gd name="T3" fmla="*/ 0 h 35"/>
                <a:gd name="T4" fmla="*/ 46 w 96"/>
                <a:gd name="T5" fmla="*/ 1 h 35"/>
                <a:gd name="T6" fmla="*/ 45 w 96"/>
                <a:gd name="T7" fmla="*/ 1 h 35"/>
                <a:gd name="T8" fmla="*/ 45 w 96"/>
                <a:gd name="T9" fmla="*/ 1 h 35"/>
                <a:gd name="T10" fmla="*/ 0 w 96"/>
                <a:gd name="T11" fmla="*/ 35 h 35"/>
                <a:gd name="T12" fmla="*/ 96 w 96"/>
                <a:gd name="T13" fmla="*/ 35 h 35"/>
                <a:gd name="T14" fmla="*/ 96 w 96"/>
                <a:gd name="T15" fmla="*/ 1 h 35"/>
                <a:gd name="T16" fmla="*/ 50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50" y="1"/>
                  </a:moveTo>
                  <a:cubicBezTo>
                    <a:pt x="49" y="1"/>
                    <a:pt x="49" y="0"/>
                    <a:pt x="48" y="0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0" y="2"/>
                    <a:pt x="0" y="16"/>
                    <a:pt x="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1"/>
                    <a:pt x="96" y="1"/>
                    <a:pt x="96" y="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4857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4520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4674" y="1574"/>
              <a:ext cx="233" cy="68"/>
            </a:xfrm>
            <a:custGeom>
              <a:avLst/>
              <a:gdLst>
                <a:gd name="T0" fmla="*/ 0 w 98"/>
                <a:gd name="T1" fmla="*/ 0 h 29"/>
                <a:gd name="T2" fmla="*/ 50 w 98"/>
                <a:gd name="T3" fmla="*/ 29 h 29"/>
                <a:gd name="T4" fmla="*/ 98 w 98"/>
                <a:gd name="T5" fmla="*/ 0 h 29"/>
                <a:gd name="T6" fmla="*/ 0 w 9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29">
                  <a:moveTo>
                    <a:pt x="0" y="0"/>
                  </a:moveTo>
                  <a:cubicBezTo>
                    <a:pt x="0" y="0"/>
                    <a:pt x="15" y="29"/>
                    <a:pt x="50" y="29"/>
                  </a:cubicBezTo>
                  <a:cubicBezTo>
                    <a:pt x="85" y="29"/>
                    <a:pt x="98" y="0"/>
                    <a:pt x="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4674" y="1574"/>
              <a:ext cx="233" cy="33"/>
            </a:xfrm>
            <a:custGeom>
              <a:avLst/>
              <a:gdLst>
                <a:gd name="T0" fmla="*/ 49 w 98"/>
                <a:gd name="T1" fmla="*/ 14 h 14"/>
                <a:gd name="T2" fmla="*/ 98 w 98"/>
                <a:gd name="T3" fmla="*/ 0 h 14"/>
                <a:gd name="T4" fmla="*/ 0 w 98"/>
                <a:gd name="T5" fmla="*/ 0 h 14"/>
                <a:gd name="T6" fmla="*/ 49 w 9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">
                  <a:moveTo>
                    <a:pt x="49" y="14"/>
                  </a:moveTo>
                  <a:cubicBezTo>
                    <a:pt x="72" y="14"/>
                    <a:pt x="91" y="6"/>
                    <a:pt x="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26" y="14"/>
                    <a:pt x="4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752" y="1619"/>
              <a:ext cx="81" cy="23"/>
            </a:xfrm>
            <a:custGeom>
              <a:avLst/>
              <a:gdLst>
                <a:gd name="T0" fmla="*/ 0 w 34"/>
                <a:gd name="T1" fmla="*/ 7 h 10"/>
                <a:gd name="T2" fmla="*/ 17 w 34"/>
                <a:gd name="T3" fmla="*/ 10 h 10"/>
                <a:gd name="T4" fmla="*/ 34 w 34"/>
                <a:gd name="T5" fmla="*/ 7 h 10"/>
                <a:gd name="T6" fmla="*/ 17 w 34"/>
                <a:gd name="T7" fmla="*/ 0 h 10"/>
                <a:gd name="T8" fmla="*/ 0 w 3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0" y="7"/>
                  </a:moveTo>
                  <a:cubicBezTo>
                    <a:pt x="5" y="9"/>
                    <a:pt x="11" y="10"/>
                    <a:pt x="17" y="10"/>
                  </a:cubicBezTo>
                  <a:cubicBezTo>
                    <a:pt x="23" y="10"/>
                    <a:pt x="29" y="9"/>
                    <a:pt x="34" y="7"/>
                  </a:cubicBezTo>
                  <a:cubicBezTo>
                    <a:pt x="31" y="3"/>
                    <a:pt x="25" y="0"/>
                    <a:pt x="17" y="0"/>
                  </a:cubicBezTo>
                  <a:cubicBezTo>
                    <a:pt x="9" y="0"/>
                    <a:pt x="2" y="3"/>
                    <a:pt x="0" y="7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168" y="1081"/>
              <a:ext cx="145" cy="168"/>
            </a:xfrm>
            <a:custGeom>
              <a:avLst/>
              <a:gdLst>
                <a:gd name="T0" fmla="*/ 57 w 61"/>
                <a:gd name="T1" fmla="*/ 41 h 71"/>
                <a:gd name="T2" fmla="*/ 25 w 61"/>
                <a:gd name="T3" fmla="*/ 69 h 71"/>
                <a:gd name="T4" fmla="*/ 3 w 61"/>
                <a:gd name="T5" fmla="*/ 31 h 71"/>
                <a:gd name="T6" fmla="*/ 36 w 61"/>
                <a:gd name="T7" fmla="*/ 3 h 71"/>
                <a:gd name="T8" fmla="*/ 57 w 61"/>
                <a:gd name="T9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1">
                  <a:moveTo>
                    <a:pt x="57" y="41"/>
                  </a:moveTo>
                  <a:cubicBezTo>
                    <a:pt x="54" y="59"/>
                    <a:pt x="39" y="71"/>
                    <a:pt x="25" y="69"/>
                  </a:cubicBezTo>
                  <a:cubicBezTo>
                    <a:pt x="10" y="66"/>
                    <a:pt x="0" y="49"/>
                    <a:pt x="3" y="31"/>
                  </a:cubicBezTo>
                  <a:cubicBezTo>
                    <a:pt x="7" y="13"/>
                    <a:pt x="21" y="0"/>
                    <a:pt x="36" y="3"/>
                  </a:cubicBezTo>
                  <a:cubicBezTo>
                    <a:pt x="51" y="5"/>
                    <a:pt x="61" y="22"/>
                    <a:pt x="57" y="4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5275" y="1081"/>
              <a:ext cx="142" cy="168"/>
            </a:xfrm>
            <a:custGeom>
              <a:avLst/>
              <a:gdLst>
                <a:gd name="T0" fmla="*/ 3 w 60"/>
                <a:gd name="T1" fmla="*/ 40 h 71"/>
                <a:gd name="T2" fmla="*/ 35 w 60"/>
                <a:gd name="T3" fmla="*/ 69 h 71"/>
                <a:gd name="T4" fmla="*/ 57 w 60"/>
                <a:gd name="T5" fmla="*/ 32 h 71"/>
                <a:gd name="T6" fmla="*/ 25 w 60"/>
                <a:gd name="T7" fmla="*/ 2 h 71"/>
                <a:gd name="T8" fmla="*/ 3 w 60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3" y="40"/>
                  </a:moveTo>
                  <a:cubicBezTo>
                    <a:pt x="6" y="58"/>
                    <a:pt x="20" y="71"/>
                    <a:pt x="35" y="69"/>
                  </a:cubicBezTo>
                  <a:cubicBezTo>
                    <a:pt x="50" y="67"/>
                    <a:pt x="60" y="50"/>
                    <a:pt x="57" y="32"/>
                  </a:cubicBezTo>
                  <a:cubicBezTo>
                    <a:pt x="55" y="14"/>
                    <a:pt x="40" y="0"/>
                    <a:pt x="25" y="2"/>
                  </a:cubicBezTo>
                  <a:cubicBezTo>
                    <a:pt x="10" y="5"/>
                    <a:pt x="0" y="21"/>
                    <a:pt x="3" y="4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5035" y="1199"/>
              <a:ext cx="446" cy="718"/>
            </a:xfrm>
            <a:custGeom>
              <a:avLst/>
              <a:gdLst>
                <a:gd name="T0" fmla="*/ 29 w 188"/>
                <a:gd name="T1" fmla="*/ 303 h 303"/>
                <a:gd name="T2" fmla="*/ 0 w 188"/>
                <a:gd name="T3" fmla="*/ 269 h 303"/>
                <a:gd name="T4" fmla="*/ 140 w 188"/>
                <a:gd name="T5" fmla="*/ 153 h 303"/>
                <a:gd name="T6" fmla="*/ 111 w 188"/>
                <a:gd name="T7" fmla="*/ 9 h 303"/>
                <a:gd name="T8" fmla="*/ 154 w 188"/>
                <a:gd name="T9" fmla="*/ 0 h 303"/>
                <a:gd name="T10" fmla="*/ 186 w 188"/>
                <a:gd name="T11" fmla="*/ 158 h 303"/>
                <a:gd name="T12" fmla="*/ 179 w 188"/>
                <a:gd name="T13" fmla="*/ 179 h 303"/>
                <a:gd name="T14" fmla="*/ 2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29" y="303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8" y="166"/>
                    <a:pt x="185" y="174"/>
                    <a:pt x="179" y="179"/>
                  </a:cubicBezTo>
                  <a:lnTo>
                    <a:pt x="29" y="30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099" y="1199"/>
              <a:ext cx="447" cy="718"/>
            </a:xfrm>
            <a:custGeom>
              <a:avLst/>
              <a:gdLst>
                <a:gd name="T0" fmla="*/ 159 w 188"/>
                <a:gd name="T1" fmla="*/ 303 h 303"/>
                <a:gd name="T2" fmla="*/ 188 w 188"/>
                <a:gd name="T3" fmla="*/ 269 h 303"/>
                <a:gd name="T4" fmla="*/ 48 w 188"/>
                <a:gd name="T5" fmla="*/ 153 h 303"/>
                <a:gd name="T6" fmla="*/ 77 w 188"/>
                <a:gd name="T7" fmla="*/ 9 h 303"/>
                <a:gd name="T8" fmla="*/ 34 w 188"/>
                <a:gd name="T9" fmla="*/ 0 h 303"/>
                <a:gd name="T10" fmla="*/ 2 w 188"/>
                <a:gd name="T11" fmla="*/ 158 h 303"/>
                <a:gd name="T12" fmla="*/ 9 w 188"/>
                <a:gd name="T13" fmla="*/ 179 h 303"/>
                <a:gd name="T14" fmla="*/ 15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159" y="303"/>
                  </a:moveTo>
                  <a:cubicBezTo>
                    <a:pt x="188" y="269"/>
                    <a:pt x="188" y="269"/>
                    <a:pt x="188" y="269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66"/>
                    <a:pt x="3" y="174"/>
                    <a:pt x="9" y="179"/>
                  </a:cubicBezTo>
                  <a:lnTo>
                    <a:pt x="159" y="30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60000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60000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60000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60000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6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6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6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6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0" y="4575175"/>
            <a:ext cx="12201525" cy="2282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437272" y="849313"/>
            <a:ext cx="3978275" cy="4454526"/>
            <a:chOff x="4108450" y="849313"/>
            <a:chExt cx="3978275" cy="4454526"/>
          </a:xfrm>
        </p:grpSpPr>
        <p:sp>
          <p:nvSpPr>
            <p:cNvPr id="7" name="Freeform 5"/>
            <p:cNvSpPr/>
            <p:nvPr/>
          </p:nvSpPr>
          <p:spPr bwMode="auto">
            <a:xfrm>
              <a:off x="4108450" y="849313"/>
              <a:ext cx="3978275" cy="161925"/>
            </a:xfrm>
            <a:custGeom>
              <a:avLst/>
              <a:gdLst>
                <a:gd name="T0" fmla="*/ 1040 w 1058"/>
                <a:gd name="T1" fmla="*/ 43 h 43"/>
                <a:gd name="T2" fmla="*/ 19 w 1058"/>
                <a:gd name="T3" fmla="*/ 43 h 43"/>
                <a:gd name="T4" fmla="*/ 0 w 1058"/>
                <a:gd name="T5" fmla="*/ 24 h 43"/>
                <a:gd name="T6" fmla="*/ 0 w 1058"/>
                <a:gd name="T7" fmla="*/ 18 h 43"/>
                <a:gd name="T8" fmla="*/ 19 w 1058"/>
                <a:gd name="T9" fmla="*/ 0 h 43"/>
                <a:gd name="T10" fmla="*/ 1040 w 1058"/>
                <a:gd name="T11" fmla="*/ 0 h 43"/>
                <a:gd name="T12" fmla="*/ 1058 w 1058"/>
                <a:gd name="T13" fmla="*/ 18 h 43"/>
                <a:gd name="T14" fmla="*/ 1058 w 1058"/>
                <a:gd name="T15" fmla="*/ 24 h 43"/>
                <a:gd name="T16" fmla="*/ 1040 w 105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8" h="43">
                  <a:moveTo>
                    <a:pt x="1040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8" y="43"/>
                    <a:pt x="0" y="34"/>
                    <a:pt x="0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050" y="0"/>
                    <a:pt x="1058" y="8"/>
                    <a:pt x="1058" y="18"/>
                  </a:cubicBezTo>
                  <a:cubicBezTo>
                    <a:pt x="1058" y="24"/>
                    <a:pt x="1058" y="24"/>
                    <a:pt x="1058" y="24"/>
                  </a:cubicBezTo>
                  <a:cubicBezTo>
                    <a:pt x="1058" y="34"/>
                    <a:pt x="1050" y="43"/>
                    <a:pt x="1040" y="4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108450" y="4594226"/>
              <a:ext cx="3978275" cy="161925"/>
            </a:xfrm>
            <a:custGeom>
              <a:avLst/>
              <a:gdLst>
                <a:gd name="T0" fmla="*/ 1040 w 1058"/>
                <a:gd name="T1" fmla="*/ 43 h 43"/>
                <a:gd name="T2" fmla="*/ 19 w 1058"/>
                <a:gd name="T3" fmla="*/ 43 h 43"/>
                <a:gd name="T4" fmla="*/ 0 w 1058"/>
                <a:gd name="T5" fmla="*/ 24 h 43"/>
                <a:gd name="T6" fmla="*/ 0 w 1058"/>
                <a:gd name="T7" fmla="*/ 19 h 43"/>
                <a:gd name="T8" fmla="*/ 19 w 1058"/>
                <a:gd name="T9" fmla="*/ 0 h 43"/>
                <a:gd name="T10" fmla="*/ 1040 w 1058"/>
                <a:gd name="T11" fmla="*/ 0 h 43"/>
                <a:gd name="T12" fmla="*/ 1058 w 1058"/>
                <a:gd name="T13" fmla="*/ 19 h 43"/>
                <a:gd name="T14" fmla="*/ 1058 w 1058"/>
                <a:gd name="T15" fmla="*/ 24 h 43"/>
                <a:gd name="T16" fmla="*/ 1040 w 105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8" h="43">
                  <a:moveTo>
                    <a:pt x="1040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8" y="43"/>
                    <a:pt x="0" y="35"/>
                    <a:pt x="0" y="2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050" y="0"/>
                    <a:pt x="1058" y="8"/>
                    <a:pt x="1058" y="19"/>
                  </a:cubicBezTo>
                  <a:cubicBezTo>
                    <a:pt x="1058" y="24"/>
                    <a:pt x="1058" y="24"/>
                    <a:pt x="1058" y="24"/>
                  </a:cubicBezTo>
                  <a:cubicBezTo>
                    <a:pt x="1058" y="35"/>
                    <a:pt x="1050" y="43"/>
                    <a:pt x="1040" y="4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248150" y="928688"/>
              <a:ext cx="3698875" cy="3748088"/>
            </a:xfrm>
            <a:prstGeom prst="rect">
              <a:avLst/>
            </a:prstGeom>
            <a:solidFill>
              <a:srgbClr val="EC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6003925" y="4679951"/>
              <a:ext cx="187325" cy="623888"/>
            </a:xfrm>
            <a:custGeom>
              <a:avLst/>
              <a:gdLst>
                <a:gd name="T0" fmla="*/ 29 w 50"/>
                <a:gd name="T1" fmla="*/ 116 h 166"/>
                <a:gd name="T2" fmla="*/ 29 w 50"/>
                <a:gd name="T3" fmla="*/ 0 h 166"/>
                <a:gd name="T4" fmla="*/ 18 w 50"/>
                <a:gd name="T5" fmla="*/ 0 h 166"/>
                <a:gd name="T6" fmla="*/ 18 w 50"/>
                <a:gd name="T7" fmla="*/ 117 h 166"/>
                <a:gd name="T8" fmla="*/ 0 w 50"/>
                <a:gd name="T9" fmla="*/ 141 h 166"/>
                <a:gd name="T10" fmla="*/ 25 w 50"/>
                <a:gd name="T11" fmla="*/ 166 h 166"/>
                <a:gd name="T12" fmla="*/ 50 w 50"/>
                <a:gd name="T13" fmla="*/ 141 h 166"/>
                <a:gd name="T14" fmla="*/ 29 w 50"/>
                <a:gd name="T15" fmla="*/ 116 h 166"/>
                <a:gd name="T16" fmla="*/ 25 w 50"/>
                <a:gd name="T17" fmla="*/ 155 h 166"/>
                <a:gd name="T18" fmla="*/ 11 w 50"/>
                <a:gd name="T19" fmla="*/ 141 h 166"/>
                <a:gd name="T20" fmla="*/ 25 w 50"/>
                <a:gd name="T21" fmla="*/ 127 h 166"/>
                <a:gd name="T22" fmla="*/ 39 w 50"/>
                <a:gd name="T23" fmla="*/ 141 h 166"/>
                <a:gd name="T24" fmla="*/ 25 w 50"/>
                <a:gd name="T25" fmla="*/ 1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66">
                  <a:moveTo>
                    <a:pt x="29" y="116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8" y="120"/>
                    <a:pt x="0" y="130"/>
                    <a:pt x="0" y="141"/>
                  </a:cubicBezTo>
                  <a:cubicBezTo>
                    <a:pt x="0" y="155"/>
                    <a:pt x="11" y="166"/>
                    <a:pt x="25" y="166"/>
                  </a:cubicBezTo>
                  <a:cubicBezTo>
                    <a:pt x="39" y="166"/>
                    <a:pt x="50" y="155"/>
                    <a:pt x="50" y="141"/>
                  </a:cubicBezTo>
                  <a:cubicBezTo>
                    <a:pt x="50" y="129"/>
                    <a:pt x="41" y="118"/>
                    <a:pt x="29" y="116"/>
                  </a:cubicBezTo>
                  <a:close/>
                  <a:moveTo>
                    <a:pt x="25" y="155"/>
                  </a:moveTo>
                  <a:cubicBezTo>
                    <a:pt x="17" y="155"/>
                    <a:pt x="11" y="149"/>
                    <a:pt x="11" y="141"/>
                  </a:cubicBezTo>
                  <a:cubicBezTo>
                    <a:pt x="11" y="133"/>
                    <a:pt x="17" y="127"/>
                    <a:pt x="25" y="127"/>
                  </a:cubicBezTo>
                  <a:cubicBezTo>
                    <a:pt x="33" y="127"/>
                    <a:pt x="39" y="133"/>
                    <a:pt x="39" y="141"/>
                  </a:cubicBezTo>
                  <a:cubicBezTo>
                    <a:pt x="39" y="149"/>
                    <a:pt x="33" y="155"/>
                    <a:pt x="25" y="1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 bwMode="auto">
          <a:xfrm>
            <a:off x="7790197" y="655638"/>
            <a:ext cx="1909763" cy="4808538"/>
            <a:chOff x="5330" y="637"/>
            <a:chExt cx="1203" cy="3029"/>
          </a:xfrm>
        </p:grpSpPr>
        <p:sp>
          <p:nvSpPr>
            <p:cNvPr id="26" name="Freeform 26"/>
            <p:cNvSpPr/>
            <p:nvPr/>
          </p:nvSpPr>
          <p:spPr bwMode="auto">
            <a:xfrm>
              <a:off x="5792" y="810"/>
              <a:ext cx="637" cy="559"/>
            </a:xfrm>
            <a:custGeom>
              <a:avLst/>
              <a:gdLst>
                <a:gd name="T0" fmla="*/ 260 w 268"/>
                <a:gd name="T1" fmla="*/ 88 h 236"/>
                <a:gd name="T2" fmla="*/ 258 w 268"/>
                <a:gd name="T3" fmla="*/ 85 h 236"/>
                <a:gd name="T4" fmla="*/ 259 w 268"/>
                <a:gd name="T5" fmla="*/ 75 h 236"/>
                <a:gd name="T6" fmla="*/ 234 w 268"/>
                <a:gd name="T7" fmla="*/ 21 h 236"/>
                <a:gd name="T8" fmla="*/ 189 w 268"/>
                <a:gd name="T9" fmla="*/ 10 h 236"/>
                <a:gd name="T10" fmla="*/ 178 w 268"/>
                <a:gd name="T11" fmla="*/ 54 h 236"/>
                <a:gd name="T12" fmla="*/ 186 w 268"/>
                <a:gd name="T13" fmla="*/ 66 h 236"/>
                <a:gd name="T14" fmla="*/ 185 w 268"/>
                <a:gd name="T15" fmla="*/ 80 h 236"/>
                <a:gd name="T16" fmla="*/ 183 w 268"/>
                <a:gd name="T17" fmla="*/ 99 h 236"/>
                <a:gd name="T18" fmla="*/ 173 w 268"/>
                <a:gd name="T19" fmla="*/ 105 h 236"/>
                <a:gd name="T20" fmla="*/ 164 w 268"/>
                <a:gd name="T21" fmla="*/ 136 h 236"/>
                <a:gd name="T22" fmla="*/ 141 w 268"/>
                <a:gd name="T23" fmla="*/ 145 h 236"/>
                <a:gd name="T24" fmla="*/ 138 w 268"/>
                <a:gd name="T25" fmla="*/ 149 h 236"/>
                <a:gd name="T26" fmla="*/ 130 w 268"/>
                <a:gd name="T27" fmla="*/ 145 h 236"/>
                <a:gd name="T28" fmla="*/ 103 w 268"/>
                <a:gd name="T29" fmla="*/ 150 h 236"/>
                <a:gd name="T30" fmla="*/ 94 w 268"/>
                <a:gd name="T31" fmla="*/ 128 h 236"/>
                <a:gd name="T32" fmla="*/ 82 w 268"/>
                <a:gd name="T33" fmla="*/ 121 h 236"/>
                <a:gd name="T34" fmla="*/ 82 w 268"/>
                <a:gd name="T35" fmla="*/ 121 h 236"/>
                <a:gd name="T36" fmla="*/ 85 w 268"/>
                <a:gd name="T37" fmla="*/ 114 h 236"/>
                <a:gd name="T38" fmla="*/ 70 w 268"/>
                <a:gd name="T39" fmla="*/ 77 h 236"/>
                <a:gd name="T40" fmla="*/ 76 w 268"/>
                <a:gd name="T41" fmla="*/ 50 h 236"/>
                <a:gd name="T42" fmla="*/ 44 w 268"/>
                <a:gd name="T43" fmla="*/ 18 h 236"/>
                <a:gd name="T44" fmla="*/ 11 w 268"/>
                <a:gd name="T45" fmla="*/ 50 h 236"/>
                <a:gd name="T46" fmla="*/ 11 w 268"/>
                <a:gd name="T47" fmla="*/ 53 h 236"/>
                <a:gd name="T48" fmla="*/ 5 w 268"/>
                <a:gd name="T49" fmla="*/ 67 h 236"/>
                <a:gd name="T50" fmla="*/ 2 w 268"/>
                <a:gd name="T51" fmla="*/ 99 h 236"/>
                <a:gd name="T52" fmla="*/ 14 w 268"/>
                <a:gd name="T53" fmla="*/ 121 h 236"/>
                <a:gd name="T54" fmla="*/ 26 w 268"/>
                <a:gd name="T55" fmla="*/ 173 h 236"/>
                <a:gd name="T56" fmla="*/ 45 w 268"/>
                <a:gd name="T57" fmla="*/ 185 h 236"/>
                <a:gd name="T58" fmla="*/ 96 w 268"/>
                <a:gd name="T59" fmla="*/ 226 h 236"/>
                <a:gd name="T60" fmla="*/ 123 w 268"/>
                <a:gd name="T61" fmla="*/ 220 h 236"/>
                <a:gd name="T62" fmla="*/ 187 w 268"/>
                <a:gd name="T63" fmla="*/ 221 h 236"/>
                <a:gd name="T64" fmla="*/ 195 w 268"/>
                <a:gd name="T65" fmla="*/ 213 h 236"/>
                <a:gd name="T66" fmla="*/ 242 w 268"/>
                <a:gd name="T67" fmla="*/ 176 h 236"/>
                <a:gd name="T68" fmla="*/ 245 w 268"/>
                <a:gd name="T69" fmla="*/ 162 h 236"/>
                <a:gd name="T70" fmla="*/ 265 w 268"/>
                <a:gd name="T71" fmla="*/ 127 h 236"/>
                <a:gd name="T72" fmla="*/ 260 w 268"/>
                <a:gd name="T73" fmla="*/ 8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236">
                  <a:moveTo>
                    <a:pt x="260" y="88"/>
                  </a:moveTo>
                  <a:cubicBezTo>
                    <a:pt x="259" y="87"/>
                    <a:pt x="259" y="86"/>
                    <a:pt x="258" y="85"/>
                  </a:cubicBezTo>
                  <a:cubicBezTo>
                    <a:pt x="259" y="82"/>
                    <a:pt x="259" y="78"/>
                    <a:pt x="259" y="75"/>
                  </a:cubicBezTo>
                  <a:cubicBezTo>
                    <a:pt x="259" y="54"/>
                    <a:pt x="245" y="38"/>
                    <a:pt x="234" y="21"/>
                  </a:cubicBezTo>
                  <a:cubicBezTo>
                    <a:pt x="224" y="7"/>
                    <a:pt x="205" y="0"/>
                    <a:pt x="189" y="10"/>
                  </a:cubicBezTo>
                  <a:cubicBezTo>
                    <a:pt x="175" y="18"/>
                    <a:pt x="168" y="40"/>
                    <a:pt x="178" y="54"/>
                  </a:cubicBezTo>
                  <a:cubicBezTo>
                    <a:pt x="180" y="58"/>
                    <a:pt x="183" y="62"/>
                    <a:pt x="186" y="66"/>
                  </a:cubicBezTo>
                  <a:cubicBezTo>
                    <a:pt x="185" y="71"/>
                    <a:pt x="185" y="76"/>
                    <a:pt x="185" y="80"/>
                  </a:cubicBezTo>
                  <a:cubicBezTo>
                    <a:pt x="183" y="86"/>
                    <a:pt x="182" y="93"/>
                    <a:pt x="183" y="99"/>
                  </a:cubicBezTo>
                  <a:cubicBezTo>
                    <a:pt x="179" y="100"/>
                    <a:pt x="175" y="103"/>
                    <a:pt x="173" y="105"/>
                  </a:cubicBezTo>
                  <a:cubicBezTo>
                    <a:pt x="164" y="114"/>
                    <a:pt x="162" y="125"/>
                    <a:pt x="164" y="136"/>
                  </a:cubicBezTo>
                  <a:cubicBezTo>
                    <a:pt x="156" y="135"/>
                    <a:pt x="147" y="138"/>
                    <a:pt x="141" y="145"/>
                  </a:cubicBezTo>
                  <a:cubicBezTo>
                    <a:pt x="140" y="146"/>
                    <a:pt x="139" y="148"/>
                    <a:pt x="138" y="149"/>
                  </a:cubicBezTo>
                  <a:cubicBezTo>
                    <a:pt x="136" y="147"/>
                    <a:pt x="133" y="146"/>
                    <a:pt x="130" y="145"/>
                  </a:cubicBezTo>
                  <a:cubicBezTo>
                    <a:pt x="120" y="143"/>
                    <a:pt x="111" y="145"/>
                    <a:pt x="103" y="150"/>
                  </a:cubicBezTo>
                  <a:cubicBezTo>
                    <a:pt x="103" y="142"/>
                    <a:pt x="100" y="134"/>
                    <a:pt x="94" y="128"/>
                  </a:cubicBezTo>
                  <a:cubicBezTo>
                    <a:pt x="91" y="125"/>
                    <a:pt x="86" y="123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3" y="119"/>
                    <a:pt x="84" y="116"/>
                    <a:pt x="85" y="114"/>
                  </a:cubicBezTo>
                  <a:cubicBezTo>
                    <a:pt x="88" y="101"/>
                    <a:pt x="82" y="84"/>
                    <a:pt x="70" y="77"/>
                  </a:cubicBezTo>
                  <a:cubicBezTo>
                    <a:pt x="73" y="69"/>
                    <a:pt x="76" y="61"/>
                    <a:pt x="76" y="50"/>
                  </a:cubicBezTo>
                  <a:cubicBezTo>
                    <a:pt x="77" y="33"/>
                    <a:pt x="61" y="18"/>
                    <a:pt x="44" y="18"/>
                  </a:cubicBezTo>
                  <a:cubicBezTo>
                    <a:pt x="26" y="18"/>
                    <a:pt x="12" y="33"/>
                    <a:pt x="11" y="50"/>
                  </a:cubicBezTo>
                  <a:cubicBezTo>
                    <a:pt x="11" y="47"/>
                    <a:pt x="11" y="53"/>
                    <a:pt x="11" y="53"/>
                  </a:cubicBezTo>
                  <a:cubicBezTo>
                    <a:pt x="9" y="58"/>
                    <a:pt x="6" y="63"/>
                    <a:pt x="5" y="67"/>
                  </a:cubicBezTo>
                  <a:cubicBezTo>
                    <a:pt x="1" y="77"/>
                    <a:pt x="0" y="89"/>
                    <a:pt x="2" y="99"/>
                  </a:cubicBezTo>
                  <a:cubicBezTo>
                    <a:pt x="5" y="108"/>
                    <a:pt x="9" y="115"/>
                    <a:pt x="14" y="121"/>
                  </a:cubicBezTo>
                  <a:cubicBezTo>
                    <a:pt x="10" y="139"/>
                    <a:pt x="12" y="158"/>
                    <a:pt x="26" y="173"/>
                  </a:cubicBezTo>
                  <a:cubicBezTo>
                    <a:pt x="31" y="179"/>
                    <a:pt x="38" y="183"/>
                    <a:pt x="45" y="185"/>
                  </a:cubicBezTo>
                  <a:cubicBezTo>
                    <a:pt x="49" y="208"/>
                    <a:pt x="73" y="224"/>
                    <a:pt x="96" y="226"/>
                  </a:cubicBezTo>
                  <a:cubicBezTo>
                    <a:pt x="106" y="227"/>
                    <a:pt x="115" y="224"/>
                    <a:pt x="123" y="220"/>
                  </a:cubicBezTo>
                  <a:cubicBezTo>
                    <a:pt x="142" y="234"/>
                    <a:pt x="168" y="236"/>
                    <a:pt x="187" y="221"/>
                  </a:cubicBezTo>
                  <a:cubicBezTo>
                    <a:pt x="190" y="219"/>
                    <a:pt x="193" y="216"/>
                    <a:pt x="195" y="213"/>
                  </a:cubicBezTo>
                  <a:cubicBezTo>
                    <a:pt x="215" y="208"/>
                    <a:pt x="233" y="197"/>
                    <a:pt x="242" y="176"/>
                  </a:cubicBezTo>
                  <a:cubicBezTo>
                    <a:pt x="244" y="171"/>
                    <a:pt x="245" y="167"/>
                    <a:pt x="245" y="162"/>
                  </a:cubicBezTo>
                  <a:cubicBezTo>
                    <a:pt x="255" y="153"/>
                    <a:pt x="262" y="141"/>
                    <a:pt x="265" y="127"/>
                  </a:cubicBezTo>
                  <a:cubicBezTo>
                    <a:pt x="268" y="114"/>
                    <a:pt x="266" y="100"/>
                    <a:pt x="260" y="88"/>
                  </a:cubicBezTo>
                  <a:close/>
                </a:path>
              </a:pathLst>
            </a:custGeom>
            <a:solidFill>
              <a:srgbClr val="E98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441" y="2515"/>
              <a:ext cx="90" cy="220"/>
            </a:xfrm>
            <a:custGeom>
              <a:avLst/>
              <a:gdLst>
                <a:gd name="T0" fmla="*/ 0 w 38"/>
                <a:gd name="T1" fmla="*/ 49 h 93"/>
                <a:gd name="T2" fmla="*/ 3 w 38"/>
                <a:gd name="T3" fmla="*/ 41 h 93"/>
                <a:gd name="T4" fmla="*/ 4 w 38"/>
                <a:gd name="T5" fmla="*/ 39 h 93"/>
                <a:gd name="T6" fmla="*/ 12 w 38"/>
                <a:gd name="T7" fmla="*/ 7 h 93"/>
                <a:gd name="T8" fmla="*/ 15 w 38"/>
                <a:gd name="T9" fmla="*/ 2 h 93"/>
                <a:gd name="T10" fmla="*/ 26 w 38"/>
                <a:gd name="T11" fmla="*/ 0 h 93"/>
                <a:gd name="T12" fmla="*/ 30 w 38"/>
                <a:gd name="T13" fmla="*/ 1 h 93"/>
                <a:gd name="T14" fmla="*/ 32 w 38"/>
                <a:gd name="T15" fmla="*/ 4 h 93"/>
                <a:gd name="T16" fmla="*/ 34 w 38"/>
                <a:gd name="T17" fmla="*/ 59 h 93"/>
                <a:gd name="T18" fmla="*/ 17 w 38"/>
                <a:gd name="T19" fmla="*/ 91 h 93"/>
                <a:gd name="T20" fmla="*/ 13 w 38"/>
                <a:gd name="T21" fmla="*/ 91 h 93"/>
                <a:gd name="T22" fmla="*/ 9 w 38"/>
                <a:gd name="T23" fmla="*/ 92 h 93"/>
                <a:gd name="T24" fmla="*/ 7 w 38"/>
                <a:gd name="T25" fmla="*/ 85 h 93"/>
                <a:gd name="T26" fmla="*/ 10 w 38"/>
                <a:gd name="T27" fmla="*/ 83 h 93"/>
                <a:gd name="T28" fmla="*/ 14 w 38"/>
                <a:gd name="T29" fmla="*/ 69 h 93"/>
                <a:gd name="T30" fmla="*/ 14 w 38"/>
                <a:gd name="T31" fmla="*/ 53 h 93"/>
                <a:gd name="T32" fmla="*/ 6 w 38"/>
                <a:gd name="T33" fmla="*/ 51 h 93"/>
                <a:gd name="T34" fmla="*/ 6 w 38"/>
                <a:gd name="T35" fmla="*/ 58 h 93"/>
                <a:gd name="T36" fmla="*/ 5 w 38"/>
                <a:gd name="T37" fmla="*/ 60 h 93"/>
                <a:gd name="T38" fmla="*/ 0 w 38"/>
                <a:gd name="T39" fmla="*/ 61 h 93"/>
                <a:gd name="T40" fmla="*/ 0 w 38"/>
                <a:gd name="T41" fmla="*/ 58 h 93"/>
                <a:gd name="T42" fmla="*/ 0 w 38"/>
                <a:gd name="T43" fmla="*/ 54 h 93"/>
                <a:gd name="T44" fmla="*/ 0 w 38"/>
                <a:gd name="T45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93">
                  <a:moveTo>
                    <a:pt x="0" y="49"/>
                  </a:moveTo>
                  <a:cubicBezTo>
                    <a:pt x="1" y="46"/>
                    <a:pt x="2" y="43"/>
                    <a:pt x="3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9" y="28"/>
                    <a:pt x="10" y="19"/>
                    <a:pt x="12" y="7"/>
                  </a:cubicBezTo>
                  <a:cubicBezTo>
                    <a:pt x="11" y="5"/>
                    <a:pt x="12" y="2"/>
                    <a:pt x="15" y="2"/>
                  </a:cubicBezTo>
                  <a:cubicBezTo>
                    <a:pt x="19" y="2"/>
                    <a:pt x="22" y="1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1"/>
                    <a:pt x="32" y="2"/>
                    <a:pt x="32" y="4"/>
                  </a:cubicBezTo>
                  <a:cubicBezTo>
                    <a:pt x="35" y="22"/>
                    <a:pt x="38" y="41"/>
                    <a:pt x="34" y="59"/>
                  </a:cubicBezTo>
                  <a:cubicBezTo>
                    <a:pt x="32" y="71"/>
                    <a:pt x="26" y="83"/>
                    <a:pt x="17" y="91"/>
                  </a:cubicBezTo>
                  <a:cubicBezTo>
                    <a:pt x="16" y="92"/>
                    <a:pt x="15" y="91"/>
                    <a:pt x="13" y="91"/>
                  </a:cubicBezTo>
                  <a:cubicBezTo>
                    <a:pt x="12" y="92"/>
                    <a:pt x="11" y="92"/>
                    <a:pt x="9" y="92"/>
                  </a:cubicBezTo>
                  <a:cubicBezTo>
                    <a:pt x="5" y="93"/>
                    <a:pt x="3" y="88"/>
                    <a:pt x="7" y="85"/>
                  </a:cubicBezTo>
                  <a:cubicBezTo>
                    <a:pt x="8" y="84"/>
                    <a:pt x="9" y="84"/>
                    <a:pt x="10" y="83"/>
                  </a:cubicBezTo>
                  <a:cubicBezTo>
                    <a:pt x="15" y="80"/>
                    <a:pt x="15" y="74"/>
                    <a:pt x="14" y="69"/>
                  </a:cubicBezTo>
                  <a:cubicBezTo>
                    <a:pt x="14" y="64"/>
                    <a:pt x="13" y="58"/>
                    <a:pt x="14" y="53"/>
                  </a:cubicBezTo>
                  <a:cubicBezTo>
                    <a:pt x="16" y="47"/>
                    <a:pt x="8" y="46"/>
                    <a:pt x="6" y="51"/>
                  </a:cubicBezTo>
                  <a:cubicBezTo>
                    <a:pt x="6" y="54"/>
                    <a:pt x="6" y="56"/>
                    <a:pt x="6" y="58"/>
                  </a:cubicBezTo>
                  <a:cubicBezTo>
                    <a:pt x="6" y="59"/>
                    <a:pt x="6" y="60"/>
                    <a:pt x="5" y="60"/>
                  </a:cubicBezTo>
                  <a:cubicBezTo>
                    <a:pt x="5" y="62"/>
                    <a:pt x="1" y="63"/>
                    <a:pt x="0" y="61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52"/>
                    <a:pt x="0" y="50"/>
                    <a:pt x="0" y="49"/>
                  </a:cubicBez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343" y="1457"/>
              <a:ext cx="190" cy="1082"/>
            </a:xfrm>
            <a:custGeom>
              <a:avLst/>
              <a:gdLst>
                <a:gd name="T0" fmla="*/ 62 w 190"/>
                <a:gd name="T1" fmla="*/ 0 h 1082"/>
                <a:gd name="T2" fmla="*/ 174 w 190"/>
                <a:gd name="T3" fmla="*/ 575 h 1082"/>
                <a:gd name="T4" fmla="*/ 190 w 190"/>
                <a:gd name="T5" fmla="*/ 1082 h 1082"/>
                <a:gd name="T6" fmla="*/ 103 w 190"/>
                <a:gd name="T7" fmla="*/ 1082 h 1082"/>
                <a:gd name="T8" fmla="*/ 81 w 190"/>
                <a:gd name="T9" fmla="*/ 570 h 1082"/>
                <a:gd name="T10" fmla="*/ 0 w 190"/>
                <a:gd name="T11" fmla="*/ 234 h 1082"/>
                <a:gd name="T12" fmla="*/ 62 w 190"/>
                <a:gd name="T13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082">
                  <a:moveTo>
                    <a:pt x="62" y="0"/>
                  </a:moveTo>
                  <a:lnTo>
                    <a:pt x="174" y="575"/>
                  </a:lnTo>
                  <a:lnTo>
                    <a:pt x="190" y="1082"/>
                  </a:lnTo>
                  <a:lnTo>
                    <a:pt x="103" y="1082"/>
                  </a:lnTo>
                  <a:lnTo>
                    <a:pt x="81" y="570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CE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330" y="1364"/>
              <a:ext cx="155" cy="230"/>
            </a:xfrm>
            <a:custGeom>
              <a:avLst/>
              <a:gdLst>
                <a:gd name="T0" fmla="*/ 64 w 65"/>
                <a:gd name="T1" fmla="*/ 72 h 97"/>
                <a:gd name="T2" fmla="*/ 62 w 65"/>
                <a:gd name="T3" fmla="*/ 60 h 97"/>
                <a:gd name="T4" fmla="*/ 18 w 65"/>
                <a:gd name="T5" fmla="*/ 7 h 97"/>
                <a:gd name="T6" fmla="*/ 7 w 65"/>
                <a:gd name="T7" fmla="*/ 18 h 97"/>
                <a:gd name="T8" fmla="*/ 26 w 65"/>
                <a:gd name="T9" fmla="*/ 37 h 97"/>
                <a:gd name="T10" fmla="*/ 23 w 65"/>
                <a:gd name="T11" fmla="*/ 63 h 97"/>
                <a:gd name="T12" fmla="*/ 26 w 65"/>
                <a:gd name="T13" fmla="*/ 75 h 97"/>
                <a:gd name="T14" fmla="*/ 55 w 65"/>
                <a:gd name="T15" fmla="*/ 96 h 97"/>
                <a:gd name="T16" fmla="*/ 64 w 65"/>
                <a:gd name="T1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7">
                  <a:moveTo>
                    <a:pt x="64" y="72"/>
                  </a:moveTo>
                  <a:cubicBezTo>
                    <a:pt x="63" y="67"/>
                    <a:pt x="63" y="62"/>
                    <a:pt x="62" y="60"/>
                  </a:cubicBezTo>
                  <a:cubicBezTo>
                    <a:pt x="58" y="38"/>
                    <a:pt x="33" y="22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13" y="24"/>
                    <a:pt x="20" y="30"/>
                    <a:pt x="26" y="37"/>
                  </a:cubicBezTo>
                  <a:cubicBezTo>
                    <a:pt x="20" y="43"/>
                    <a:pt x="22" y="55"/>
                    <a:pt x="23" y="63"/>
                  </a:cubicBezTo>
                  <a:cubicBezTo>
                    <a:pt x="23" y="67"/>
                    <a:pt x="24" y="72"/>
                    <a:pt x="26" y="75"/>
                  </a:cubicBezTo>
                  <a:cubicBezTo>
                    <a:pt x="31" y="82"/>
                    <a:pt x="45" y="95"/>
                    <a:pt x="55" y="96"/>
                  </a:cubicBezTo>
                  <a:cubicBezTo>
                    <a:pt x="65" y="97"/>
                    <a:pt x="64" y="80"/>
                    <a:pt x="64" y="72"/>
                  </a:cubicBez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404" y="1454"/>
              <a:ext cx="490" cy="614"/>
            </a:xfrm>
            <a:custGeom>
              <a:avLst/>
              <a:gdLst>
                <a:gd name="T0" fmla="*/ 423 w 490"/>
                <a:gd name="T1" fmla="*/ 0 h 614"/>
                <a:gd name="T2" fmla="*/ 328 w 490"/>
                <a:gd name="T3" fmla="*/ 443 h 614"/>
                <a:gd name="T4" fmla="*/ 90 w 490"/>
                <a:gd name="T5" fmla="*/ 64 h 614"/>
                <a:gd name="T6" fmla="*/ 0 w 490"/>
                <a:gd name="T7" fmla="*/ 112 h 614"/>
                <a:gd name="T8" fmla="*/ 300 w 490"/>
                <a:gd name="T9" fmla="*/ 611 h 614"/>
                <a:gd name="T10" fmla="*/ 381 w 490"/>
                <a:gd name="T11" fmla="*/ 614 h 614"/>
                <a:gd name="T12" fmla="*/ 490 w 490"/>
                <a:gd name="T13" fmla="*/ 299 h 614"/>
                <a:gd name="T14" fmla="*/ 423 w 490"/>
                <a:gd name="T1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614">
                  <a:moveTo>
                    <a:pt x="423" y="0"/>
                  </a:moveTo>
                  <a:lnTo>
                    <a:pt x="328" y="443"/>
                  </a:lnTo>
                  <a:lnTo>
                    <a:pt x="90" y="64"/>
                  </a:lnTo>
                  <a:lnTo>
                    <a:pt x="0" y="112"/>
                  </a:lnTo>
                  <a:lnTo>
                    <a:pt x="300" y="611"/>
                  </a:lnTo>
                  <a:lnTo>
                    <a:pt x="381" y="614"/>
                  </a:lnTo>
                  <a:lnTo>
                    <a:pt x="490" y="29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CE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96" y="3034"/>
              <a:ext cx="88" cy="589"/>
            </a:xfrm>
            <a:custGeom>
              <a:avLst/>
              <a:gdLst>
                <a:gd name="T0" fmla="*/ 88 w 88"/>
                <a:gd name="T1" fmla="*/ 589 h 589"/>
                <a:gd name="T2" fmla="*/ 41 w 88"/>
                <a:gd name="T3" fmla="*/ 589 h 589"/>
                <a:gd name="T4" fmla="*/ 0 w 88"/>
                <a:gd name="T5" fmla="*/ 0 h 589"/>
                <a:gd name="T6" fmla="*/ 88 w 88"/>
                <a:gd name="T7" fmla="*/ 0 h 589"/>
                <a:gd name="T8" fmla="*/ 88 w 88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89">
                  <a:moveTo>
                    <a:pt x="88" y="589"/>
                  </a:moveTo>
                  <a:lnTo>
                    <a:pt x="41" y="589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589"/>
                  </a:ln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48" y="3034"/>
              <a:ext cx="88" cy="589"/>
            </a:xfrm>
            <a:custGeom>
              <a:avLst/>
              <a:gdLst>
                <a:gd name="T0" fmla="*/ 0 w 88"/>
                <a:gd name="T1" fmla="*/ 589 h 589"/>
                <a:gd name="T2" fmla="*/ 48 w 88"/>
                <a:gd name="T3" fmla="*/ 589 h 589"/>
                <a:gd name="T4" fmla="*/ 88 w 88"/>
                <a:gd name="T5" fmla="*/ 0 h 589"/>
                <a:gd name="T6" fmla="*/ 0 w 88"/>
                <a:gd name="T7" fmla="*/ 0 h 589"/>
                <a:gd name="T8" fmla="*/ 0 w 88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89">
                  <a:moveTo>
                    <a:pt x="0" y="589"/>
                  </a:moveTo>
                  <a:lnTo>
                    <a:pt x="48" y="58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825" y="1350"/>
              <a:ext cx="580" cy="1073"/>
            </a:xfrm>
            <a:custGeom>
              <a:avLst/>
              <a:gdLst>
                <a:gd name="T0" fmla="*/ 163 w 244"/>
                <a:gd name="T1" fmla="*/ 11 h 453"/>
                <a:gd name="T2" fmla="*/ 81 w 244"/>
                <a:gd name="T3" fmla="*/ 11 h 453"/>
                <a:gd name="T4" fmla="*/ 0 w 244"/>
                <a:gd name="T5" fmla="*/ 45 h 453"/>
                <a:gd name="T6" fmla="*/ 56 w 244"/>
                <a:gd name="T7" fmla="*/ 285 h 453"/>
                <a:gd name="T8" fmla="*/ 29 w 244"/>
                <a:gd name="T9" fmla="*/ 451 h 453"/>
                <a:gd name="T10" fmla="*/ 213 w 244"/>
                <a:gd name="T11" fmla="*/ 453 h 453"/>
                <a:gd name="T12" fmla="*/ 185 w 244"/>
                <a:gd name="T13" fmla="*/ 282 h 453"/>
                <a:gd name="T14" fmla="*/ 244 w 244"/>
                <a:gd name="T15" fmla="*/ 45 h 453"/>
                <a:gd name="T16" fmla="*/ 163 w 244"/>
                <a:gd name="T17" fmla="*/ 1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453">
                  <a:moveTo>
                    <a:pt x="163" y="11"/>
                  </a:moveTo>
                  <a:cubicBezTo>
                    <a:pt x="148" y="4"/>
                    <a:pt x="109" y="0"/>
                    <a:pt x="81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6" y="285"/>
                    <a:pt x="56" y="285"/>
                    <a:pt x="56" y="285"/>
                  </a:cubicBezTo>
                  <a:cubicBezTo>
                    <a:pt x="29" y="451"/>
                    <a:pt x="29" y="451"/>
                    <a:pt x="29" y="451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185" y="282"/>
                    <a:pt x="185" y="282"/>
                    <a:pt x="185" y="282"/>
                  </a:cubicBezTo>
                  <a:cubicBezTo>
                    <a:pt x="244" y="45"/>
                    <a:pt x="244" y="45"/>
                    <a:pt x="244" y="45"/>
                  </a:cubicBezTo>
                  <a:lnTo>
                    <a:pt x="163" y="11"/>
                  </a:lnTo>
                  <a:close/>
                </a:path>
              </a:pathLst>
            </a:custGeom>
            <a:solidFill>
              <a:srgbClr val="FEF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072" y="1255"/>
              <a:ext cx="88" cy="190"/>
            </a:xfrm>
            <a:custGeom>
              <a:avLst/>
              <a:gdLst>
                <a:gd name="T0" fmla="*/ 20 w 37"/>
                <a:gd name="T1" fmla="*/ 80 h 80"/>
                <a:gd name="T2" fmla="*/ 15 w 37"/>
                <a:gd name="T3" fmla="*/ 80 h 80"/>
                <a:gd name="T4" fmla="*/ 0 w 37"/>
                <a:gd name="T5" fmla="*/ 65 h 80"/>
                <a:gd name="T6" fmla="*/ 0 w 37"/>
                <a:gd name="T7" fmla="*/ 0 h 80"/>
                <a:gd name="T8" fmla="*/ 37 w 37"/>
                <a:gd name="T9" fmla="*/ 0 h 80"/>
                <a:gd name="T10" fmla="*/ 37 w 37"/>
                <a:gd name="T11" fmla="*/ 64 h 80"/>
                <a:gd name="T12" fmla="*/ 20 w 3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0">
                  <a:moveTo>
                    <a:pt x="20" y="80"/>
                  </a:moveTo>
                  <a:cubicBezTo>
                    <a:pt x="15" y="80"/>
                    <a:pt x="15" y="80"/>
                    <a:pt x="15" y="80"/>
                  </a:cubicBezTo>
                  <a:cubicBezTo>
                    <a:pt x="7" y="80"/>
                    <a:pt x="0" y="73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3"/>
                    <a:pt x="29" y="80"/>
                    <a:pt x="20" y="80"/>
                  </a:cubicBez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858" y="659"/>
              <a:ext cx="509" cy="639"/>
            </a:xfrm>
            <a:custGeom>
              <a:avLst/>
              <a:gdLst>
                <a:gd name="T0" fmla="*/ 212 w 214"/>
                <a:gd name="T1" fmla="*/ 87 h 270"/>
                <a:gd name="T2" fmla="*/ 213 w 214"/>
                <a:gd name="T3" fmla="*/ 108 h 270"/>
                <a:gd name="T4" fmla="*/ 198 w 214"/>
                <a:gd name="T5" fmla="*/ 194 h 270"/>
                <a:gd name="T6" fmla="*/ 106 w 214"/>
                <a:gd name="T7" fmla="*/ 270 h 270"/>
                <a:gd name="T8" fmla="*/ 108 w 214"/>
                <a:gd name="T9" fmla="*/ 270 h 270"/>
                <a:gd name="T10" fmla="*/ 15 w 214"/>
                <a:gd name="T11" fmla="*/ 190 h 270"/>
                <a:gd name="T12" fmla="*/ 1 w 214"/>
                <a:gd name="T13" fmla="*/ 106 h 270"/>
                <a:gd name="T14" fmla="*/ 2 w 214"/>
                <a:gd name="T15" fmla="*/ 88 h 270"/>
                <a:gd name="T16" fmla="*/ 105 w 214"/>
                <a:gd name="T17" fmla="*/ 0 h 270"/>
                <a:gd name="T18" fmla="*/ 212 w 214"/>
                <a:gd name="T19" fmla="*/ 8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270">
                  <a:moveTo>
                    <a:pt x="212" y="87"/>
                  </a:moveTo>
                  <a:cubicBezTo>
                    <a:pt x="214" y="94"/>
                    <a:pt x="214" y="101"/>
                    <a:pt x="213" y="108"/>
                  </a:cubicBezTo>
                  <a:cubicBezTo>
                    <a:pt x="209" y="130"/>
                    <a:pt x="199" y="185"/>
                    <a:pt x="198" y="194"/>
                  </a:cubicBezTo>
                  <a:cubicBezTo>
                    <a:pt x="197" y="206"/>
                    <a:pt x="143" y="270"/>
                    <a:pt x="106" y="270"/>
                  </a:cubicBezTo>
                  <a:cubicBezTo>
                    <a:pt x="108" y="270"/>
                    <a:pt x="108" y="270"/>
                    <a:pt x="108" y="270"/>
                  </a:cubicBezTo>
                  <a:cubicBezTo>
                    <a:pt x="71" y="270"/>
                    <a:pt x="16" y="202"/>
                    <a:pt x="15" y="190"/>
                  </a:cubicBezTo>
                  <a:cubicBezTo>
                    <a:pt x="14" y="181"/>
                    <a:pt x="5" y="127"/>
                    <a:pt x="1" y="106"/>
                  </a:cubicBezTo>
                  <a:cubicBezTo>
                    <a:pt x="0" y="100"/>
                    <a:pt x="1" y="94"/>
                    <a:pt x="2" y="88"/>
                  </a:cubicBezTo>
                  <a:cubicBezTo>
                    <a:pt x="6" y="63"/>
                    <a:pt x="26" y="0"/>
                    <a:pt x="105" y="0"/>
                  </a:cubicBezTo>
                  <a:cubicBezTo>
                    <a:pt x="184" y="0"/>
                    <a:pt x="206" y="61"/>
                    <a:pt x="212" y="87"/>
                  </a:cubicBez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5894" y="2418"/>
              <a:ext cx="435" cy="616"/>
            </a:xfrm>
            <a:custGeom>
              <a:avLst/>
              <a:gdLst>
                <a:gd name="T0" fmla="*/ 338 w 435"/>
                <a:gd name="T1" fmla="*/ 0 h 616"/>
                <a:gd name="T2" fmla="*/ 266 w 435"/>
                <a:gd name="T3" fmla="*/ 0 h 616"/>
                <a:gd name="T4" fmla="*/ 193 w 435"/>
                <a:gd name="T5" fmla="*/ 0 h 616"/>
                <a:gd name="T6" fmla="*/ 107 w 435"/>
                <a:gd name="T7" fmla="*/ 0 h 616"/>
                <a:gd name="T8" fmla="*/ 0 w 435"/>
                <a:gd name="T9" fmla="*/ 0 h 616"/>
                <a:gd name="T10" fmla="*/ 102 w 435"/>
                <a:gd name="T11" fmla="*/ 616 h 616"/>
                <a:gd name="T12" fmla="*/ 342 w 435"/>
                <a:gd name="T13" fmla="*/ 616 h 616"/>
                <a:gd name="T14" fmla="*/ 435 w 435"/>
                <a:gd name="T15" fmla="*/ 0 h 616"/>
                <a:gd name="T16" fmla="*/ 338 w 435"/>
                <a:gd name="T1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616">
                  <a:moveTo>
                    <a:pt x="338" y="0"/>
                  </a:moveTo>
                  <a:lnTo>
                    <a:pt x="266" y="0"/>
                  </a:lnTo>
                  <a:lnTo>
                    <a:pt x="193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102" y="616"/>
                  </a:lnTo>
                  <a:lnTo>
                    <a:pt x="342" y="616"/>
                  </a:lnTo>
                  <a:lnTo>
                    <a:pt x="435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171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22" y="952"/>
              <a:ext cx="126" cy="50"/>
            </a:xfrm>
            <a:custGeom>
              <a:avLst/>
              <a:gdLst>
                <a:gd name="T0" fmla="*/ 25 w 53"/>
                <a:gd name="T1" fmla="*/ 11 h 21"/>
                <a:gd name="T2" fmla="*/ 35 w 53"/>
                <a:gd name="T3" fmla="*/ 20 h 21"/>
                <a:gd name="T4" fmla="*/ 35 w 53"/>
                <a:gd name="T5" fmla="*/ 21 h 21"/>
                <a:gd name="T6" fmla="*/ 52 w 53"/>
                <a:gd name="T7" fmla="*/ 21 h 21"/>
                <a:gd name="T8" fmla="*/ 53 w 53"/>
                <a:gd name="T9" fmla="*/ 19 h 21"/>
                <a:gd name="T10" fmla="*/ 27 w 53"/>
                <a:gd name="T11" fmla="*/ 0 h 21"/>
                <a:gd name="T12" fmla="*/ 0 w 53"/>
                <a:gd name="T13" fmla="*/ 20 h 21"/>
                <a:gd name="T14" fmla="*/ 1 w 53"/>
                <a:gd name="T15" fmla="*/ 21 h 21"/>
                <a:gd name="T16" fmla="*/ 16 w 53"/>
                <a:gd name="T17" fmla="*/ 21 h 21"/>
                <a:gd name="T18" fmla="*/ 16 w 53"/>
                <a:gd name="T19" fmla="*/ 20 h 21"/>
                <a:gd name="T20" fmla="*/ 25 w 53"/>
                <a:gd name="T2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1">
                  <a:moveTo>
                    <a:pt x="25" y="11"/>
                  </a:moveTo>
                  <a:cubicBezTo>
                    <a:pt x="31" y="11"/>
                    <a:pt x="35" y="15"/>
                    <a:pt x="35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0"/>
                    <a:pt x="53" y="19"/>
                  </a:cubicBezTo>
                  <a:cubicBezTo>
                    <a:pt x="51" y="14"/>
                    <a:pt x="43" y="0"/>
                    <a:pt x="27" y="0"/>
                  </a:cubicBezTo>
                  <a:cubicBezTo>
                    <a:pt x="10" y="0"/>
                    <a:pt x="2" y="15"/>
                    <a:pt x="0" y="20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5"/>
                    <a:pt x="20" y="11"/>
                    <a:pt x="2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5960" y="978"/>
              <a:ext cx="46" cy="24"/>
            </a:xfrm>
            <a:custGeom>
              <a:avLst/>
              <a:gdLst>
                <a:gd name="T0" fmla="*/ 19 w 19"/>
                <a:gd name="T1" fmla="*/ 9 h 10"/>
                <a:gd name="T2" fmla="*/ 9 w 19"/>
                <a:gd name="T3" fmla="*/ 0 h 10"/>
                <a:gd name="T4" fmla="*/ 0 w 19"/>
                <a:gd name="T5" fmla="*/ 9 h 10"/>
                <a:gd name="T6" fmla="*/ 0 w 19"/>
                <a:gd name="T7" fmla="*/ 10 h 10"/>
                <a:gd name="T8" fmla="*/ 19 w 19"/>
                <a:gd name="T9" fmla="*/ 10 h 10"/>
                <a:gd name="T10" fmla="*/ 19 w 19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1D1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5963" y="990"/>
              <a:ext cx="21" cy="12"/>
            </a:xfrm>
            <a:custGeom>
              <a:avLst/>
              <a:gdLst>
                <a:gd name="T0" fmla="*/ 9 w 9"/>
                <a:gd name="T1" fmla="*/ 5 h 5"/>
                <a:gd name="T2" fmla="*/ 4 w 9"/>
                <a:gd name="T3" fmla="*/ 0 h 5"/>
                <a:gd name="T4" fmla="*/ 0 w 9"/>
                <a:gd name="T5" fmla="*/ 5 h 5"/>
                <a:gd name="T6" fmla="*/ 0 w 9"/>
                <a:gd name="T7" fmla="*/ 5 h 5"/>
                <a:gd name="T8" fmla="*/ 9 w 9"/>
                <a:gd name="T9" fmla="*/ 5 h 5"/>
                <a:gd name="T10" fmla="*/ 9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174" y="952"/>
              <a:ext cx="129" cy="50"/>
            </a:xfrm>
            <a:custGeom>
              <a:avLst/>
              <a:gdLst>
                <a:gd name="T0" fmla="*/ 26 w 54"/>
                <a:gd name="T1" fmla="*/ 11 h 21"/>
                <a:gd name="T2" fmla="*/ 35 w 54"/>
                <a:gd name="T3" fmla="*/ 20 h 21"/>
                <a:gd name="T4" fmla="*/ 35 w 54"/>
                <a:gd name="T5" fmla="*/ 21 h 21"/>
                <a:gd name="T6" fmla="*/ 52 w 54"/>
                <a:gd name="T7" fmla="*/ 21 h 21"/>
                <a:gd name="T8" fmla="*/ 54 w 54"/>
                <a:gd name="T9" fmla="*/ 19 h 21"/>
                <a:gd name="T10" fmla="*/ 27 w 54"/>
                <a:gd name="T11" fmla="*/ 0 h 21"/>
                <a:gd name="T12" fmla="*/ 1 w 54"/>
                <a:gd name="T13" fmla="*/ 20 h 21"/>
                <a:gd name="T14" fmla="*/ 1 w 54"/>
                <a:gd name="T15" fmla="*/ 21 h 21"/>
                <a:gd name="T16" fmla="*/ 17 w 54"/>
                <a:gd name="T17" fmla="*/ 21 h 21"/>
                <a:gd name="T18" fmla="*/ 17 w 54"/>
                <a:gd name="T19" fmla="*/ 20 h 21"/>
                <a:gd name="T20" fmla="*/ 26 w 54"/>
                <a:gd name="T2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26" y="11"/>
                  </a:moveTo>
                  <a:cubicBezTo>
                    <a:pt x="31" y="11"/>
                    <a:pt x="35" y="15"/>
                    <a:pt x="35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4" y="20"/>
                    <a:pt x="54" y="19"/>
                  </a:cubicBezTo>
                  <a:cubicBezTo>
                    <a:pt x="51" y="14"/>
                    <a:pt x="43" y="0"/>
                    <a:pt x="27" y="0"/>
                  </a:cubicBezTo>
                  <a:cubicBezTo>
                    <a:pt x="11" y="0"/>
                    <a:pt x="3" y="15"/>
                    <a:pt x="1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15"/>
                    <a:pt x="21" y="11"/>
                    <a:pt x="2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215" y="978"/>
              <a:ext cx="43" cy="24"/>
            </a:xfrm>
            <a:custGeom>
              <a:avLst/>
              <a:gdLst>
                <a:gd name="T0" fmla="*/ 18 w 18"/>
                <a:gd name="T1" fmla="*/ 9 h 10"/>
                <a:gd name="T2" fmla="*/ 9 w 18"/>
                <a:gd name="T3" fmla="*/ 0 h 10"/>
                <a:gd name="T4" fmla="*/ 0 w 18"/>
                <a:gd name="T5" fmla="*/ 9 h 10"/>
                <a:gd name="T6" fmla="*/ 0 w 18"/>
                <a:gd name="T7" fmla="*/ 10 h 10"/>
                <a:gd name="T8" fmla="*/ 18 w 18"/>
                <a:gd name="T9" fmla="*/ 10 h 10"/>
                <a:gd name="T10" fmla="*/ 18 w 18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lose/>
                </a:path>
              </a:pathLst>
            </a:custGeom>
            <a:solidFill>
              <a:srgbClr val="1D1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215" y="990"/>
              <a:ext cx="24" cy="12"/>
            </a:xfrm>
            <a:custGeom>
              <a:avLst/>
              <a:gdLst>
                <a:gd name="T0" fmla="*/ 10 w 10"/>
                <a:gd name="T1" fmla="*/ 5 h 5"/>
                <a:gd name="T2" fmla="*/ 5 w 10"/>
                <a:gd name="T3" fmla="*/ 0 h 5"/>
                <a:gd name="T4" fmla="*/ 0 w 10"/>
                <a:gd name="T5" fmla="*/ 5 h 5"/>
                <a:gd name="T6" fmla="*/ 1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94" y="1059"/>
              <a:ext cx="45" cy="19"/>
            </a:xfrm>
            <a:custGeom>
              <a:avLst/>
              <a:gdLst>
                <a:gd name="T0" fmla="*/ 1 w 19"/>
                <a:gd name="T1" fmla="*/ 8 h 8"/>
                <a:gd name="T2" fmla="*/ 0 w 19"/>
                <a:gd name="T3" fmla="*/ 7 h 8"/>
                <a:gd name="T4" fmla="*/ 9 w 19"/>
                <a:gd name="T5" fmla="*/ 0 h 8"/>
                <a:gd name="T6" fmla="*/ 19 w 19"/>
                <a:gd name="T7" fmla="*/ 7 h 8"/>
                <a:gd name="T8" fmla="*/ 18 w 19"/>
                <a:gd name="T9" fmla="*/ 8 h 8"/>
                <a:gd name="T10" fmla="*/ 1 w 1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2" y="5"/>
                    <a:pt x="7" y="0"/>
                    <a:pt x="9" y="0"/>
                  </a:cubicBezTo>
                  <a:cubicBezTo>
                    <a:pt x="12" y="0"/>
                    <a:pt x="17" y="5"/>
                    <a:pt x="19" y="7"/>
                  </a:cubicBezTo>
                  <a:cubicBezTo>
                    <a:pt x="19" y="7"/>
                    <a:pt x="19" y="8"/>
                    <a:pt x="18" y="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E1A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065" y="1146"/>
              <a:ext cx="105" cy="15"/>
            </a:xfrm>
            <a:custGeom>
              <a:avLst/>
              <a:gdLst>
                <a:gd name="T0" fmla="*/ 0 w 105"/>
                <a:gd name="T1" fmla="*/ 8 h 15"/>
                <a:gd name="T2" fmla="*/ 5 w 105"/>
                <a:gd name="T3" fmla="*/ 10 h 15"/>
                <a:gd name="T4" fmla="*/ 52 w 105"/>
                <a:gd name="T5" fmla="*/ 0 h 15"/>
                <a:gd name="T6" fmla="*/ 95 w 105"/>
                <a:gd name="T7" fmla="*/ 10 h 15"/>
                <a:gd name="T8" fmla="*/ 105 w 105"/>
                <a:gd name="T9" fmla="*/ 8 h 15"/>
                <a:gd name="T10" fmla="*/ 93 w 105"/>
                <a:gd name="T11" fmla="*/ 15 h 15"/>
                <a:gd name="T12" fmla="*/ 12 w 105"/>
                <a:gd name="T13" fmla="*/ 15 h 15"/>
                <a:gd name="T14" fmla="*/ 0 w 105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5">
                  <a:moveTo>
                    <a:pt x="0" y="8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95" y="10"/>
                  </a:lnTo>
                  <a:lnTo>
                    <a:pt x="105" y="8"/>
                  </a:lnTo>
                  <a:lnTo>
                    <a:pt x="93" y="15"/>
                  </a:lnTo>
                  <a:lnTo>
                    <a:pt x="12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013" y="3583"/>
              <a:ext cx="100" cy="83"/>
            </a:xfrm>
            <a:custGeom>
              <a:avLst/>
              <a:gdLst>
                <a:gd name="T0" fmla="*/ 42 w 42"/>
                <a:gd name="T1" fmla="*/ 35 h 35"/>
                <a:gd name="T2" fmla="*/ 0 w 42"/>
                <a:gd name="T3" fmla="*/ 35 h 35"/>
                <a:gd name="T4" fmla="*/ 0 w 42"/>
                <a:gd name="T5" fmla="*/ 21 h 35"/>
                <a:gd name="T6" fmla="*/ 21 w 42"/>
                <a:gd name="T7" fmla="*/ 0 h 35"/>
                <a:gd name="T8" fmla="*/ 21 w 42"/>
                <a:gd name="T9" fmla="*/ 0 h 35"/>
                <a:gd name="T10" fmla="*/ 42 w 42"/>
                <a:gd name="T11" fmla="*/ 20 h 35"/>
                <a:gd name="T12" fmla="*/ 42 w 4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5">
                  <a:moveTo>
                    <a:pt x="42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9"/>
                    <a:pt x="42" y="20"/>
                  </a:cubicBezTo>
                  <a:lnTo>
                    <a:pt x="42" y="35"/>
                  </a:lnTo>
                  <a:close/>
                </a:path>
              </a:pathLst>
            </a:custGeom>
            <a:solidFill>
              <a:srgbClr val="96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013" y="3647"/>
              <a:ext cx="100" cy="19"/>
            </a:xfrm>
            <a:custGeom>
              <a:avLst/>
              <a:gdLst>
                <a:gd name="T0" fmla="*/ 0 w 42"/>
                <a:gd name="T1" fmla="*/ 0 h 8"/>
                <a:gd name="T2" fmla="*/ 0 w 42"/>
                <a:gd name="T3" fmla="*/ 2 h 8"/>
                <a:gd name="T4" fmla="*/ 0 w 42"/>
                <a:gd name="T5" fmla="*/ 8 h 8"/>
                <a:gd name="T6" fmla="*/ 42 w 42"/>
                <a:gd name="T7" fmla="*/ 8 h 8"/>
                <a:gd name="T8" fmla="*/ 42 w 42"/>
                <a:gd name="T9" fmla="*/ 1 h 8"/>
                <a:gd name="T10" fmla="*/ 42 w 42"/>
                <a:gd name="T11" fmla="*/ 0 h 8"/>
                <a:gd name="T12" fmla="*/ 0 w 4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3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120" y="3583"/>
              <a:ext cx="100" cy="83"/>
            </a:xfrm>
            <a:custGeom>
              <a:avLst/>
              <a:gdLst>
                <a:gd name="T0" fmla="*/ 42 w 42"/>
                <a:gd name="T1" fmla="*/ 35 h 35"/>
                <a:gd name="T2" fmla="*/ 0 w 42"/>
                <a:gd name="T3" fmla="*/ 35 h 35"/>
                <a:gd name="T4" fmla="*/ 0 w 42"/>
                <a:gd name="T5" fmla="*/ 21 h 35"/>
                <a:gd name="T6" fmla="*/ 21 w 42"/>
                <a:gd name="T7" fmla="*/ 0 h 35"/>
                <a:gd name="T8" fmla="*/ 21 w 42"/>
                <a:gd name="T9" fmla="*/ 0 h 35"/>
                <a:gd name="T10" fmla="*/ 42 w 42"/>
                <a:gd name="T11" fmla="*/ 20 h 35"/>
                <a:gd name="T12" fmla="*/ 42 w 4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5">
                  <a:moveTo>
                    <a:pt x="42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9"/>
                    <a:pt x="42" y="20"/>
                  </a:cubicBezTo>
                  <a:lnTo>
                    <a:pt x="42" y="35"/>
                  </a:lnTo>
                  <a:close/>
                </a:path>
              </a:pathLst>
            </a:custGeom>
            <a:solidFill>
              <a:srgbClr val="96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6120" y="3647"/>
              <a:ext cx="100" cy="19"/>
            </a:xfrm>
            <a:custGeom>
              <a:avLst/>
              <a:gdLst>
                <a:gd name="T0" fmla="*/ 0 w 42"/>
                <a:gd name="T1" fmla="*/ 0 h 8"/>
                <a:gd name="T2" fmla="*/ 0 w 42"/>
                <a:gd name="T3" fmla="*/ 2 h 8"/>
                <a:gd name="T4" fmla="*/ 0 w 42"/>
                <a:gd name="T5" fmla="*/ 8 h 8"/>
                <a:gd name="T6" fmla="*/ 42 w 42"/>
                <a:gd name="T7" fmla="*/ 8 h 8"/>
                <a:gd name="T8" fmla="*/ 42 w 42"/>
                <a:gd name="T9" fmla="*/ 1 h 8"/>
                <a:gd name="T10" fmla="*/ 42 w 42"/>
                <a:gd name="T11" fmla="*/ 0 h 8"/>
                <a:gd name="T12" fmla="*/ 0 w 4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3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6339" y="948"/>
              <a:ext cx="42" cy="120"/>
            </a:xfrm>
            <a:custGeom>
              <a:avLst/>
              <a:gdLst>
                <a:gd name="T0" fmla="*/ 7 w 18"/>
                <a:gd name="T1" fmla="*/ 9 h 51"/>
                <a:gd name="T2" fmla="*/ 15 w 18"/>
                <a:gd name="T3" fmla="*/ 6 h 51"/>
                <a:gd name="T4" fmla="*/ 0 w 18"/>
                <a:gd name="T5" fmla="*/ 51 h 51"/>
                <a:gd name="T6" fmla="*/ 7 w 18"/>
                <a:gd name="T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1">
                  <a:moveTo>
                    <a:pt x="7" y="9"/>
                  </a:moveTo>
                  <a:cubicBezTo>
                    <a:pt x="7" y="9"/>
                    <a:pt x="11" y="0"/>
                    <a:pt x="15" y="6"/>
                  </a:cubicBezTo>
                  <a:cubicBezTo>
                    <a:pt x="18" y="12"/>
                    <a:pt x="0" y="51"/>
                    <a:pt x="0" y="51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844" y="948"/>
              <a:ext cx="45" cy="120"/>
            </a:xfrm>
            <a:custGeom>
              <a:avLst/>
              <a:gdLst>
                <a:gd name="T0" fmla="*/ 12 w 19"/>
                <a:gd name="T1" fmla="*/ 9 h 51"/>
                <a:gd name="T2" fmla="*/ 4 w 19"/>
                <a:gd name="T3" fmla="*/ 6 h 51"/>
                <a:gd name="T4" fmla="*/ 19 w 19"/>
                <a:gd name="T5" fmla="*/ 51 h 51"/>
                <a:gd name="T6" fmla="*/ 12 w 19"/>
                <a:gd name="T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1">
                  <a:moveTo>
                    <a:pt x="12" y="9"/>
                  </a:moveTo>
                  <a:cubicBezTo>
                    <a:pt x="12" y="9"/>
                    <a:pt x="8" y="0"/>
                    <a:pt x="4" y="6"/>
                  </a:cubicBezTo>
                  <a:cubicBezTo>
                    <a:pt x="0" y="12"/>
                    <a:pt x="19" y="51"/>
                    <a:pt x="19" y="51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4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825" y="1367"/>
              <a:ext cx="250" cy="1132"/>
            </a:xfrm>
            <a:custGeom>
              <a:avLst/>
              <a:gdLst>
                <a:gd name="T0" fmla="*/ 81 w 105"/>
                <a:gd name="T1" fmla="*/ 4 h 478"/>
                <a:gd name="T2" fmla="*/ 0 w 105"/>
                <a:gd name="T3" fmla="*/ 38 h 478"/>
                <a:gd name="T4" fmla="*/ 56 w 105"/>
                <a:gd name="T5" fmla="*/ 278 h 478"/>
                <a:gd name="T6" fmla="*/ 29 w 105"/>
                <a:gd name="T7" fmla="*/ 444 h 478"/>
                <a:gd name="T8" fmla="*/ 92 w 105"/>
                <a:gd name="T9" fmla="*/ 475 h 478"/>
                <a:gd name="T10" fmla="*/ 105 w 105"/>
                <a:gd name="T11" fmla="*/ 466 h 478"/>
                <a:gd name="T12" fmla="*/ 94 w 105"/>
                <a:gd name="T13" fmla="*/ 102 h 478"/>
                <a:gd name="T14" fmla="*/ 81 w 105"/>
                <a:gd name="T15" fmla="*/ 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78">
                  <a:moveTo>
                    <a:pt x="81" y="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29" y="444"/>
                    <a:pt x="29" y="444"/>
                    <a:pt x="29" y="444"/>
                  </a:cubicBezTo>
                  <a:cubicBezTo>
                    <a:pt x="92" y="475"/>
                    <a:pt x="92" y="475"/>
                    <a:pt x="92" y="475"/>
                  </a:cubicBezTo>
                  <a:cubicBezTo>
                    <a:pt x="98" y="478"/>
                    <a:pt x="105" y="473"/>
                    <a:pt x="105" y="466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36" y="64"/>
                    <a:pt x="94" y="0"/>
                    <a:pt x="81" y="4"/>
                  </a:cubicBezTo>
                  <a:close/>
                </a:path>
              </a:pathLst>
            </a:custGeom>
            <a:solidFill>
              <a:srgbClr val="FCE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136" y="1367"/>
              <a:ext cx="269" cy="1132"/>
            </a:xfrm>
            <a:custGeom>
              <a:avLst/>
              <a:gdLst>
                <a:gd name="T0" fmla="*/ 113 w 113"/>
                <a:gd name="T1" fmla="*/ 38 h 478"/>
                <a:gd name="T2" fmla="*/ 32 w 113"/>
                <a:gd name="T3" fmla="*/ 4 h 478"/>
                <a:gd name="T4" fmla="*/ 0 w 113"/>
                <a:gd name="T5" fmla="*/ 105 h 478"/>
                <a:gd name="T6" fmla="*/ 0 w 113"/>
                <a:gd name="T7" fmla="*/ 466 h 478"/>
                <a:gd name="T8" fmla="*/ 14 w 113"/>
                <a:gd name="T9" fmla="*/ 475 h 478"/>
                <a:gd name="T10" fmla="*/ 82 w 113"/>
                <a:gd name="T11" fmla="*/ 446 h 478"/>
                <a:gd name="T12" fmla="*/ 54 w 113"/>
                <a:gd name="T13" fmla="*/ 275 h 478"/>
                <a:gd name="T14" fmla="*/ 113 w 113"/>
                <a:gd name="T15" fmla="*/ 3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478">
                  <a:moveTo>
                    <a:pt x="113" y="38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24" y="0"/>
                    <a:pt x="69" y="88"/>
                    <a:pt x="0" y="105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473"/>
                    <a:pt x="7" y="478"/>
                    <a:pt x="14" y="475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54" y="275"/>
                    <a:pt x="54" y="275"/>
                    <a:pt x="54" y="275"/>
                  </a:cubicBezTo>
                  <a:lnTo>
                    <a:pt x="113" y="38"/>
                  </a:lnTo>
                  <a:close/>
                </a:path>
              </a:pathLst>
            </a:custGeom>
            <a:solidFill>
              <a:srgbClr val="FCE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991" y="1360"/>
              <a:ext cx="129" cy="189"/>
            </a:xfrm>
            <a:custGeom>
              <a:avLst/>
              <a:gdLst>
                <a:gd name="T0" fmla="*/ 33 w 54"/>
                <a:gd name="T1" fmla="*/ 1 h 80"/>
                <a:gd name="T2" fmla="*/ 7 w 54"/>
                <a:gd name="T3" fmla="*/ 6 h 80"/>
                <a:gd name="T4" fmla="*/ 44 w 54"/>
                <a:gd name="T5" fmla="*/ 79 h 80"/>
                <a:gd name="T6" fmla="*/ 54 w 54"/>
                <a:gd name="T7" fmla="*/ 36 h 80"/>
                <a:gd name="T8" fmla="*/ 33 w 54"/>
                <a:gd name="T9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0">
                  <a:moveTo>
                    <a:pt x="33" y="1"/>
                  </a:moveTo>
                  <a:cubicBezTo>
                    <a:pt x="33" y="1"/>
                    <a:pt x="13" y="0"/>
                    <a:pt x="7" y="6"/>
                  </a:cubicBezTo>
                  <a:cubicBezTo>
                    <a:pt x="0" y="13"/>
                    <a:pt x="45" y="80"/>
                    <a:pt x="44" y="79"/>
                  </a:cubicBezTo>
                  <a:cubicBezTo>
                    <a:pt x="43" y="78"/>
                    <a:pt x="54" y="36"/>
                    <a:pt x="54" y="36"/>
                  </a:cubicBezTo>
                  <a:cubicBezTo>
                    <a:pt x="54" y="36"/>
                    <a:pt x="33" y="30"/>
                    <a:pt x="33" y="1"/>
                  </a:cubicBezTo>
                  <a:close/>
                </a:path>
              </a:pathLst>
            </a:custGeom>
            <a:solidFill>
              <a:srgbClr val="FD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110" y="1360"/>
              <a:ext cx="131" cy="189"/>
            </a:xfrm>
            <a:custGeom>
              <a:avLst/>
              <a:gdLst>
                <a:gd name="T0" fmla="*/ 22 w 55"/>
                <a:gd name="T1" fmla="*/ 1 h 80"/>
                <a:gd name="T2" fmla="*/ 48 w 55"/>
                <a:gd name="T3" fmla="*/ 6 h 80"/>
                <a:gd name="T4" fmla="*/ 11 w 55"/>
                <a:gd name="T5" fmla="*/ 79 h 80"/>
                <a:gd name="T6" fmla="*/ 0 w 55"/>
                <a:gd name="T7" fmla="*/ 36 h 80"/>
                <a:gd name="T8" fmla="*/ 22 w 55"/>
                <a:gd name="T9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22" y="1"/>
                  </a:moveTo>
                  <a:cubicBezTo>
                    <a:pt x="22" y="1"/>
                    <a:pt x="41" y="0"/>
                    <a:pt x="48" y="6"/>
                  </a:cubicBezTo>
                  <a:cubicBezTo>
                    <a:pt x="55" y="13"/>
                    <a:pt x="10" y="80"/>
                    <a:pt x="11" y="79"/>
                  </a:cubicBezTo>
                  <a:cubicBezTo>
                    <a:pt x="12" y="78"/>
                    <a:pt x="0" y="36"/>
                    <a:pt x="0" y="36"/>
                  </a:cubicBezTo>
                  <a:cubicBezTo>
                    <a:pt x="0" y="36"/>
                    <a:pt x="22" y="30"/>
                    <a:pt x="22" y="1"/>
                  </a:cubicBezTo>
                  <a:close/>
                </a:path>
              </a:pathLst>
            </a:custGeom>
            <a:solidFill>
              <a:srgbClr val="FD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844" y="637"/>
              <a:ext cx="521" cy="427"/>
            </a:xfrm>
            <a:custGeom>
              <a:avLst/>
              <a:gdLst>
                <a:gd name="T0" fmla="*/ 219 w 219"/>
                <a:gd name="T1" fmla="*/ 109 h 180"/>
                <a:gd name="T2" fmla="*/ 218 w 219"/>
                <a:gd name="T3" fmla="*/ 96 h 180"/>
                <a:gd name="T4" fmla="*/ 177 w 219"/>
                <a:gd name="T5" fmla="*/ 26 h 180"/>
                <a:gd name="T6" fmla="*/ 74 w 219"/>
                <a:gd name="T7" fmla="*/ 15 h 180"/>
                <a:gd name="T8" fmla="*/ 44 w 219"/>
                <a:gd name="T9" fmla="*/ 30 h 180"/>
                <a:gd name="T10" fmla="*/ 24 w 219"/>
                <a:gd name="T11" fmla="*/ 47 h 180"/>
                <a:gd name="T12" fmla="*/ 10 w 219"/>
                <a:gd name="T13" fmla="*/ 139 h 180"/>
                <a:gd name="T14" fmla="*/ 15 w 219"/>
                <a:gd name="T15" fmla="*/ 156 h 180"/>
                <a:gd name="T16" fmla="*/ 11 w 219"/>
                <a:gd name="T17" fmla="*/ 172 h 180"/>
                <a:gd name="T18" fmla="*/ 10 w 219"/>
                <a:gd name="T19" fmla="*/ 174 h 180"/>
                <a:gd name="T20" fmla="*/ 15 w 219"/>
                <a:gd name="T21" fmla="*/ 180 h 180"/>
                <a:gd name="T22" fmla="*/ 21 w 219"/>
                <a:gd name="T23" fmla="*/ 176 h 180"/>
                <a:gd name="T24" fmla="*/ 23 w 219"/>
                <a:gd name="T25" fmla="*/ 147 h 180"/>
                <a:gd name="T26" fmla="*/ 17 w 219"/>
                <a:gd name="T27" fmla="*/ 121 h 180"/>
                <a:gd name="T28" fmla="*/ 17 w 219"/>
                <a:gd name="T29" fmla="*/ 116 h 180"/>
                <a:gd name="T30" fmla="*/ 21 w 219"/>
                <a:gd name="T31" fmla="*/ 114 h 180"/>
                <a:gd name="T32" fmla="*/ 132 w 219"/>
                <a:gd name="T33" fmla="*/ 66 h 180"/>
                <a:gd name="T34" fmla="*/ 142 w 219"/>
                <a:gd name="T35" fmla="*/ 64 h 180"/>
                <a:gd name="T36" fmla="*/ 142 w 219"/>
                <a:gd name="T37" fmla="*/ 73 h 180"/>
                <a:gd name="T38" fmla="*/ 132 w 219"/>
                <a:gd name="T39" fmla="*/ 93 h 180"/>
                <a:gd name="T40" fmla="*/ 166 w 219"/>
                <a:gd name="T41" fmla="*/ 74 h 180"/>
                <a:gd name="T42" fmla="*/ 173 w 219"/>
                <a:gd name="T43" fmla="*/ 74 h 180"/>
                <a:gd name="T44" fmla="*/ 173 w 219"/>
                <a:gd name="T45" fmla="*/ 78 h 180"/>
                <a:gd name="T46" fmla="*/ 171 w 219"/>
                <a:gd name="T47" fmla="*/ 94 h 180"/>
                <a:gd name="T48" fmla="*/ 208 w 219"/>
                <a:gd name="T49" fmla="*/ 120 h 180"/>
                <a:gd name="T50" fmla="*/ 207 w 219"/>
                <a:gd name="T51" fmla="*/ 167 h 180"/>
                <a:gd name="T52" fmla="*/ 211 w 219"/>
                <a:gd name="T53" fmla="*/ 172 h 180"/>
                <a:gd name="T54" fmla="*/ 216 w 219"/>
                <a:gd name="T55" fmla="*/ 170 h 180"/>
                <a:gd name="T56" fmla="*/ 215 w 219"/>
                <a:gd name="T57" fmla="*/ 168 h 180"/>
                <a:gd name="T58" fmla="*/ 219 w 219"/>
                <a:gd name="T59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9" h="180">
                  <a:moveTo>
                    <a:pt x="219" y="109"/>
                  </a:moveTo>
                  <a:cubicBezTo>
                    <a:pt x="219" y="105"/>
                    <a:pt x="219" y="100"/>
                    <a:pt x="218" y="96"/>
                  </a:cubicBezTo>
                  <a:cubicBezTo>
                    <a:pt x="214" y="70"/>
                    <a:pt x="197" y="43"/>
                    <a:pt x="177" y="26"/>
                  </a:cubicBezTo>
                  <a:cubicBezTo>
                    <a:pt x="147" y="0"/>
                    <a:pt x="109" y="2"/>
                    <a:pt x="74" y="15"/>
                  </a:cubicBezTo>
                  <a:cubicBezTo>
                    <a:pt x="71" y="16"/>
                    <a:pt x="42" y="28"/>
                    <a:pt x="44" y="30"/>
                  </a:cubicBezTo>
                  <a:cubicBezTo>
                    <a:pt x="41" y="28"/>
                    <a:pt x="26" y="44"/>
                    <a:pt x="24" y="47"/>
                  </a:cubicBezTo>
                  <a:cubicBezTo>
                    <a:pt x="3" y="71"/>
                    <a:pt x="0" y="109"/>
                    <a:pt x="10" y="139"/>
                  </a:cubicBezTo>
                  <a:cubicBezTo>
                    <a:pt x="12" y="144"/>
                    <a:pt x="14" y="150"/>
                    <a:pt x="15" y="156"/>
                  </a:cubicBezTo>
                  <a:cubicBezTo>
                    <a:pt x="16" y="161"/>
                    <a:pt x="15" y="168"/>
                    <a:pt x="11" y="172"/>
                  </a:cubicBezTo>
                  <a:cubicBezTo>
                    <a:pt x="11" y="173"/>
                    <a:pt x="10" y="174"/>
                    <a:pt x="10" y="174"/>
                  </a:cubicBezTo>
                  <a:cubicBezTo>
                    <a:pt x="9" y="177"/>
                    <a:pt x="12" y="180"/>
                    <a:pt x="15" y="180"/>
                  </a:cubicBezTo>
                  <a:cubicBezTo>
                    <a:pt x="17" y="180"/>
                    <a:pt x="20" y="178"/>
                    <a:pt x="21" y="176"/>
                  </a:cubicBezTo>
                  <a:cubicBezTo>
                    <a:pt x="27" y="168"/>
                    <a:pt x="25" y="157"/>
                    <a:pt x="23" y="147"/>
                  </a:cubicBezTo>
                  <a:cubicBezTo>
                    <a:pt x="21" y="139"/>
                    <a:pt x="19" y="130"/>
                    <a:pt x="17" y="121"/>
                  </a:cubicBezTo>
                  <a:cubicBezTo>
                    <a:pt x="17" y="119"/>
                    <a:pt x="16" y="117"/>
                    <a:pt x="17" y="116"/>
                  </a:cubicBezTo>
                  <a:cubicBezTo>
                    <a:pt x="18" y="115"/>
                    <a:pt x="20" y="114"/>
                    <a:pt x="21" y="114"/>
                  </a:cubicBezTo>
                  <a:cubicBezTo>
                    <a:pt x="61" y="106"/>
                    <a:pt x="99" y="90"/>
                    <a:pt x="132" y="66"/>
                  </a:cubicBezTo>
                  <a:cubicBezTo>
                    <a:pt x="135" y="64"/>
                    <a:pt x="139" y="62"/>
                    <a:pt x="142" y="64"/>
                  </a:cubicBezTo>
                  <a:cubicBezTo>
                    <a:pt x="144" y="66"/>
                    <a:pt x="143" y="70"/>
                    <a:pt x="142" y="73"/>
                  </a:cubicBezTo>
                  <a:cubicBezTo>
                    <a:pt x="139" y="80"/>
                    <a:pt x="135" y="87"/>
                    <a:pt x="132" y="93"/>
                  </a:cubicBezTo>
                  <a:cubicBezTo>
                    <a:pt x="142" y="86"/>
                    <a:pt x="154" y="79"/>
                    <a:pt x="166" y="74"/>
                  </a:cubicBezTo>
                  <a:cubicBezTo>
                    <a:pt x="168" y="73"/>
                    <a:pt x="171" y="72"/>
                    <a:pt x="173" y="74"/>
                  </a:cubicBezTo>
                  <a:cubicBezTo>
                    <a:pt x="173" y="75"/>
                    <a:pt x="173" y="77"/>
                    <a:pt x="173" y="78"/>
                  </a:cubicBezTo>
                  <a:cubicBezTo>
                    <a:pt x="172" y="83"/>
                    <a:pt x="172" y="88"/>
                    <a:pt x="171" y="94"/>
                  </a:cubicBezTo>
                  <a:cubicBezTo>
                    <a:pt x="187" y="93"/>
                    <a:pt x="205" y="104"/>
                    <a:pt x="208" y="120"/>
                  </a:cubicBezTo>
                  <a:cubicBezTo>
                    <a:pt x="211" y="136"/>
                    <a:pt x="202" y="152"/>
                    <a:pt x="207" y="167"/>
                  </a:cubicBezTo>
                  <a:cubicBezTo>
                    <a:pt x="208" y="169"/>
                    <a:pt x="209" y="171"/>
                    <a:pt x="211" y="172"/>
                  </a:cubicBezTo>
                  <a:cubicBezTo>
                    <a:pt x="212" y="173"/>
                    <a:pt x="215" y="172"/>
                    <a:pt x="216" y="170"/>
                  </a:cubicBezTo>
                  <a:cubicBezTo>
                    <a:pt x="216" y="170"/>
                    <a:pt x="215" y="169"/>
                    <a:pt x="215" y="168"/>
                  </a:cubicBezTo>
                  <a:cubicBezTo>
                    <a:pt x="210" y="149"/>
                    <a:pt x="219" y="129"/>
                    <a:pt x="219" y="109"/>
                  </a:cubicBezTo>
                  <a:close/>
                </a:path>
              </a:pathLst>
            </a:custGeom>
            <a:solidFill>
              <a:srgbClr val="E98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5901" y="931"/>
              <a:ext cx="423" cy="107"/>
            </a:xfrm>
            <a:custGeom>
              <a:avLst/>
              <a:gdLst>
                <a:gd name="T0" fmla="*/ 164 w 178"/>
                <a:gd name="T1" fmla="*/ 0 h 45"/>
                <a:gd name="T2" fmla="*/ 119 w 178"/>
                <a:gd name="T3" fmla="*/ 0 h 45"/>
                <a:gd name="T4" fmla="*/ 104 w 178"/>
                <a:gd name="T5" fmla="*/ 14 h 45"/>
                <a:gd name="T6" fmla="*/ 104 w 178"/>
                <a:gd name="T7" fmla="*/ 20 h 45"/>
                <a:gd name="T8" fmla="*/ 74 w 178"/>
                <a:gd name="T9" fmla="*/ 20 h 45"/>
                <a:gd name="T10" fmla="*/ 74 w 178"/>
                <a:gd name="T11" fmla="*/ 14 h 45"/>
                <a:gd name="T12" fmla="*/ 60 w 178"/>
                <a:gd name="T13" fmla="*/ 0 h 45"/>
                <a:gd name="T14" fmla="*/ 15 w 178"/>
                <a:gd name="T15" fmla="*/ 0 h 45"/>
                <a:gd name="T16" fmla="*/ 0 w 178"/>
                <a:gd name="T17" fmla="*/ 14 h 45"/>
                <a:gd name="T18" fmla="*/ 0 w 178"/>
                <a:gd name="T19" fmla="*/ 30 h 45"/>
                <a:gd name="T20" fmla="*/ 15 w 178"/>
                <a:gd name="T21" fmla="*/ 45 h 45"/>
                <a:gd name="T22" fmla="*/ 60 w 178"/>
                <a:gd name="T23" fmla="*/ 45 h 45"/>
                <a:gd name="T24" fmla="*/ 74 w 178"/>
                <a:gd name="T25" fmla="*/ 30 h 45"/>
                <a:gd name="T26" fmla="*/ 74 w 178"/>
                <a:gd name="T27" fmla="*/ 24 h 45"/>
                <a:gd name="T28" fmla="*/ 104 w 178"/>
                <a:gd name="T29" fmla="*/ 24 h 45"/>
                <a:gd name="T30" fmla="*/ 104 w 178"/>
                <a:gd name="T31" fmla="*/ 30 h 45"/>
                <a:gd name="T32" fmla="*/ 119 w 178"/>
                <a:gd name="T33" fmla="*/ 45 h 45"/>
                <a:gd name="T34" fmla="*/ 164 w 178"/>
                <a:gd name="T35" fmla="*/ 45 h 45"/>
                <a:gd name="T36" fmla="*/ 178 w 178"/>
                <a:gd name="T37" fmla="*/ 30 h 45"/>
                <a:gd name="T38" fmla="*/ 178 w 178"/>
                <a:gd name="T39" fmla="*/ 14 h 45"/>
                <a:gd name="T40" fmla="*/ 164 w 178"/>
                <a:gd name="T41" fmla="*/ 0 h 45"/>
                <a:gd name="T42" fmla="*/ 70 w 178"/>
                <a:gd name="T43" fmla="*/ 30 h 45"/>
                <a:gd name="T44" fmla="*/ 60 w 178"/>
                <a:gd name="T45" fmla="*/ 41 h 45"/>
                <a:gd name="T46" fmla="*/ 15 w 178"/>
                <a:gd name="T47" fmla="*/ 41 h 45"/>
                <a:gd name="T48" fmla="*/ 4 w 178"/>
                <a:gd name="T49" fmla="*/ 30 h 45"/>
                <a:gd name="T50" fmla="*/ 4 w 178"/>
                <a:gd name="T51" fmla="*/ 14 h 45"/>
                <a:gd name="T52" fmla="*/ 15 w 178"/>
                <a:gd name="T53" fmla="*/ 4 h 45"/>
                <a:gd name="T54" fmla="*/ 60 w 178"/>
                <a:gd name="T55" fmla="*/ 4 h 45"/>
                <a:gd name="T56" fmla="*/ 70 w 178"/>
                <a:gd name="T57" fmla="*/ 14 h 45"/>
                <a:gd name="T58" fmla="*/ 70 w 178"/>
                <a:gd name="T59" fmla="*/ 30 h 45"/>
                <a:gd name="T60" fmla="*/ 174 w 178"/>
                <a:gd name="T61" fmla="*/ 30 h 45"/>
                <a:gd name="T62" fmla="*/ 164 w 178"/>
                <a:gd name="T63" fmla="*/ 41 h 45"/>
                <a:gd name="T64" fmla="*/ 119 w 178"/>
                <a:gd name="T65" fmla="*/ 41 h 45"/>
                <a:gd name="T66" fmla="*/ 108 w 178"/>
                <a:gd name="T67" fmla="*/ 30 h 45"/>
                <a:gd name="T68" fmla="*/ 108 w 178"/>
                <a:gd name="T69" fmla="*/ 14 h 45"/>
                <a:gd name="T70" fmla="*/ 119 w 178"/>
                <a:gd name="T71" fmla="*/ 4 h 45"/>
                <a:gd name="T72" fmla="*/ 164 w 178"/>
                <a:gd name="T73" fmla="*/ 4 h 45"/>
                <a:gd name="T74" fmla="*/ 174 w 178"/>
                <a:gd name="T75" fmla="*/ 14 h 45"/>
                <a:gd name="T76" fmla="*/ 174 w 178"/>
                <a:gd name="T77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45">
                  <a:moveTo>
                    <a:pt x="16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1" y="0"/>
                    <a:pt x="104" y="7"/>
                    <a:pt x="104" y="1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7"/>
                    <a:pt x="68" y="0"/>
                    <a:pt x="6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7" y="45"/>
                    <a:pt x="15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8" y="45"/>
                    <a:pt x="74" y="38"/>
                    <a:pt x="74" y="3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8"/>
                    <a:pt x="111" y="45"/>
                    <a:pt x="119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72" y="45"/>
                    <a:pt x="178" y="38"/>
                    <a:pt x="178" y="30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7"/>
                    <a:pt x="172" y="0"/>
                    <a:pt x="164" y="0"/>
                  </a:cubicBezTo>
                  <a:close/>
                  <a:moveTo>
                    <a:pt x="70" y="30"/>
                  </a:moveTo>
                  <a:cubicBezTo>
                    <a:pt x="70" y="36"/>
                    <a:pt x="66" y="41"/>
                    <a:pt x="60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9" y="41"/>
                    <a:pt x="4" y="36"/>
                    <a:pt x="4" y="3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6" y="4"/>
                    <a:pt x="70" y="9"/>
                    <a:pt x="70" y="14"/>
                  </a:cubicBezTo>
                  <a:lnTo>
                    <a:pt x="70" y="30"/>
                  </a:lnTo>
                  <a:close/>
                  <a:moveTo>
                    <a:pt x="174" y="30"/>
                  </a:moveTo>
                  <a:cubicBezTo>
                    <a:pt x="174" y="36"/>
                    <a:pt x="169" y="41"/>
                    <a:pt x="164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3" y="41"/>
                    <a:pt x="108" y="36"/>
                    <a:pt x="108" y="30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9"/>
                    <a:pt x="113" y="4"/>
                    <a:pt x="119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9" y="4"/>
                    <a:pt x="174" y="9"/>
                    <a:pt x="174" y="14"/>
                  </a:cubicBezTo>
                  <a:lnTo>
                    <a:pt x="174" y="30"/>
                  </a:lnTo>
                  <a:close/>
                </a:path>
              </a:pathLst>
            </a:custGeom>
            <a:solidFill>
              <a:srgbClr val="96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077" y="1161"/>
              <a:ext cx="81" cy="21"/>
            </a:xfrm>
            <a:custGeom>
              <a:avLst/>
              <a:gdLst>
                <a:gd name="T0" fmla="*/ 0 w 81"/>
                <a:gd name="T1" fmla="*/ 0 h 21"/>
                <a:gd name="T2" fmla="*/ 24 w 81"/>
                <a:gd name="T3" fmla="*/ 21 h 21"/>
                <a:gd name="T4" fmla="*/ 59 w 81"/>
                <a:gd name="T5" fmla="*/ 21 h 21"/>
                <a:gd name="T6" fmla="*/ 81 w 81"/>
                <a:gd name="T7" fmla="*/ 0 h 21"/>
                <a:gd name="T8" fmla="*/ 0 w 8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">
                  <a:moveTo>
                    <a:pt x="0" y="0"/>
                  </a:moveTo>
                  <a:lnTo>
                    <a:pt x="24" y="21"/>
                  </a:lnTo>
                  <a:lnTo>
                    <a:pt x="59" y="21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6151" y="1644"/>
              <a:ext cx="31" cy="30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6151" y="1746"/>
              <a:ext cx="31" cy="30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6151" y="1850"/>
              <a:ext cx="31" cy="30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6151" y="1952"/>
              <a:ext cx="31" cy="30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6151" y="2056"/>
              <a:ext cx="31" cy="30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6151" y="2160"/>
              <a:ext cx="31" cy="28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6151" y="2262"/>
              <a:ext cx="31" cy="31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6151" y="2366"/>
              <a:ext cx="31" cy="28"/>
            </a:xfrm>
            <a:prstGeom prst="ellipse">
              <a:avLst/>
            </a:prstGeom>
            <a:solidFill>
              <a:srgbClr val="FFE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355621" y="1549046"/>
            <a:ext cx="21384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Q&amp;A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3716506" y="2955926"/>
            <a:ext cx="3416636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答疑解惑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3636634" y="3823338"/>
            <a:ext cx="36362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</a:rPr>
              <a:t>若有疑惑，皆可提问！</a:t>
            </a:r>
            <a:endParaRPr kumimoji="0" lang="zh-CN" altLang="zh-CN" sz="11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0" y="3013075"/>
            <a:ext cx="4244975" cy="3844925"/>
            <a:chOff x="8960884" y="-1407049"/>
            <a:chExt cx="4244975" cy="3844925"/>
          </a:xfrm>
        </p:grpSpPr>
        <p:sp>
          <p:nvSpPr>
            <p:cNvPr id="3" name="Freeform 18"/>
            <p:cNvSpPr/>
            <p:nvPr/>
          </p:nvSpPr>
          <p:spPr bwMode="auto">
            <a:xfrm>
              <a:off x="8960884" y="-1407049"/>
              <a:ext cx="3046413" cy="3844925"/>
            </a:xfrm>
            <a:custGeom>
              <a:avLst/>
              <a:gdLst>
                <a:gd name="T0" fmla="*/ 1213 w 1318"/>
                <a:gd name="T1" fmla="*/ 1326 h 1663"/>
                <a:gd name="T2" fmla="*/ 1230 w 1318"/>
                <a:gd name="T3" fmla="*/ 953 h 1663"/>
                <a:gd name="T4" fmla="*/ 872 w 1318"/>
                <a:gd name="T5" fmla="*/ 875 h 1663"/>
                <a:gd name="T6" fmla="*/ 843 w 1318"/>
                <a:gd name="T7" fmla="*/ 613 h 1663"/>
                <a:gd name="T8" fmla="*/ 588 w 1318"/>
                <a:gd name="T9" fmla="*/ 522 h 1663"/>
                <a:gd name="T10" fmla="*/ 556 w 1318"/>
                <a:gd name="T11" fmla="*/ 189 h 1663"/>
                <a:gd name="T12" fmla="*/ 87 w 1318"/>
                <a:gd name="T13" fmla="*/ 148 h 1663"/>
                <a:gd name="T14" fmla="*/ 81 w 1318"/>
                <a:gd name="T15" fmla="*/ 153 h 1663"/>
                <a:gd name="T16" fmla="*/ 21 w 1318"/>
                <a:gd name="T17" fmla="*/ 14 h 1663"/>
                <a:gd name="T18" fmla="*/ 0 w 1318"/>
                <a:gd name="T19" fmla="*/ 0 h 1663"/>
                <a:gd name="T20" fmla="*/ 0 w 1318"/>
                <a:gd name="T21" fmla="*/ 1279 h 1663"/>
                <a:gd name="T22" fmla="*/ 312 w 1318"/>
                <a:gd name="T23" fmla="*/ 1663 h 1663"/>
                <a:gd name="T24" fmla="*/ 1159 w 1318"/>
                <a:gd name="T25" fmla="*/ 1663 h 1663"/>
                <a:gd name="T26" fmla="*/ 1133 w 1318"/>
                <a:gd name="T27" fmla="*/ 1569 h 1663"/>
                <a:gd name="T28" fmla="*/ 1218 w 1318"/>
                <a:gd name="T29" fmla="*/ 1538 h 1663"/>
                <a:gd name="T30" fmla="*/ 1247 w 1318"/>
                <a:gd name="T31" fmla="*/ 1356 h 1663"/>
                <a:gd name="T32" fmla="*/ 1213 w 1318"/>
                <a:gd name="T33" fmla="*/ 132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1663">
                  <a:moveTo>
                    <a:pt x="1213" y="1326"/>
                  </a:moveTo>
                  <a:cubicBezTo>
                    <a:pt x="1308" y="1223"/>
                    <a:pt x="1318" y="1065"/>
                    <a:pt x="1230" y="953"/>
                  </a:cubicBezTo>
                  <a:cubicBezTo>
                    <a:pt x="1145" y="843"/>
                    <a:pt x="994" y="813"/>
                    <a:pt x="872" y="875"/>
                  </a:cubicBezTo>
                  <a:cubicBezTo>
                    <a:pt x="909" y="788"/>
                    <a:pt x="902" y="688"/>
                    <a:pt x="843" y="613"/>
                  </a:cubicBezTo>
                  <a:cubicBezTo>
                    <a:pt x="782" y="535"/>
                    <a:pt x="683" y="504"/>
                    <a:pt x="588" y="522"/>
                  </a:cubicBezTo>
                  <a:cubicBezTo>
                    <a:pt x="639" y="413"/>
                    <a:pt x="631" y="285"/>
                    <a:pt x="556" y="189"/>
                  </a:cubicBezTo>
                  <a:cubicBezTo>
                    <a:pt x="447" y="49"/>
                    <a:pt x="237" y="31"/>
                    <a:pt x="87" y="148"/>
                  </a:cubicBezTo>
                  <a:cubicBezTo>
                    <a:pt x="85" y="150"/>
                    <a:pt x="83" y="152"/>
                    <a:pt x="81" y="153"/>
                  </a:cubicBezTo>
                  <a:cubicBezTo>
                    <a:pt x="73" y="104"/>
                    <a:pt x="54" y="56"/>
                    <a:pt x="21" y="14"/>
                  </a:cubicBezTo>
                  <a:cubicBezTo>
                    <a:pt x="17" y="9"/>
                    <a:pt x="4" y="5"/>
                    <a:pt x="0" y="0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312" y="1663"/>
                    <a:pt x="312" y="1663"/>
                    <a:pt x="312" y="1663"/>
                  </a:cubicBezTo>
                  <a:cubicBezTo>
                    <a:pt x="1159" y="1663"/>
                    <a:pt x="1159" y="1663"/>
                    <a:pt x="1159" y="1663"/>
                  </a:cubicBezTo>
                  <a:cubicBezTo>
                    <a:pt x="1155" y="1632"/>
                    <a:pt x="1146" y="1604"/>
                    <a:pt x="1133" y="1569"/>
                  </a:cubicBezTo>
                  <a:cubicBezTo>
                    <a:pt x="1162" y="1568"/>
                    <a:pt x="1193" y="1559"/>
                    <a:pt x="1218" y="1538"/>
                  </a:cubicBezTo>
                  <a:cubicBezTo>
                    <a:pt x="1277" y="1492"/>
                    <a:pt x="1290" y="1411"/>
                    <a:pt x="1247" y="1356"/>
                  </a:cubicBezTo>
                  <a:cubicBezTo>
                    <a:pt x="1238" y="1344"/>
                    <a:pt x="1226" y="1334"/>
                    <a:pt x="1213" y="1326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8960884" y="-514874"/>
              <a:ext cx="2484438" cy="2952750"/>
            </a:xfrm>
            <a:custGeom>
              <a:avLst/>
              <a:gdLst>
                <a:gd name="T0" fmla="*/ 967 w 1075"/>
                <a:gd name="T1" fmla="*/ 1277 h 1277"/>
                <a:gd name="T2" fmla="*/ 895 w 1075"/>
                <a:gd name="T3" fmla="*/ 1180 h 1277"/>
                <a:gd name="T4" fmla="*/ 990 w 1075"/>
                <a:gd name="T5" fmla="*/ 1171 h 1277"/>
                <a:gd name="T6" fmla="*/ 1037 w 1075"/>
                <a:gd name="T7" fmla="*/ 987 h 1277"/>
                <a:gd name="T8" fmla="*/ 993 w 1075"/>
                <a:gd name="T9" fmla="*/ 958 h 1277"/>
                <a:gd name="T10" fmla="*/ 1038 w 1075"/>
                <a:gd name="T11" fmla="*/ 876 h 1277"/>
                <a:gd name="T12" fmla="*/ 1019 w 1075"/>
                <a:gd name="T13" fmla="*/ 758 h 1277"/>
                <a:gd name="T14" fmla="*/ 840 w 1075"/>
                <a:gd name="T15" fmla="*/ 628 h 1277"/>
                <a:gd name="T16" fmla="*/ 798 w 1075"/>
                <a:gd name="T17" fmla="*/ 640 h 1277"/>
                <a:gd name="T18" fmla="*/ 782 w 1075"/>
                <a:gd name="T19" fmla="*/ 425 h 1277"/>
                <a:gd name="T20" fmla="*/ 524 w 1075"/>
                <a:gd name="T21" fmla="*/ 377 h 1277"/>
                <a:gd name="T22" fmla="*/ 499 w 1075"/>
                <a:gd name="T23" fmla="*/ 314 h 1277"/>
                <a:gd name="T24" fmla="*/ 306 w 1075"/>
                <a:gd name="T25" fmla="*/ 292 h 1277"/>
                <a:gd name="T26" fmla="*/ 272 w 1075"/>
                <a:gd name="T27" fmla="*/ 263 h 1277"/>
                <a:gd name="T28" fmla="*/ 226 w 1075"/>
                <a:gd name="T29" fmla="*/ 95 h 1277"/>
                <a:gd name="T30" fmla="*/ 0 w 1075"/>
                <a:gd name="T31" fmla="*/ 9 h 1277"/>
                <a:gd name="T32" fmla="*/ 0 w 1075"/>
                <a:gd name="T33" fmla="*/ 889 h 1277"/>
                <a:gd name="T34" fmla="*/ 317 w 1075"/>
                <a:gd name="T35" fmla="*/ 1277 h 1277"/>
                <a:gd name="T36" fmla="*/ 967 w 1075"/>
                <a:gd name="T37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7">
                  <a:moveTo>
                    <a:pt x="967" y="1277"/>
                  </a:moveTo>
                  <a:cubicBezTo>
                    <a:pt x="951" y="1240"/>
                    <a:pt x="923" y="1211"/>
                    <a:pt x="895" y="1180"/>
                  </a:cubicBezTo>
                  <a:cubicBezTo>
                    <a:pt x="936" y="1192"/>
                    <a:pt x="967" y="1186"/>
                    <a:pt x="990" y="1171"/>
                  </a:cubicBezTo>
                  <a:cubicBezTo>
                    <a:pt x="1070" y="1120"/>
                    <a:pt x="1075" y="1027"/>
                    <a:pt x="1037" y="987"/>
                  </a:cubicBezTo>
                  <a:cubicBezTo>
                    <a:pt x="1017" y="967"/>
                    <a:pt x="993" y="958"/>
                    <a:pt x="993" y="958"/>
                  </a:cubicBezTo>
                  <a:cubicBezTo>
                    <a:pt x="1015" y="935"/>
                    <a:pt x="1032" y="908"/>
                    <a:pt x="1038" y="876"/>
                  </a:cubicBezTo>
                  <a:cubicBezTo>
                    <a:pt x="1045" y="835"/>
                    <a:pt x="1037" y="794"/>
                    <a:pt x="1019" y="758"/>
                  </a:cubicBezTo>
                  <a:cubicBezTo>
                    <a:pt x="986" y="691"/>
                    <a:pt x="919" y="631"/>
                    <a:pt x="840" y="628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833" y="568"/>
                    <a:pt x="830" y="486"/>
                    <a:pt x="782" y="425"/>
                  </a:cubicBezTo>
                  <a:cubicBezTo>
                    <a:pt x="724" y="351"/>
                    <a:pt x="617" y="333"/>
                    <a:pt x="524" y="377"/>
                  </a:cubicBezTo>
                  <a:cubicBezTo>
                    <a:pt x="521" y="354"/>
                    <a:pt x="513" y="333"/>
                    <a:pt x="499" y="314"/>
                  </a:cubicBezTo>
                  <a:cubicBezTo>
                    <a:pt x="455" y="259"/>
                    <a:pt x="372" y="251"/>
                    <a:pt x="306" y="292"/>
                  </a:cubicBezTo>
                  <a:cubicBezTo>
                    <a:pt x="295" y="283"/>
                    <a:pt x="284" y="273"/>
                    <a:pt x="272" y="263"/>
                  </a:cubicBezTo>
                  <a:cubicBezTo>
                    <a:pt x="278" y="203"/>
                    <a:pt x="264" y="143"/>
                    <a:pt x="226" y="95"/>
                  </a:cubicBezTo>
                  <a:cubicBezTo>
                    <a:pt x="175" y="29"/>
                    <a:pt x="85" y="0"/>
                    <a:pt x="0" y="9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317" y="1277"/>
                    <a:pt x="317" y="1277"/>
                    <a:pt x="317" y="1277"/>
                  </a:cubicBezTo>
                  <a:lnTo>
                    <a:pt x="967" y="1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0"/>
            <p:cNvSpPr/>
            <p:nvPr/>
          </p:nvSpPr>
          <p:spPr bwMode="auto">
            <a:xfrm>
              <a:off x="12351784" y="1440926"/>
              <a:ext cx="854075" cy="942975"/>
            </a:xfrm>
            <a:custGeom>
              <a:avLst/>
              <a:gdLst>
                <a:gd name="T0" fmla="*/ 207 w 369"/>
                <a:gd name="T1" fmla="*/ 290 h 408"/>
                <a:gd name="T2" fmla="*/ 294 w 369"/>
                <a:gd name="T3" fmla="*/ 258 h 408"/>
                <a:gd name="T4" fmla="*/ 324 w 369"/>
                <a:gd name="T5" fmla="*/ 66 h 408"/>
                <a:gd name="T6" fmla="*/ 130 w 369"/>
                <a:gd name="T7" fmla="*/ 49 h 408"/>
                <a:gd name="T8" fmla="*/ 73 w 369"/>
                <a:gd name="T9" fmla="*/ 158 h 408"/>
                <a:gd name="T10" fmla="*/ 34 w 369"/>
                <a:gd name="T11" fmla="*/ 173 h 408"/>
                <a:gd name="T12" fmla="*/ 20 w 369"/>
                <a:gd name="T13" fmla="*/ 261 h 408"/>
                <a:gd name="T14" fmla="*/ 77 w 369"/>
                <a:gd name="T15" fmla="*/ 283 h 408"/>
                <a:gd name="T16" fmla="*/ 76 w 369"/>
                <a:gd name="T17" fmla="*/ 372 h 408"/>
                <a:gd name="T18" fmla="*/ 182 w 369"/>
                <a:gd name="T19" fmla="*/ 382 h 408"/>
                <a:gd name="T20" fmla="*/ 207 w 369"/>
                <a:gd name="T21" fmla="*/ 2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08">
                  <a:moveTo>
                    <a:pt x="207" y="290"/>
                  </a:moveTo>
                  <a:cubicBezTo>
                    <a:pt x="237" y="289"/>
                    <a:pt x="267" y="279"/>
                    <a:pt x="294" y="258"/>
                  </a:cubicBezTo>
                  <a:cubicBezTo>
                    <a:pt x="356" y="210"/>
                    <a:pt x="369" y="123"/>
                    <a:pt x="324" y="66"/>
                  </a:cubicBezTo>
                  <a:cubicBezTo>
                    <a:pt x="279" y="8"/>
                    <a:pt x="192" y="0"/>
                    <a:pt x="130" y="49"/>
                  </a:cubicBezTo>
                  <a:cubicBezTo>
                    <a:pt x="94" y="77"/>
                    <a:pt x="74" y="118"/>
                    <a:pt x="73" y="158"/>
                  </a:cubicBezTo>
                  <a:cubicBezTo>
                    <a:pt x="59" y="159"/>
                    <a:pt x="46" y="164"/>
                    <a:pt x="34" y="173"/>
                  </a:cubicBezTo>
                  <a:cubicBezTo>
                    <a:pt x="6" y="195"/>
                    <a:pt x="0" y="234"/>
                    <a:pt x="20" y="261"/>
                  </a:cubicBezTo>
                  <a:cubicBezTo>
                    <a:pt x="34" y="278"/>
                    <a:pt x="56" y="286"/>
                    <a:pt x="77" y="283"/>
                  </a:cubicBezTo>
                  <a:cubicBezTo>
                    <a:pt x="57" y="309"/>
                    <a:pt x="55" y="346"/>
                    <a:pt x="76" y="372"/>
                  </a:cubicBezTo>
                  <a:cubicBezTo>
                    <a:pt x="100" y="404"/>
                    <a:pt x="148" y="408"/>
                    <a:pt x="182" y="382"/>
                  </a:cubicBezTo>
                  <a:cubicBezTo>
                    <a:pt x="211" y="359"/>
                    <a:pt x="220" y="321"/>
                    <a:pt x="207" y="29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11712022" y="91551"/>
              <a:ext cx="635000" cy="808038"/>
            </a:xfrm>
            <a:custGeom>
              <a:avLst/>
              <a:gdLst>
                <a:gd name="T0" fmla="*/ 230 w 275"/>
                <a:gd name="T1" fmla="*/ 159 h 350"/>
                <a:gd name="T2" fmla="*/ 248 w 275"/>
                <a:gd name="T3" fmla="*/ 40 h 350"/>
                <a:gd name="T4" fmla="*/ 127 w 275"/>
                <a:gd name="T5" fmla="*/ 30 h 350"/>
                <a:gd name="T6" fmla="*/ 118 w 275"/>
                <a:gd name="T7" fmla="*/ 38 h 350"/>
                <a:gd name="T8" fmla="*/ 38 w 275"/>
                <a:gd name="T9" fmla="*/ 45 h 350"/>
                <a:gd name="T10" fmla="*/ 23 w 275"/>
                <a:gd name="T11" fmla="*/ 141 h 350"/>
                <a:gd name="T12" fmla="*/ 38 w 275"/>
                <a:gd name="T13" fmla="*/ 155 h 350"/>
                <a:gd name="T14" fmla="*/ 34 w 275"/>
                <a:gd name="T15" fmla="*/ 295 h 350"/>
                <a:gd name="T16" fmla="*/ 197 w 275"/>
                <a:gd name="T17" fmla="*/ 310 h 350"/>
                <a:gd name="T18" fmla="*/ 230 w 275"/>
                <a:gd name="T19" fmla="*/ 15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0">
                  <a:moveTo>
                    <a:pt x="230" y="159"/>
                  </a:moveTo>
                  <a:cubicBezTo>
                    <a:pt x="267" y="129"/>
                    <a:pt x="275" y="76"/>
                    <a:pt x="248" y="40"/>
                  </a:cubicBezTo>
                  <a:cubicBezTo>
                    <a:pt x="220" y="4"/>
                    <a:pt x="166" y="0"/>
                    <a:pt x="127" y="30"/>
                  </a:cubicBezTo>
                  <a:cubicBezTo>
                    <a:pt x="124" y="32"/>
                    <a:pt x="121" y="35"/>
                    <a:pt x="118" y="38"/>
                  </a:cubicBezTo>
                  <a:cubicBezTo>
                    <a:pt x="94" y="24"/>
                    <a:pt x="62" y="26"/>
                    <a:pt x="38" y="45"/>
                  </a:cubicBezTo>
                  <a:cubicBezTo>
                    <a:pt x="7" y="69"/>
                    <a:pt x="0" y="112"/>
                    <a:pt x="23" y="141"/>
                  </a:cubicBezTo>
                  <a:cubicBezTo>
                    <a:pt x="27" y="147"/>
                    <a:pt x="32" y="152"/>
                    <a:pt x="38" y="155"/>
                  </a:cubicBezTo>
                  <a:cubicBezTo>
                    <a:pt x="5" y="197"/>
                    <a:pt x="2" y="254"/>
                    <a:pt x="34" y="295"/>
                  </a:cubicBezTo>
                  <a:cubicBezTo>
                    <a:pt x="72" y="344"/>
                    <a:pt x="145" y="350"/>
                    <a:pt x="197" y="310"/>
                  </a:cubicBezTo>
                  <a:cubicBezTo>
                    <a:pt x="245" y="272"/>
                    <a:pt x="258" y="207"/>
                    <a:pt x="230" y="159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12456559" y="-140224"/>
              <a:ext cx="309563" cy="303213"/>
            </a:xfrm>
            <a:custGeom>
              <a:avLst/>
              <a:gdLst>
                <a:gd name="T0" fmla="*/ 102 w 134"/>
                <a:gd name="T1" fmla="*/ 110 h 131"/>
                <a:gd name="T2" fmla="*/ 19 w 134"/>
                <a:gd name="T3" fmla="*/ 103 h 131"/>
                <a:gd name="T4" fmla="*/ 32 w 134"/>
                <a:gd name="T5" fmla="*/ 20 h 131"/>
                <a:gd name="T6" fmla="*/ 115 w 134"/>
                <a:gd name="T7" fmla="*/ 28 h 131"/>
                <a:gd name="T8" fmla="*/ 102 w 134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1">
                  <a:moveTo>
                    <a:pt x="102" y="110"/>
                  </a:moveTo>
                  <a:cubicBezTo>
                    <a:pt x="75" y="131"/>
                    <a:pt x="38" y="127"/>
                    <a:pt x="19" y="103"/>
                  </a:cubicBezTo>
                  <a:cubicBezTo>
                    <a:pt x="0" y="78"/>
                    <a:pt x="5" y="41"/>
                    <a:pt x="32" y="20"/>
                  </a:cubicBezTo>
                  <a:cubicBezTo>
                    <a:pt x="58" y="0"/>
                    <a:pt x="95" y="3"/>
                    <a:pt x="115" y="28"/>
                  </a:cubicBezTo>
                  <a:cubicBezTo>
                    <a:pt x="134" y="52"/>
                    <a:pt x="128" y="89"/>
                    <a:pt x="102" y="11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8960884" y="148701"/>
              <a:ext cx="2066925" cy="2289175"/>
            </a:xfrm>
            <a:custGeom>
              <a:avLst/>
              <a:gdLst>
                <a:gd name="T0" fmla="*/ 801 w 894"/>
                <a:gd name="T1" fmla="*/ 990 h 990"/>
                <a:gd name="T2" fmla="*/ 789 w 894"/>
                <a:gd name="T3" fmla="*/ 951 h 990"/>
                <a:gd name="T4" fmla="*/ 837 w 894"/>
                <a:gd name="T5" fmla="*/ 934 h 990"/>
                <a:gd name="T6" fmla="*/ 854 w 894"/>
                <a:gd name="T7" fmla="*/ 830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4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1 w 894"/>
                <a:gd name="T23" fmla="*/ 147 h 990"/>
                <a:gd name="T24" fmla="*/ 157 w 894"/>
                <a:gd name="T25" fmla="*/ 68 h 990"/>
                <a:gd name="T26" fmla="*/ 0 w 894"/>
                <a:gd name="T27" fmla="*/ 2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9" y="977"/>
                    <a:pt x="795" y="966"/>
                    <a:pt x="789" y="951"/>
                  </a:cubicBezTo>
                  <a:cubicBezTo>
                    <a:pt x="805" y="951"/>
                    <a:pt x="823" y="946"/>
                    <a:pt x="837" y="934"/>
                  </a:cubicBezTo>
                  <a:cubicBezTo>
                    <a:pt x="871" y="908"/>
                    <a:pt x="878" y="862"/>
                    <a:pt x="854" y="830"/>
                  </a:cubicBezTo>
                  <a:cubicBezTo>
                    <a:pt x="848" y="823"/>
                    <a:pt x="842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10" y="522"/>
                    <a:pt x="640" y="557"/>
                  </a:cubicBezTo>
                  <a:cubicBezTo>
                    <a:pt x="662" y="508"/>
                    <a:pt x="657" y="451"/>
                    <a:pt x="624" y="408"/>
                  </a:cubicBezTo>
                  <a:cubicBezTo>
                    <a:pt x="589" y="364"/>
                    <a:pt x="533" y="346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80" y="77"/>
                    <a:pt x="194" y="144"/>
                  </a:cubicBezTo>
                  <a:cubicBezTo>
                    <a:pt x="193" y="145"/>
                    <a:pt x="192" y="146"/>
                    <a:pt x="191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2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rgbClr val="8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9014859" y="421751"/>
              <a:ext cx="1503363" cy="1358900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8 w 650"/>
                <a:gd name="T5" fmla="*/ 97 h 588"/>
                <a:gd name="T6" fmla="*/ 299 w 650"/>
                <a:gd name="T7" fmla="*/ 72 h 588"/>
                <a:gd name="T8" fmla="*/ 239 w 650"/>
                <a:gd name="T9" fmla="*/ 143 h 588"/>
                <a:gd name="T10" fmla="*/ 76 w 650"/>
                <a:gd name="T11" fmla="*/ 155 h 588"/>
                <a:gd name="T12" fmla="*/ 45 w 650"/>
                <a:gd name="T13" fmla="*/ 350 h 588"/>
                <a:gd name="T14" fmla="*/ 242 w 650"/>
                <a:gd name="T15" fmla="*/ 367 h 588"/>
                <a:gd name="T16" fmla="*/ 253 w 650"/>
                <a:gd name="T17" fmla="*/ 358 h 588"/>
                <a:gd name="T18" fmla="*/ 253 w 650"/>
                <a:gd name="T19" fmla="*/ 359 h 588"/>
                <a:gd name="T20" fmla="*/ 391 w 650"/>
                <a:gd name="T21" fmla="*/ 431 h 588"/>
                <a:gd name="T22" fmla="*/ 407 w 650"/>
                <a:gd name="T23" fmla="*/ 534 h 588"/>
                <a:gd name="T24" fmla="*/ 566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79"/>
                    <a:pt x="574" y="371"/>
                    <a:pt x="564" y="365"/>
                  </a:cubicBezTo>
                  <a:cubicBezTo>
                    <a:pt x="637" y="291"/>
                    <a:pt x="650" y="176"/>
                    <a:pt x="588" y="97"/>
                  </a:cubicBezTo>
                  <a:cubicBezTo>
                    <a:pt x="521" y="11"/>
                    <a:pt x="391" y="0"/>
                    <a:pt x="299" y="72"/>
                  </a:cubicBezTo>
                  <a:cubicBezTo>
                    <a:pt x="273" y="92"/>
                    <a:pt x="253" y="116"/>
                    <a:pt x="239" y="143"/>
                  </a:cubicBezTo>
                  <a:cubicBezTo>
                    <a:pt x="191" y="113"/>
                    <a:pt x="126" y="117"/>
                    <a:pt x="76" y="155"/>
                  </a:cubicBezTo>
                  <a:cubicBezTo>
                    <a:pt x="13" y="204"/>
                    <a:pt x="0" y="292"/>
                    <a:pt x="45" y="350"/>
                  </a:cubicBezTo>
                  <a:cubicBezTo>
                    <a:pt x="91" y="409"/>
                    <a:pt x="179" y="417"/>
                    <a:pt x="242" y="367"/>
                  </a:cubicBezTo>
                  <a:cubicBezTo>
                    <a:pt x="246" y="364"/>
                    <a:pt x="250" y="361"/>
                    <a:pt x="253" y="358"/>
                  </a:cubicBezTo>
                  <a:cubicBezTo>
                    <a:pt x="253" y="358"/>
                    <a:pt x="253" y="358"/>
                    <a:pt x="253" y="359"/>
                  </a:cubicBezTo>
                  <a:cubicBezTo>
                    <a:pt x="288" y="402"/>
                    <a:pt x="338" y="427"/>
                    <a:pt x="391" y="431"/>
                  </a:cubicBezTo>
                  <a:cubicBezTo>
                    <a:pt x="379" y="465"/>
                    <a:pt x="383" y="504"/>
                    <a:pt x="407" y="534"/>
                  </a:cubicBezTo>
                  <a:cubicBezTo>
                    <a:pt x="444" y="582"/>
                    <a:pt x="515" y="588"/>
                    <a:pt x="566" y="548"/>
                  </a:cubicBezTo>
                  <a:cubicBezTo>
                    <a:pt x="618" y="508"/>
                    <a:pt x="629" y="437"/>
                    <a:pt x="592" y="390"/>
                  </a:cubicBezTo>
                  <a:close/>
                </a:path>
              </a:pathLst>
            </a:custGeom>
            <a:solidFill>
              <a:srgbClr val="7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10486472" y="1264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385693" y="1510078"/>
            <a:ext cx="6138744" cy="4146742"/>
            <a:chOff x="1385693" y="1510078"/>
            <a:chExt cx="6138744" cy="4146742"/>
          </a:xfrm>
        </p:grpSpPr>
        <p:sp>
          <p:nvSpPr>
            <p:cNvPr id="11" name="Freeform 26"/>
            <p:cNvSpPr/>
            <p:nvPr/>
          </p:nvSpPr>
          <p:spPr bwMode="auto">
            <a:xfrm>
              <a:off x="1895475" y="3163888"/>
              <a:ext cx="2514600" cy="2159000"/>
            </a:xfrm>
            <a:custGeom>
              <a:avLst/>
              <a:gdLst>
                <a:gd name="T0" fmla="*/ 1407 w 1584"/>
                <a:gd name="T1" fmla="*/ 0 h 1360"/>
                <a:gd name="T2" fmla="*/ 0 w 1584"/>
                <a:gd name="T3" fmla="*/ 1040 h 1360"/>
                <a:gd name="T4" fmla="*/ 97 w 1584"/>
                <a:gd name="T5" fmla="*/ 1289 h 1360"/>
                <a:gd name="T6" fmla="*/ 257 w 1584"/>
                <a:gd name="T7" fmla="*/ 1360 h 1360"/>
                <a:gd name="T8" fmla="*/ 1584 w 1584"/>
                <a:gd name="T9" fmla="*/ 245 h 1360"/>
                <a:gd name="T10" fmla="*/ 1407 w 1584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4" h="1360">
                  <a:moveTo>
                    <a:pt x="1407" y="0"/>
                  </a:moveTo>
                  <a:lnTo>
                    <a:pt x="0" y="1040"/>
                  </a:lnTo>
                  <a:lnTo>
                    <a:pt x="97" y="1289"/>
                  </a:lnTo>
                  <a:lnTo>
                    <a:pt x="257" y="1360"/>
                  </a:lnTo>
                  <a:lnTo>
                    <a:pt x="1584" y="245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Group 100"/>
            <p:cNvGrpSpPr>
              <a:grpSpLocks noChangeAspect="1"/>
            </p:cNvGrpSpPr>
            <p:nvPr/>
          </p:nvGrpSpPr>
          <p:grpSpPr bwMode="auto">
            <a:xfrm>
              <a:off x="1385693" y="2057590"/>
              <a:ext cx="4184978" cy="3599230"/>
              <a:chOff x="3137" y="1475"/>
              <a:chExt cx="3951" cy="3398"/>
            </a:xfrm>
          </p:grpSpPr>
          <p:sp>
            <p:nvSpPr>
              <p:cNvPr id="15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 bwMode="auto">
            <a:xfrm>
              <a:off x="1589614" y="1510078"/>
              <a:ext cx="5934823" cy="3730730"/>
              <a:chOff x="2847" y="1773"/>
              <a:chExt cx="5046" cy="3172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3192" y="3474"/>
                <a:ext cx="1999" cy="1366"/>
              </a:xfrm>
              <a:custGeom>
                <a:avLst/>
                <a:gdLst>
                  <a:gd name="T0" fmla="*/ 812 w 845"/>
                  <a:gd name="T1" fmla="*/ 345 h 577"/>
                  <a:gd name="T2" fmla="*/ 5 w 845"/>
                  <a:gd name="T3" fmla="*/ 328 h 577"/>
                  <a:gd name="T4" fmla="*/ 49 w 845"/>
                  <a:gd name="T5" fmla="*/ 272 h 577"/>
                  <a:gd name="T6" fmla="*/ 703 w 845"/>
                  <a:gd name="T7" fmla="*/ 151 h 577"/>
                  <a:gd name="T8" fmla="*/ 812 w 845"/>
                  <a:gd name="T9" fmla="*/ 345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77">
                    <a:moveTo>
                      <a:pt x="812" y="345"/>
                    </a:moveTo>
                    <a:cubicBezTo>
                      <a:pt x="812" y="345"/>
                      <a:pt x="552" y="577"/>
                      <a:pt x="5" y="328"/>
                    </a:cubicBezTo>
                    <a:cubicBezTo>
                      <a:pt x="5" y="328"/>
                      <a:pt x="0" y="322"/>
                      <a:pt x="49" y="272"/>
                    </a:cubicBezTo>
                    <a:cubicBezTo>
                      <a:pt x="49" y="272"/>
                      <a:pt x="396" y="434"/>
                      <a:pt x="703" y="151"/>
                    </a:cubicBezTo>
                    <a:cubicBezTo>
                      <a:pt x="845" y="283"/>
                      <a:pt x="829" y="0"/>
                      <a:pt x="812" y="345"/>
                    </a:cubicBezTo>
                    <a:close/>
                  </a:path>
                </a:pathLst>
              </a:custGeom>
              <a:solidFill>
                <a:srgbClr val="FFA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569" y="3493"/>
                <a:ext cx="1289" cy="1452"/>
              </a:xfrm>
              <a:custGeom>
                <a:avLst/>
                <a:gdLst>
                  <a:gd name="T0" fmla="*/ 478 w 545"/>
                  <a:gd name="T1" fmla="*/ 0 h 613"/>
                  <a:gd name="T2" fmla="*/ 389 w 545"/>
                  <a:gd name="T3" fmla="*/ 52 h 613"/>
                  <a:gd name="T4" fmla="*/ 70 w 545"/>
                  <a:gd name="T5" fmla="*/ 172 h 613"/>
                  <a:gd name="T6" fmla="*/ 0 w 545"/>
                  <a:gd name="T7" fmla="*/ 221 h 613"/>
                  <a:gd name="T8" fmla="*/ 545 w 545"/>
                  <a:gd name="T9" fmla="*/ 221 h 613"/>
                  <a:gd name="T10" fmla="*/ 478 w 545"/>
                  <a:gd name="T11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5" h="613">
                    <a:moveTo>
                      <a:pt x="478" y="0"/>
                    </a:moveTo>
                    <a:cubicBezTo>
                      <a:pt x="478" y="0"/>
                      <a:pt x="416" y="23"/>
                      <a:pt x="389" y="52"/>
                    </a:cubicBezTo>
                    <a:cubicBezTo>
                      <a:pt x="361" y="82"/>
                      <a:pt x="376" y="454"/>
                      <a:pt x="70" y="172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1"/>
                      <a:pt x="394" y="613"/>
                      <a:pt x="545" y="221"/>
                    </a:cubicBez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243" y="3313"/>
                <a:ext cx="1530" cy="1191"/>
              </a:xfrm>
              <a:custGeom>
                <a:avLst/>
                <a:gdLst>
                  <a:gd name="T0" fmla="*/ 595 w 647"/>
                  <a:gd name="T1" fmla="*/ 235 h 503"/>
                  <a:gd name="T2" fmla="*/ 148 w 647"/>
                  <a:gd name="T3" fmla="*/ 503 h 503"/>
                  <a:gd name="T4" fmla="*/ 260 w 647"/>
                  <a:gd name="T5" fmla="*/ 392 h 503"/>
                  <a:gd name="T6" fmla="*/ 82 w 647"/>
                  <a:gd name="T7" fmla="*/ 318 h 503"/>
                  <a:gd name="T8" fmla="*/ 7 w 647"/>
                  <a:gd name="T9" fmla="*/ 76 h 503"/>
                  <a:gd name="T10" fmla="*/ 485 w 647"/>
                  <a:gd name="T11" fmla="*/ 29 h 503"/>
                  <a:gd name="T12" fmla="*/ 595 w 647"/>
                  <a:gd name="T13" fmla="*/ 23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503">
                    <a:moveTo>
                      <a:pt x="595" y="235"/>
                    </a:moveTo>
                    <a:cubicBezTo>
                      <a:pt x="595" y="235"/>
                      <a:pt x="415" y="475"/>
                      <a:pt x="148" y="503"/>
                    </a:cubicBezTo>
                    <a:cubicBezTo>
                      <a:pt x="148" y="503"/>
                      <a:pt x="282" y="465"/>
                      <a:pt x="260" y="392"/>
                    </a:cubicBezTo>
                    <a:cubicBezTo>
                      <a:pt x="243" y="336"/>
                      <a:pt x="164" y="340"/>
                      <a:pt x="82" y="318"/>
                    </a:cubicBezTo>
                    <a:cubicBezTo>
                      <a:pt x="0" y="296"/>
                      <a:pt x="7" y="76"/>
                      <a:pt x="7" y="76"/>
                    </a:cubicBezTo>
                    <a:cubicBezTo>
                      <a:pt x="7" y="76"/>
                      <a:pt x="328" y="0"/>
                      <a:pt x="485" y="29"/>
                    </a:cubicBezTo>
                    <a:cubicBezTo>
                      <a:pt x="485" y="29"/>
                      <a:pt x="647" y="137"/>
                      <a:pt x="595" y="235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713" y="2815"/>
                <a:ext cx="289" cy="322"/>
              </a:xfrm>
              <a:custGeom>
                <a:avLst/>
                <a:gdLst>
                  <a:gd name="T0" fmla="*/ 86 w 122"/>
                  <a:gd name="T1" fmla="*/ 0 h 136"/>
                  <a:gd name="T2" fmla="*/ 1 w 122"/>
                  <a:gd name="T3" fmla="*/ 69 h 136"/>
                  <a:gd name="T4" fmla="*/ 23 w 122"/>
                  <a:gd name="T5" fmla="*/ 117 h 136"/>
                  <a:gd name="T6" fmla="*/ 67 w 122"/>
                  <a:gd name="T7" fmla="*/ 131 h 136"/>
                  <a:gd name="T8" fmla="*/ 95 w 122"/>
                  <a:gd name="T9" fmla="*/ 99 h 136"/>
                  <a:gd name="T10" fmla="*/ 121 w 122"/>
                  <a:gd name="T11" fmla="*/ 36 h 136"/>
                  <a:gd name="T12" fmla="*/ 86 w 122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6">
                    <a:moveTo>
                      <a:pt x="86" y="0"/>
                    </a:moveTo>
                    <a:cubicBezTo>
                      <a:pt x="86" y="0"/>
                      <a:pt x="9" y="13"/>
                      <a:pt x="1" y="69"/>
                    </a:cubicBezTo>
                    <a:cubicBezTo>
                      <a:pt x="0" y="79"/>
                      <a:pt x="22" y="100"/>
                      <a:pt x="23" y="117"/>
                    </a:cubicBezTo>
                    <a:cubicBezTo>
                      <a:pt x="25" y="132"/>
                      <a:pt x="55" y="136"/>
                      <a:pt x="67" y="131"/>
                    </a:cubicBezTo>
                    <a:cubicBezTo>
                      <a:pt x="85" y="123"/>
                      <a:pt x="92" y="107"/>
                      <a:pt x="95" y="99"/>
                    </a:cubicBezTo>
                    <a:cubicBezTo>
                      <a:pt x="114" y="88"/>
                      <a:pt x="110" y="61"/>
                      <a:pt x="121" y="36"/>
                    </a:cubicBezTo>
                    <a:cubicBezTo>
                      <a:pt x="122" y="28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4905" y="2979"/>
                <a:ext cx="43" cy="83"/>
              </a:xfrm>
              <a:custGeom>
                <a:avLst/>
                <a:gdLst>
                  <a:gd name="T0" fmla="*/ 17 w 18"/>
                  <a:gd name="T1" fmla="*/ 0 h 35"/>
                  <a:gd name="T2" fmla="*/ 17 w 18"/>
                  <a:gd name="T3" fmla="*/ 0 h 35"/>
                  <a:gd name="T4" fmla="*/ 2 w 18"/>
                  <a:gd name="T5" fmla="*/ 16 h 35"/>
                  <a:gd name="T6" fmla="*/ 9 w 18"/>
                  <a:gd name="T7" fmla="*/ 33 h 35"/>
                  <a:gd name="T8" fmla="*/ 15 w 18"/>
                  <a:gd name="T9" fmla="*/ 30 h 35"/>
                  <a:gd name="T10" fmla="*/ 6 w 18"/>
                  <a:gd name="T11" fmla="*/ 16 h 35"/>
                  <a:gd name="T12" fmla="*/ 17 w 1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5">
                    <a:moveTo>
                      <a:pt x="17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0" y="4"/>
                      <a:pt x="5" y="8"/>
                      <a:pt x="2" y="16"/>
                    </a:cubicBezTo>
                    <a:cubicBezTo>
                      <a:pt x="0" y="22"/>
                      <a:pt x="4" y="28"/>
                      <a:pt x="9" y="33"/>
                    </a:cubicBezTo>
                    <a:cubicBezTo>
                      <a:pt x="11" y="35"/>
                      <a:pt x="17" y="33"/>
                      <a:pt x="15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5" y="10"/>
                      <a:pt x="13" y="4"/>
                      <a:pt x="17" y="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597" y="2010"/>
                <a:ext cx="296" cy="296"/>
              </a:xfrm>
              <a:custGeom>
                <a:avLst/>
                <a:gdLst>
                  <a:gd name="T0" fmla="*/ 0 w 125"/>
                  <a:gd name="T1" fmla="*/ 22 h 125"/>
                  <a:gd name="T2" fmla="*/ 33 w 125"/>
                  <a:gd name="T3" fmla="*/ 0 h 125"/>
                  <a:gd name="T4" fmla="*/ 103 w 125"/>
                  <a:gd name="T5" fmla="*/ 33 h 125"/>
                  <a:gd name="T6" fmla="*/ 53 w 125"/>
                  <a:gd name="T7" fmla="*/ 121 h 125"/>
                  <a:gd name="T8" fmla="*/ 8 w 125"/>
                  <a:gd name="T9" fmla="*/ 114 h 125"/>
                  <a:gd name="T10" fmla="*/ 0 w 125"/>
                  <a:gd name="T11" fmla="*/ 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25">
                    <a:moveTo>
                      <a:pt x="0" y="22"/>
                    </a:moveTo>
                    <a:cubicBezTo>
                      <a:pt x="0" y="22"/>
                      <a:pt x="22" y="0"/>
                      <a:pt x="33" y="0"/>
                    </a:cubicBezTo>
                    <a:cubicBezTo>
                      <a:pt x="44" y="0"/>
                      <a:pt x="81" y="9"/>
                      <a:pt x="103" y="33"/>
                    </a:cubicBezTo>
                    <a:cubicBezTo>
                      <a:pt x="125" y="57"/>
                      <a:pt x="53" y="121"/>
                      <a:pt x="53" y="121"/>
                    </a:cubicBezTo>
                    <a:cubicBezTo>
                      <a:pt x="53" y="121"/>
                      <a:pt x="17" y="125"/>
                      <a:pt x="8" y="114"/>
                    </a:cubicBezTo>
                    <a:cubicBezTo>
                      <a:pt x="0" y="10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7597" y="2046"/>
                <a:ext cx="185" cy="251"/>
              </a:xfrm>
              <a:custGeom>
                <a:avLst/>
                <a:gdLst>
                  <a:gd name="T0" fmla="*/ 75 w 78"/>
                  <a:gd name="T1" fmla="*/ 16 h 106"/>
                  <a:gd name="T2" fmla="*/ 59 w 78"/>
                  <a:gd name="T3" fmla="*/ 27 h 106"/>
                  <a:gd name="T4" fmla="*/ 41 w 78"/>
                  <a:gd name="T5" fmla="*/ 17 h 106"/>
                  <a:gd name="T6" fmla="*/ 43 w 78"/>
                  <a:gd name="T7" fmla="*/ 15 h 106"/>
                  <a:gd name="T8" fmla="*/ 49 w 78"/>
                  <a:gd name="T9" fmla="*/ 10 h 106"/>
                  <a:gd name="T10" fmla="*/ 47 w 78"/>
                  <a:gd name="T11" fmla="*/ 8 h 106"/>
                  <a:gd name="T12" fmla="*/ 38 w 78"/>
                  <a:gd name="T13" fmla="*/ 13 h 106"/>
                  <a:gd name="T14" fmla="*/ 36 w 78"/>
                  <a:gd name="T15" fmla="*/ 16 h 106"/>
                  <a:gd name="T16" fmla="*/ 14 w 78"/>
                  <a:gd name="T17" fmla="*/ 10 h 106"/>
                  <a:gd name="T18" fmla="*/ 16 w 78"/>
                  <a:gd name="T19" fmla="*/ 7 h 106"/>
                  <a:gd name="T20" fmla="*/ 21 w 78"/>
                  <a:gd name="T21" fmla="*/ 4 h 106"/>
                  <a:gd name="T22" fmla="*/ 24 w 78"/>
                  <a:gd name="T23" fmla="*/ 2 h 106"/>
                  <a:gd name="T24" fmla="*/ 24 w 78"/>
                  <a:gd name="T25" fmla="*/ 1 h 106"/>
                  <a:gd name="T26" fmla="*/ 13 w 78"/>
                  <a:gd name="T27" fmla="*/ 4 h 106"/>
                  <a:gd name="T28" fmla="*/ 9 w 78"/>
                  <a:gd name="T29" fmla="*/ 8 h 106"/>
                  <a:gd name="T30" fmla="*/ 0 w 78"/>
                  <a:gd name="T31" fmla="*/ 7 h 106"/>
                  <a:gd name="T32" fmla="*/ 0 w 78"/>
                  <a:gd name="T33" fmla="*/ 88 h 106"/>
                  <a:gd name="T34" fmla="*/ 23 w 78"/>
                  <a:gd name="T35" fmla="*/ 106 h 106"/>
                  <a:gd name="T36" fmla="*/ 29 w 78"/>
                  <a:gd name="T37" fmla="*/ 43 h 106"/>
                  <a:gd name="T38" fmla="*/ 66 w 78"/>
                  <a:gd name="T39" fmla="*/ 43 h 106"/>
                  <a:gd name="T40" fmla="*/ 62 w 78"/>
                  <a:gd name="T41" fmla="*/ 29 h 106"/>
                  <a:gd name="T42" fmla="*/ 67 w 78"/>
                  <a:gd name="T43" fmla="*/ 23 h 106"/>
                  <a:gd name="T44" fmla="*/ 76 w 78"/>
                  <a:gd name="T45" fmla="*/ 17 h 106"/>
                  <a:gd name="T46" fmla="*/ 75 w 78"/>
                  <a:gd name="T4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06">
                    <a:moveTo>
                      <a:pt x="75" y="16"/>
                    </a:moveTo>
                    <a:cubicBezTo>
                      <a:pt x="69" y="16"/>
                      <a:pt x="62" y="21"/>
                      <a:pt x="59" y="27"/>
                    </a:cubicBezTo>
                    <a:cubicBezTo>
                      <a:pt x="55" y="23"/>
                      <a:pt x="48" y="20"/>
                      <a:pt x="41" y="17"/>
                    </a:cubicBezTo>
                    <a:cubicBezTo>
                      <a:pt x="42" y="17"/>
                      <a:pt x="42" y="16"/>
                      <a:pt x="43" y="15"/>
                    </a:cubicBezTo>
                    <a:cubicBezTo>
                      <a:pt x="45" y="13"/>
                      <a:pt x="48" y="12"/>
                      <a:pt x="49" y="10"/>
                    </a:cubicBezTo>
                    <a:cubicBezTo>
                      <a:pt x="50" y="8"/>
                      <a:pt x="49" y="8"/>
                      <a:pt x="47" y="8"/>
                    </a:cubicBezTo>
                    <a:cubicBezTo>
                      <a:pt x="44" y="8"/>
                      <a:pt x="40" y="10"/>
                      <a:pt x="38" y="13"/>
                    </a:cubicBezTo>
                    <a:cubicBezTo>
                      <a:pt x="37" y="14"/>
                      <a:pt x="36" y="15"/>
                      <a:pt x="36" y="16"/>
                    </a:cubicBezTo>
                    <a:cubicBezTo>
                      <a:pt x="28" y="13"/>
                      <a:pt x="20" y="11"/>
                      <a:pt x="14" y="10"/>
                    </a:cubicBezTo>
                    <a:cubicBezTo>
                      <a:pt x="15" y="9"/>
                      <a:pt x="16" y="8"/>
                      <a:pt x="16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3" y="7"/>
                      <a:pt x="0" y="7"/>
                      <a:pt x="0" y="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9" y="106"/>
                      <a:pt x="23" y="106"/>
                    </a:cubicBezTo>
                    <a:cubicBezTo>
                      <a:pt x="38" y="105"/>
                      <a:pt x="29" y="43"/>
                      <a:pt x="29" y="43"/>
                    </a:cubicBezTo>
                    <a:cubicBezTo>
                      <a:pt x="29" y="43"/>
                      <a:pt x="55" y="67"/>
                      <a:pt x="66" y="43"/>
                    </a:cubicBezTo>
                    <a:cubicBezTo>
                      <a:pt x="68" y="38"/>
                      <a:pt x="66" y="33"/>
                      <a:pt x="62" y="29"/>
                    </a:cubicBezTo>
                    <a:cubicBezTo>
                      <a:pt x="64" y="27"/>
                      <a:pt x="65" y="25"/>
                      <a:pt x="67" y="23"/>
                    </a:cubicBezTo>
                    <a:cubicBezTo>
                      <a:pt x="70" y="20"/>
                      <a:pt x="73" y="20"/>
                      <a:pt x="76" y="17"/>
                    </a:cubicBezTo>
                    <a:cubicBezTo>
                      <a:pt x="78" y="16"/>
                      <a:pt x="76" y="16"/>
                      <a:pt x="75" y="16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521" y="2228"/>
                <a:ext cx="1201" cy="966"/>
              </a:xfrm>
              <a:custGeom>
                <a:avLst/>
                <a:gdLst>
                  <a:gd name="T0" fmla="*/ 25 w 508"/>
                  <a:gd name="T1" fmla="*/ 368 h 408"/>
                  <a:gd name="T2" fmla="*/ 508 w 508"/>
                  <a:gd name="T3" fmla="*/ 29 h 408"/>
                  <a:gd name="T4" fmla="*/ 451 w 508"/>
                  <a:gd name="T5" fmla="*/ 0 h 408"/>
                  <a:gd name="T6" fmla="*/ 71 w 508"/>
                  <a:gd name="T7" fmla="*/ 202 h 408"/>
                  <a:gd name="T8" fmla="*/ 25 w 508"/>
                  <a:gd name="T9" fmla="*/ 36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408">
                    <a:moveTo>
                      <a:pt x="25" y="368"/>
                    </a:moveTo>
                    <a:cubicBezTo>
                      <a:pt x="25" y="368"/>
                      <a:pt x="333" y="408"/>
                      <a:pt x="508" y="29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51" y="0"/>
                      <a:pt x="285" y="267"/>
                      <a:pt x="71" y="202"/>
                    </a:cubicBezTo>
                    <a:cubicBezTo>
                      <a:pt x="71" y="202"/>
                      <a:pt x="0" y="237"/>
                      <a:pt x="25" y="368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896" y="2133"/>
                <a:ext cx="1355" cy="796"/>
              </a:xfrm>
              <a:custGeom>
                <a:avLst/>
                <a:gdLst>
                  <a:gd name="T0" fmla="*/ 573 w 573"/>
                  <a:gd name="T1" fmla="*/ 150 h 336"/>
                  <a:gd name="T2" fmla="*/ 0 w 573"/>
                  <a:gd name="T3" fmla="*/ 288 h 336"/>
                  <a:gd name="T4" fmla="*/ 42 w 573"/>
                  <a:gd name="T5" fmla="*/ 336 h 336"/>
                  <a:gd name="T6" fmla="*/ 469 w 573"/>
                  <a:gd name="T7" fmla="*/ 287 h 336"/>
                  <a:gd name="T8" fmla="*/ 573 w 573"/>
                  <a:gd name="T9" fmla="*/ 15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" h="336">
                    <a:moveTo>
                      <a:pt x="573" y="150"/>
                    </a:moveTo>
                    <a:cubicBezTo>
                      <a:pt x="573" y="150"/>
                      <a:pt x="302" y="0"/>
                      <a:pt x="0" y="288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2" y="336"/>
                      <a:pt x="294" y="149"/>
                      <a:pt x="469" y="287"/>
                    </a:cubicBezTo>
                    <a:cubicBezTo>
                      <a:pt x="469" y="287"/>
                      <a:pt x="549" y="281"/>
                      <a:pt x="573" y="150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5336" y="2479"/>
                <a:ext cx="1320" cy="1459"/>
              </a:xfrm>
              <a:custGeom>
                <a:avLst/>
                <a:gdLst>
                  <a:gd name="T0" fmla="*/ 558 w 558"/>
                  <a:gd name="T1" fmla="*/ 191 h 616"/>
                  <a:gd name="T2" fmla="*/ 558 w 558"/>
                  <a:gd name="T3" fmla="*/ 242 h 616"/>
                  <a:gd name="T4" fmla="*/ 473 w 558"/>
                  <a:gd name="T5" fmla="*/ 389 h 616"/>
                  <a:gd name="T6" fmla="*/ 194 w 558"/>
                  <a:gd name="T7" fmla="*/ 538 h 616"/>
                  <a:gd name="T8" fmla="*/ 131 w 558"/>
                  <a:gd name="T9" fmla="*/ 598 h 616"/>
                  <a:gd name="T10" fmla="*/ 0 w 558"/>
                  <a:gd name="T11" fmla="*/ 375 h 616"/>
                  <a:gd name="T12" fmla="*/ 124 w 558"/>
                  <a:gd name="T13" fmla="*/ 299 h 616"/>
                  <a:gd name="T14" fmla="*/ 350 w 558"/>
                  <a:gd name="T15" fmla="*/ 23 h 616"/>
                  <a:gd name="T16" fmla="*/ 408 w 558"/>
                  <a:gd name="T17" fmla="*/ 0 h 616"/>
                  <a:gd name="T18" fmla="*/ 486 w 558"/>
                  <a:gd name="T19" fmla="*/ 58 h 616"/>
                  <a:gd name="T20" fmla="*/ 558 w 558"/>
                  <a:gd name="T21" fmla="*/ 19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8" h="616">
                    <a:moveTo>
                      <a:pt x="558" y="191"/>
                    </a:moveTo>
                    <a:cubicBezTo>
                      <a:pt x="558" y="242"/>
                      <a:pt x="558" y="242"/>
                      <a:pt x="558" y="242"/>
                    </a:cubicBezTo>
                    <a:cubicBezTo>
                      <a:pt x="558" y="242"/>
                      <a:pt x="485" y="334"/>
                      <a:pt x="473" y="389"/>
                    </a:cubicBezTo>
                    <a:cubicBezTo>
                      <a:pt x="473" y="389"/>
                      <a:pt x="280" y="456"/>
                      <a:pt x="194" y="538"/>
                    </a:cubicBezTo>
                    <a:cubicBezTo>
                      <a:pt x="113" y="616"/>
                      <a:pt x="131" y="598"/>
                      <a:pt x="131" y="598"/>
                    </a:cubicBezTo>
                    <a:cubicBezTo>
                      <a:pt x="131" y="598"/>
                      <a:pt x="23" y="469"/>
                      <a:pt x="0" y="375"/>
                    </a:cubicBezTo>
                    <a:cubicBezTo>
                      <a:pt x="0" y="375"/>
                      <a:pt x="80" y="358"/>
                      <a:pt x="124" y="299"/>
                    </a:cubicBezTo>
                    <a:cubicBezTo>
                      <a:pt x="168" y="240"/>
                      <a:pt x="286" y="60"/>
                      <a:pt x="350" y="23"/>
                    </a:cubicBezTo>
                    <a:cubicBezTo>
                      <a:pt x="408" y="0"/>
                      <a:pt x="408" y="0"/>
                      <a:pt x="408" y="0"/>
                    </a:cubicBezTo>
                    <a:cubicBezTo>
                      <a:pt x="486" y="58"/>
                      <a:pt x="486" y="58"/>
                      <a:pt x="486" y="58"/>
                    </a:cubicBezTo>
                    <a:lnTo>
                      <a:pt x="558" y="1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5390" y="2605"/>
                <a:ext cx="1223" cy="1245"/>
              </a:xfrm>
              <a:custGeom>
                <a:avLst/>
                <a:gdLst>
                  <a:gd name="T0" fmla="*/ 499 w 517"/>
                  <a:gd name="T1" fmla="*/ 0 h 526"/>
                  <a:gd name="T2" fmla="*/ 349 w 517"/>
                  <a:gd name="T3" fmla="*/ 3 h 526"/>
                  <a:gd name="T4" fmla="*/ 301 w 517"/>
                  <a:gd name="T5" fmla="*/ 138 h 526"/>
                  <a:gd name="T6" fmla="*/ 200 w 517"/>
                  <a:gd name="T7" fmla="*/ 152 h 526"/>
                  <a:gd name="T8" fmla="*/ 0 w 517"/>
                  <a:gd name="T9" fmla="*/ 385 h 526"/>
                  <a:gd name="T10" fmla="*/ 93 w 517"/>
                  <a:gd name="T11" fmla="*/ 526 h 526"/>
                  <a:gd name="T12" fmla="*/ 362 w 517"/>
                  <a:gd name="T13" fmla="*/ 357 h 526"/>
                  <a:gd name="T14" fmla="*/ 379 w 517"/>
                  <a:gd name="T15" fmla="*/ 311 h 526"/>
                  <a:gd name="T16" fmla="*/ 479 w 517"/>
                  <a:gd name="T17" fmla="*/ 270 h 526"/>
                  <a:gd name="T18" fmla="*/ 517 w 517"/>
                  <a:gd name="T19" fmla="*/ 157 h 526"/>
                  <a:gd name="T20" fmla="*/ 499 w 517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7" h="526">
                    <a:moveTo>
                      <a:pt x="499" y="0"/>
                    </a:moveTo>
                    <a:cubicBezTo>
                      <a:pt x="349" y="3"/>
                      <a:pt x="349" y="3"/>
                      <a:pt x="349" y="3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52"/>
                      <a:pt x="199" y="282"/>
                      <a:pt x="0" y="385"/>
                    </a:cubicBezTo>
                    <a:cubicBezTo>
                      <a:pt x="0" y="385"/>
                      <a:pt x="60" y="489"/>
                      <a:pt x="93" y="526"/>
                    </a:cubicBezTo>
                    <a:cubicBezTo>
                      <a:pt x="362" y="357"/>
                      <a:pt x="362" y="357"/>
                      <a:pt x="362" y="357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517" y="157"/>
                      <a:pt x="517" y="157"/>
                      <a:pt x="517" y="157"/>
                    </a:cubicBezTo>
                    <a:cubicBezTo>
                      <a:pt x="517" y="157"/>
                      <a:pt x="509" y="31"/>
                      <a:pt x="499" y="0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6284" y="1811"/>
                <a:ext cx="849" cy="1367"/>
              </a:xfrm>
              <a:custGeom>
                <a:avLst/>
                <a:gdLst>
                  <a:gd name="T0" fmla="*/ 355 w 359"/>
                  <a:gd name="T1" fmla="*/ 181 h 577"/>
                  <a:gd name="T2" fmla="*/ 150 w 359"/>
                  <a:gd name="T3" fmla="*/ 88 h 577"/>
                  <a:gd name="T4" fmla="*/ 104 w 359"/>
                  <a:gd name="T5" fmla="*/ 224 h 577"/>
                  <a:gd name="T6" fmla="*/ 124 w 359"/>
                  <a:gd name="T7" fmla="*/ 289 h 577"/>
                  <a:gd name="T8" fmla="*/ 115 w 359"/>
                  <a:gd name="T9" fmla="*/ 335 h 577"/>
                  <a:gd name="T10" fmla="*/ 0 w 359"/>
                  <a:gd name="T11" fmla="*/ 572 h 577"/>
                  <a:gd name="T12" fmla="*/ 155 w 359"/>
                  <a:gd name="T13" fmla="*/ 453 h 577"/>
                  <a:gd name="T14" fmla="*/ 220 w 359"/>
                  <a:gd name="T15" fmla="*/ 390 h 577"/>
                  <a:gd name="T16" fmla="*/ 311 w 359"/>
                  <a:gd name="T17" fmla="*/ 382 h 577"/>
                  <a:gd name="T18" fmla="*/ 355 w 359"/>
                  <a:gd name="T19" fmla="*/ 18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577">
                    <a:moveTo>
                      <a:pt x="355" y="181"/>
                    </a:moveTo>
                    <a:cubicBezTo>
                      <a:pt x="333" y="0"/>
                      <a:pt x="182" y="68"/>
                      <a:pt x="150" y="88"/>
                    </a:cubicBezTo>
                    <a:cubicBezTo>
                      <a:pt x="118" y="108"/>
                      <a:pt x="104" y="224"/>
                      <a:pt x="104" y="224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15" y="335"/>
                      <a:pt x="115" y="335"/>
                      <a:pt x="115" y="33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17" y="577"/>
                      <a:pt x="86" y="508"/>
                      <a:pt x="155" y="453"/>
                    </a:cubicBezTo>
                    <a:cubicBezTo>
                      <a:pt x="175" y="429"/>
                      <a:pt x="212" y="386"/>
                      <a:pt x="220" y="390"/>
                    </a:cubicBezTo>
                    <a:cubicBezTo>
                      <a:pt x="232" y="395"/>
                      <a:pt x="302" y="410"/>
                      <a:pt x="311" y="382"/>
                    </a:cubicBezTo>
                    <a:cubicBezTo>
                      <a:pt x="322" y="345"/>
                      <a:pt x="359" y="213"/>
                      <a:pt x="355" y="181"/>
                    </a:cubicBezTo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6244" y="2505"/>
                <a:ext cx="766" cy="727"/>
              </a:xfrm>
              <a:custGeom>
                <a:avLst/>
                <a:gdLst>
                  <a:gd name="T0" fmla="*/ 318 w 324"/>
                  <a:gd name="T1" fmla="*/ 91 h 307"/>
                  <a:gd name="T2" fmla="*/ 196 w 324"/>
                  <a:gd name="T3" fmla="*/ 35 h 307"/>
                  <a:gd name="T4" fmla="*/ 156 w 324"/>
                  <a:gd name="T5" fmla="*/ 17 h 307"/>
                  <a:gd name="T6" fmla="*/ 3 w 324"/>
                  <a:gd name="T7" fmla="*/ 284 h 307"/>
                  <a:gd name="T8" fmla="*/ 116 w 324"/>
                  <a:gd name="T9" fmla="*/ 209 h 307"/>
                  <a:gd name="T10" fmla="*/ 239 w 324"/>
                  <a:gd name="T11" fmla="*/ 97 h 307"/>
                  <a:gd name="T12" fmla="*/ 324 w 324"/>
                  <a:gd name="T13" fmla="*/ 97 h 307"/>
                  <a:gd name="T14" fmla="*/ 318 w 324"/>
                  <a:gd name="T15" fmla="*/ 9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307">
                    <a:moveTo>
                      <a:pt x="318" y="91"/>
                    </a:moveTo>
                    <a:cubicBezTo>
                      <a:pt x="318" y="91"/>
                      <a:pt x="226" y="57"/>
                      <a:pt x="196" y="35"/>
                    </a:cubicBezTo>
                    <a:cubicBezTo>
                      <a:pt x="166" y="14"/>
                      <a:pt x="155" y="0"/>
                      <a:pt x="156" y="17"/>
                    </a:cubicBezTo>
                    <a:cubicBezTo>
                      <a:pt x="157" y="28"/>
                      <a:pt x="133" y="127"/>
                      <a:pt x="3" y="284"/>
                    </a:cubicBezTo>
                    <a:cubicBezTo>
                      <a:pt x="0" y="307"/>
                      <a:pt x="93" y="217"/>
                      <a:pt x="116" y="209"/>
                    </a:cubicBezTo>
                    <a:cubicBezTo>
                      <a:pt x="160" y="178"/>
                      <a:pt x="231" y="94"/>
                      <a:pt x="239" y="97"/>
                    </a:cubicBezTo>
                    <a:cubicBezTo>
                      <a:pt x="249" y="102"/>
                      <a:pt x="306" y="114"/>
                      <a:pt x="324" y="97"/>
                    </a:cubicBezTo>
                    <a:cubicBezTo>
                      <a:pt x="323" y="94"/>
                      <a:pt x="321" y="92"/>
                      <a:pt x="318" y="9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606" y="2181"/>
                <a:ext cx="50" cy="151"/>
              </a:xfrm>
              <a:custGeom>
                <a:avLst/>
                <a:gdLst>
                  <a:gd name="T0" fmla="*/ 1 w 21"/>
                  <a:gd name="T1" fmla="*/ 2 h 64"/>
                  <a:gd name="T2" fmla="*/ 21 w 21"/>
                  <a:gd name="T3" fmla="*/ 32 h 64"/>
                  <a:gd name="T4" fmla="*/ 0 w 21"/>
                  <a:gd name="T5" fmla="*/ 64 h 64"/>
                  <a:gd name="T6" fmla="*/ 1 w 21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4">
                    <a:moveTo>
                      <a:pt x="1" y="2"/>
                    </a:moveTo>
                    <a:cubicBezTo>
                      <a:pt x="1" y="2"/>
                      <a:pt x="21" y="0"/>
                      <a:pt x="21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5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932" y="2304"/>
                <a:ext cx="45" cy="61"/>
              </a:xfrm>
              <a:custGeom>
                <a:avLst/>
                <a:gdLst>
                  <a:gd name="T0" fmla="*/ 2 w 19"/>
                  <a:gd name="T1" fmla="*/ 11 h 26"/>
                  <a:gd name="T2" fmla="*/ 6 w 19"/>
                  <a:gd name="T3" fmla="*/ 25 h 26"/>
                  <a:gd name="T4" fmla="*/ 17 w 19"/>
                  <a:gd name="T5" fmla="*/ 15 h 26"/>
                  <a:gd name="T6" fmla="*/ 13 w 19"/>
                  <a:gd name="T7" fmla="*/ 2 h 26"/>
                  <a:gd name="T8" fmla="*/ 2 w 1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2" y="11"/>
                    </a:moveTo>
                    <a:cubicBezTo>
                      <a:pt x="0" y="18"/>
                      <a:pt x="2" y="24"/>
                      <a:pt x="6" y="25"/>
                    </a:cubicBezTo>
                    <a:cubicBezTo>
                      <a:pt x="10" y="26"/>
                      <a:pt x="15" y="22"/>
                      <a:pt x="17" y="15"/>
                    </a:cubicBezTo>
                    <a:cubicBezTo>
                      <a:pt x="19" y="9"/>
                      <a:pt x="17" y="3"/>
                      <a:pt x="13" y="2"/>
                    </a:cubicBezTo>
                    <a:cubicBezTo>
                      <a:pt x="9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7065" y="2368"/>
                <a:ext cx="35" cy="61"/>
              </a:xfrm>
              <a:custGeom>
                <a:avLst/>
                <a:gdLst>
                  <a:gd name="T0" fmla="*/ 2 w 15"/>
                  <a:gd name="T1" fmla="*/ 11 h 26"/>
                  <a:gd name="T2" fmla="*/ 4 w 15"/>
                  <a:gd name="T3" fmla="*/ 25 h 26"/>
                  <a:gd name="T4" fmla="*/ 13 w 15"/>
                  <a:gd name="T5" fmla="*/ 15 h 26"/>
                  <a:gd name="T6" fmla="*/ 11 w 15"/>
                  <a:gd name="T7" fmla="*/ 2 h 26"/>
                  <a:gd name="T8" fmla="*/ 2 w 15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2" y="11"/>
                    </a:moveTo>
                    <a:cubicBezTo>
                      <a:pt x="0" y="18"/>
                      <a:pt x="0" y="24"/>
                      <a:pt x="4" y="25"/>
                    </a:cubicBezTo>
                    <a:cubicBezTo>
                      <a:pt x="7" y="26"/>
                      <a:pt x="11" y="21"/>
                      <a:pt x="13" y="15"/>
                    </a:cubicBezTo>
                    <a:cubicBezTo>
                      <a:pt x="15" y="9"/>
                      <a:pt x="15" y="3"/>
                      <a:pt x="11" y="2"/>
                    </a:cubicBezTo>
                    <a:cubicBezTo>
                      <a:pt x="8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83" y="2176"/>
                <a:ext cx="132" cy="50"/>
              </a:xfrm>
              <a:custGeom>
                <a:avLst/>
                <a:gdLst>
                  <a:gd name="T0" fmla="*/ 54 w 56"/>
                  <a:gd name="T1" fmla="*/ 19 h 21"/>
                  <a:gd name="T2" fmla="*/ 3 w 56"/>
                  <a:gd name="T3" fmla="*/ 8 h 21"/>
                  <a:gd name="T4" fmla="*/ 4 w 56"/>
                  <a:gd name="T5" fmla="*/ 11 h 21"/>
                  <a:gd name="T6" fmla="*/ 26 w 56"/>
                  <a:gd name="T7" fmla="*/ 8 h 21"/>
                  <a:gd name="T8" fmla="*/ 50 w 56"/>
                  <a:gd name="T9" fmla="*/ 21 h 21"/>
                  <a:gd name="T10" fmla="*/ 54 w 5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1">
                    <a:moveTo>
                      <a:pt x="54" y="19"/>
                    </a:moveTo>
                    <a:cubicBezTo>
                      <a:pt x="41" y="5"/>
                      <a:pt x="20" y="0"/>
                      <a:pt x="3" y="8"/>
                    </a:cubicBezTo>
                    <a:cubicBezTo>
                      <a:pt x="0" y="9"/>
                      <a:pt x="3" y="11"/>
                      <a:pt x="4" y="11"/>
                    </a:cubicBezTo>
                    <a:cubicBezTo>
                      <a:pt x="12" y="9"/>
                      <a:pt x="18" y="7"/>
                      <a:pt x="26" y="8"/>
                    </a:cubicBezTo>
                    <a:cubicBezTo>
                      <a:pt x="36" y="9"/>
                      <a:pt x="43" y="15"/>
                      <a:pt x="50" y="21"/>
                    </a:cubicBezTo>
                    <a:cubicBezTo>
                      <a:pt x="52" y="21"/>
                      <a:pt x="56" y="21"/>
                      <a:pt x="54" y="19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096" y="2271"/>
                <a:ext cx="47" cy="28"/>
              </a:xfrm>
              <a:custGeom>
                <a:avLst/>
                <a:gdLst>
                  <a:gd name="T0" fmla="*/ 13 w 20"/>
                  <a:gd name="T1" fmla="*/ 2 h 12"/>
                  <a:gd name="T2" fmla="*/ 1 w 20"/>
                  <a:gd name="T3" fmla="*/ 1 h 12"/>
                  <a:gd name="T4" fmla="*/ 1 w 20"/>
                  <a:gd name="T5" fmla="*/ 2 h 12"/>
                  <a:gd name="T6" fmla="*/ 9 w 20"/>
                  <a:gd name="T7" fmla="*/ 4 h 12"/>
                  <a:gd name="T8" fmla="*/ 16 w 20"/>
                  <a:gd name="T9" fmla="*/ 11 h 12"/>
                  <a:gd name="T10" fmla="*/ 20 w 20"/>
                  <a:gd name="T11" fmla="*/ 10 h 12"/>
                  <a:gd name="T12" fmla="*/ 13 w 2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3" y="2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2" y="6"/>
                      <a:pt x="14" y="9"/>
                      <a:pt x="16" y="11"/>
                    </a:cubicBezTo>
                    <a:cubicBezTo>
                      <a:pt x="17" y="12"/>
                      <a:pt x="20" y="12"/>
                      <a:pt x="20" y="10"/>
                    </a:cubicBezTo>
                    <a:cubicBezTo>
                      <a:pt x="20" y="7"/>
                      <a:pt x="16" y="3"/>
                      <a:pt x="13" y="2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6171" y="2095"/>
                <a:ext cx="437" cy="590"/>
              </a:xfrm>
              <a:custGeom>
                <a:avLst/>
                <a:gdLst>
                  <a:gd name="T0" fmla="*/ 172 w 185"/>
                  <a:gd name="T1" fmla="*/ 20 h 249"/>
                  <a:gd name="T2" fmla="*/ 163 w 185"/>
                  <a:gd name="T3" fmla="*/ 100 h 249"/>
                  <a:gd name="T4" fmla="*/ 185 w 185"/>
                  <a:gd name="T5" fmla="*/ 128 h 249"/>
                  <a:gd name="T6" fmla="*/ 164 w 185"/>
                  <a:gd name="T7" fmla="*/ 249 h 249"/>
                  <a:gd name="T8" fmla="*/ 52 w 185"/>
                  <a:gd name="T9" fmla="*/ 215 h 249"/>
                  <a:gd name="T10" fmla="*/ 4 w 185"/>
                  <a:gd name="T11" fmla="*/ 113 h 249"/>
                  <a:gd name="T12" fmla="*/ 67 w 185"/>
                  <a:gd name="T13" fmla="*/ 25 h 249"/>
                  <a:gd name="T14" fmla="*/ 172 w 185"/>
                  <a:gd name="T15" fmla="*/ 2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249">
                    <a:moveTo>
                      <a:pt x="172" y="20"/>
                    </a:moveTo>
                    <a:cubicBezTo>
                      <a:pt x="172" y="20"/>
                      <a:pt x="147" y="80"/>
                      <a:pt x="163" y="100"/>
                    </a:cubicBezTo>
                    <a:cubicBezTo>
                      <a:pt x="179" y="120"/>
                      <a:pt x="185" y="128"/>
                      <a:pt x="185" y="128"/>
                    </a:cubicBezTo>
                    <a:cubicBezTo>
                      <a:pt x="164" y="249"/>
                      <a:pt x="164" y="249"/>
                      <a:pt x="164" y="249"/>
                    </a:cubicBezTo>
                    <a:cubicBezTo>
                      <a:pt x="164" y="249"/>
                      <a:pt x="139" y="227"/>
                      <a:pt x="52" y="215"/>
                    </a:cubicBezTo>
                    <a:cubicBezTo>
                      <a:pt x="52" y="215"/>
                      <a:pt x="12" y="137"/>
                      <a:pt x="4" y="113"/>
                    </a:cubicBezTo>
                    <a:cubicBezTo>
                      <a:pt x="0" y="100"/>
                      <a:pt x="50" y="36"/>
                      <a:pt x="67" y="25"/>
                    </a:cubicBezTo>
                    <a:cubicBezTo>
                      <a:pt x="108" y="0"/>
                      <a:pt x="172" y="20"/>
                      <a:pt x="172" y="20"/>
                    </a:cubicBezTo>
                    <a:close/>
                  </a:path>
                </a:pathLst>
              </a:custGeom>
              <a:solidFill>
                <a:srgbClr val="7E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6017" y="1773"/>
                <a:ext cx="1197" cy="950"/>
              </a:xfrm>
              <a:custGeom>
                <a:avLst/>
                <a:gdLst>
                  <a:gd name="T0" fmla="*/ 499 w 506"/>
                  <a:gd name="T1" fmla="*/ 147 h 401"/>
                  <a:gd name="T2" fmla="*/ 420 w 506"/>
                  <a:gd name="T3" fmla="*/ 59 h 401"/>
                  <a:gd name="T4" fmla="*/ 244 w 506"/>
                  <a:gd name="T5" fmla="*/ 52 h 401"/>
                  <a:gd name="T6" fmla="*/ 5 w 506"/>
                  <a:gd name="T7" fmla="*/ 61 h 401"/>
                  <a:gd name="T8" fmla="*/ 18 w 506"/>
                  <a:gd name="T9" fmla="*/ 182 h 401"/>
                  <a:gd name="T10" fmla="*/ 96 w 506"/>
                  <a:gd name="T11" fmla="*/ 174 h 401"/>
                  <a:gd name="T12" fmla="*/ 36 w 506"/>
                  <a:gd name="T13" fmla="*/ 198 h 401"/>
                  <a:gd name="T14" fmla="*/ 54 w 506"/>
                  <a:gd name="T15" fmla="*/ 257 h 401"/>
                  <a:gd name="T16" fmla="*/ 173 w 506"/>
                  <a:gd name="T17" fmla="*/ 205 h 401"/>
                  <a:gd name="T18" fmla="*/ 101 w 506"/>
                  <a:gd name="T19" fmla="*/ 363 h 401"/>
                  <a:gd name="T20" fmla="*/ 125 w 506"/>
                  <a:gd name="T21" fmla="*/ 401 h 401"/>
                  <a:gd name="T22" fmla="*/ 244 w 506"/>
                  <a:gd name="T23" fmla="*/ 159 h 401"/>
                  <a:gd name="T24" fmla="*/ 273 w 506"/>
                  <a:gd name="T25" fmla="*/ 145 h 401"/>
                  <a:gd name="T26" fmla="*/ 187 w 506"/>
                  <a:gd name="T27" fmla="*/ 312 h 401"/>
                  <a:gd name="T28" fmla="*/ 173 w 506"/>
                  <a:gd name="T29" fmla="*/ 363 h 401"/>
                  <a:gd name="T30" fmla="*/ 289 w 506"/>
                  <a:gd name="T31" fmla="*/ 237 h 401"/>
                  <a:gd name="T32" fmla="*/ 339 w 506"/>
                  <a:gd name="T33" fmla="*/ 123 h 401"/>
                  <a:gd name="T34" fmla="*/ 336 w 506"/>
                  <a:gd name="T35" fmla="*/ 161 h 401"/>
                  <a:gd name="T36" fmla="*/ 420 w 506"/>
                  <a:gd name="T37" fmla="*/ 142 h 401"/>
                  <a:gd name="T38" fmla="*/ 430 w 506"/>
                  <a:gd name="T39" fmla="*/ 216 h 401"/>
                  <a:gd name="T40" fmla="*/ 476 w 506"/>
                  <a:gd name="T41" fmla="*/ 174 h 401"/>
                  <a:gd name="T42" fmla="*/ 486 w 506"/>
                  <a:gd name="T43" fmla="*/ 225 h 401"/>
                  <a:gd name="T44" fmla="*/ 499 w 506"/>
                  <a:gd name="T45" fmla="*/ 14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6" h="401">
                    <a:moveTo>
                      <a:pt x="499" y="147"/>
                    </a:moveTo>
                    <a:cubicBezTo>
                      <a:pt x="492" y="100"/>
                      <a:pt x="454" y="91"/>
                      <a:pt x="420" y="59"/>
                    </a:cubicBezTo>
                    <a:cubicBezTo>
                      <a:pt x="386" y="27"/>
                      <a:pt x="319" y="0"/>
                      <a:pt x="244" y="52"/>
                    </a:cubicBezTo>
                    <a:cubicBezTo>
                      <a:pt x="244" y="52"/>
                      <a:pt x="100" y="124"/>
                      <a:pt x="5" y="61"/>
                    </a:cubicBezTo>
                    <a:cubicBezTo>
                      <a:pt x="5" y="61"/>
                      <a:pt x="0" y="125"/>
                      <a:pt x="18" y="182"/>
                    </a:cubicBezTo>
                    <a:cubicBezTo>
                      <a:pt x="96" y="174"/>
                      <a:pt x="96" y="174"/>
                      <a:pt x="96" y="174"/>
                    </a:cubicBezTo>
                    <a:cubicBezTo>
                      <a:pt x="96" y="174"/>
                      <a:pt x="49" y="199"/>
                      <a:pt x="36" y="198"/>
                    </a:cubicBezTo>
                    <a:cubicBezTo>
                      <a:pt x="36" y="198"/>
                      <a:pt x="43" y="236"/>
                      <a:pt x="54" y="257"/>
                    </a:cubicBezTo>
                    <a:cubicBezTo>
                      <a:pt x="65" y="278"/>
                      <a:pt x="173" y="205"/>
                      <a:pt x="173" y="205"/>
                    </a:cubicBezTo>
                    <a:cubicBezTo>
                      <a:pt x="173" y="205"/>
                      <a:pt x="112" y="288"/>
                      <a:pt x="101" y="363"/>
                    </a:cubicBezTo>
                    <a:cubicBezTo>
                      <a:pt x="125" y="401"/>
                      <a:pt x="125" y="401"/>
                      <a:pt x="125" y="401"/>
                    </a:cubicBezTo>
                    <a:cubicBezTo>
                      <a:pt x="125" y="401"/>
                      <a:pt x="196" y="202"/>
                      <a:pt x="244" y="159"/>
                    </a:cubicBezTo>
                    <a:cubicBezTo>
                      <a:pt x="251" y="153"/>
                      <a:pt x="260" y="144"/>
                      <a:pt x="273" y="145"/>
                    </a:cubicBezTo>
                    <a:cubicBezTo>
                      <a:pt x="294" y="238"/>
                      <a:pt x="204" y="292"/>
                      <a:pt x="187" y="312"/>
                    </a:cubicBezTo>
                    <a:cubicBezTo>
                      <a:pt x="170" y="333"/>
                      <a:pt x="173" y="363"/>
                      <a:pt x="173" y="363"/>
                    </a:cubicBezTo>
                    <a:cubicBezTo>
                      <a:pt x="184" y="324"/>
                      <a:pt x="262" y="290"/>
                      <a:pt x="289" y="237"/>
                    </a:cubicBezTo>
                    <a:cubicBezTo>
                      <a:pt x="310" y="196"/>
                      <a:pt x="332" y="143"/>
                      <a:pt x="339" y="123"/>
                    </a:cubicBezTo>
                    <a:cubicBezTo>
                      <a:pt x="346" y="127"/>
                      <a:pt x="357" y="137"/>
                      <a:pt x="336" y="161"/>
                    </a:cubicBezTo>
                    <a:cubicBezTo>
                      <a:pt x="336" y="161"/>
                      <a:pt x="386" y="172"/>
                      <a:pt x="420" y="142"/>
                    </a:cubicBezTo>
                    <a:cubicBezTo>
                      <a:pt x="420" y="142"/>
                      <a:pt x="435" y="176"/>
                      <a:pt x="430" y="216"/>
                    </a:cubicBezTo>
                    <a:cubicBezTo>
                      <a:pt x="430" y="216"/>
                      <a:pt x="463" y="212"/>
                      <a:pt x="476" y="174"/>
                    </a:cubicBezTo>
                    <a:cubicBezTo>
                      <a:pt x="476" y="174"/>
                      <a:pt x="488" y="200"/>
                      <a:pt x="486" y="225"/>
                    </a:cubicBezTo>
                    <a:cubicBezTo>
                      <a:pt x="486" y="225"/>
                      <a:pt x="506" y="193"/>
                      <a:pt x="499" y="147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847" y="2448"/>
                <a:ext cx="180" cy="168"/>
              </a:xfrm>
              <a:prstGeom prst="rect">
                <a:avLst/>
              </a:prstGeom>
              <a:solidFill>
                <a:srgbClr val="FF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861" y="2472"/>
                <a:ext cx="166" cy="128"/>
              </a:xfrm>
              <a:custGeom>
                <a:avLst/>
                <a:gdLst>
                  <a:gd name="T0" fmla="*/ 8 w 70"/>
                  <a:gd name="T1" fmla="*/ 7 h 54"/>
                  <a:gd name="T2" fmla="*/ 70 w 70"/>
                  <a:gd name="T3" fmla="*/ 48 h 54"/>
                  <a:gd name="T4" fmla="*/ 53 w 70"/>
                  <a:gd name="T5" fmla="*/ 52 h 54"/>
                  <a:gd name="T6" fmla="*/ 0 w 70"/>
                  <a:gd name="T7" fmla="*/ 0 h 54"/>
                  <a:gd name="T8" fmla="*/ 8 w 70"/>
                  <a:gd name="T9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">
                    <a:moveTo>
                      <a:pt x="8" y="7"/>
                    </a:moveTo>
                    <a:cubicBezTo>
                      <a:pt x="8" y="7"/>
                      <a:pt x="51" y="48"/>
                      <a:pt x="70" y="48"/>
                    </a:cubicBezTo>
                    <a:cubicBezTo>
                      <a:pt x="70" y="48"/>
                      <a:pt x="61" y="54"/>
                      <a:pt x="53" y="52"/>
                    </a:cubicBezTo>
                    <a:cubicBezTo>
                      <a:pt x="43" y="50"/>
                      <a:pt x="13" y="33"/>
                      <a:pt x="0" y="0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861" y="2472"/>
                <a:ext cx="178" cy="125"/>
              </a:xfrm>
              <a:custGeom>
                <a:avLst/>
                <a:gdLst>
                  <a:gd name="T0" fmla="*/ 0 w 75"/>
                  <a:gd name="T1" fmla="*/ 0 h 53"/>
                  <a:gd name="T2" fmla="*/ 70 w 75"/>
                  <a:gd name="T3" fmla="*/ 48 h 53"/>
                  <a:gd name="T4" fmla="*/ 0 w 75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cubicBezTo>
                      <a:pt x="0" y="0"/>
                      <a:pt x="75" y="43"/>
                      <a:pt x="70" y="48"/>
                    </a:cubicBezTo>
                    <a:cubicBezTo>
                      <a:pt x="64" y="53"/>
                      <a:pt x="30" y="37"/>
                      <a:pt x="0" y="0"/>
                    </a:cubicBezTo>
                    <a:close/>
                  </a:path>
                </a:pathLst>
              </a:custGeom>
              <a:solidFill>
                <a:srgbClr val="FF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5425" y="2687"/>
                <a:ext cx="1231" cy="1135"/>
              </a:xfrm>
              <a:custGeom>
                <a:avLst/>
                <a:gdLst>
                  <a:gd name="T0" fmla="*/ 0 w 520"/>
                  <a:gd name="T1" fmla="*/ 373 h 479"/>
                  <a:gd name="T2" fmla="*/ 166 w 520"/>
                  <a:gd name="T3" fmla="*/ 259 h 479"/>
                  <a:gd name="T4" fmla="*/ 520 w 520"/>
                  <a:gd name="T5" fmla="*/ 11 h 479"/>
                  <a:gd name="T6" fmla="*/ 371 w 520"/>
                  <a:gd name="T7" fmla="*/ 202 h 479"/>
                  <a:gd name="T8" fmla="*/ 489 w 520"/>
                  <a:gd name="T9" fmla="*/ 112 h 479"/>
                  <a:gd name="T10" fmla="*/ 68 w 520"/>
                  <a:gd name="T11" fmla="*/ 479 h 479"/>
                  <a:gd name="T12" fmla="*/ 0 w 520"/>
                  <a:gd name="T13" fmla="*/ 373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479">
                    <a:moveTo>
                      <a:pt x="0" y="373"/>
                    </a:moveTo>
                    <a:cubicBezTo>
                      <a:pt x="0" y="373"/>
                      <a:pt x="67" y="356"/>
                      <a:pt x="166" y="259"/>
                    </a:cubicBezTo>
                    <a:cubicBezTo>
                      <a:pt x="378" y="53"/>
                      <a:pt x="502" y="0"/>
                      <a:pt x="520" y="11"/>
                    </a:cubicBezTo>
                    <a:cubicBezTo>
                      <a:pt x="371" y="202"/>
                      <a:pt x="371" y="202"/>
                      <a:pt x="371" y="202"/>
                    </a:cubicBezTo>
                    <a:cubicBezTo>
                      <a:pt x="489" y="112"/>
                      <a:pt x="489" y="112"/>
                      <a:pt x="489" y="112"/>
                    </a:cubicBezTo>
                    <a:cubicBezTo>
                      <a:pt x="489" y="112"/>
                      <a:pt x="439" y="247"/>
                      <a:pt x="68" y="479"/>
                    </a:cubicBezTo>
                    <a:cubicBezTo>
                      <a:pt x="68" y="479"/>
                      <a:pt x="8" y="399"/>
                      <a:pt x="0" y="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199" y="2605"/>
                <a:ext cx="509" cy="651"/>
              </a:xfrm>
              <a:custGeom>
                <a:avLst/>
                <a:gdLst>
                  <a:gd name="T0" fmla="*/ 157 w 215"/>
                  <a:gd name="T1" fmla="*/ 0 h 275"/>
                  <a:gd name="T2" fmla="*/ 193 w 215"/>
                  <a:gd name="T3" fmla="*/ 46 h 275"/>
                  <a:gd name="T4" fmla="*/ 55 w 215"/>
                  <a:gd name="T5" fmla="*/ 229 h 275"/>
                  <a:gd name="T6" fmla="*/ 193 w 215"/>
                  <a:gd name="T7" fmla="*/ 115 h 275"/>
                  <a:gd name="T8" fmla="*/ 215 w 215"/>
                  <a:gd name="T9" fmla="*/ 189 h 275"/>
                  <a:gd name="T10" fmla="*/ 175 w 215"/>
                  <a:gd name="T11" fmla="*/ 157 h 275"/>
                  <a:gd name="T12" fmla="*/ 0 w 215"/>
                  <a:gd name="T13" fmla="*/ 275 h 275"/>
                  <a:gd name="T14" fmla="*/ 172 w 215"/>
                  <a:gd name="T15" fmla="*/ 50 h 275"/>
                  <a:gd name="T16" fmla="*/ 82 w 215"/>
                  <a:gd name="T17" fmla="*/ 106 h 275"/>
                  <a:gd name="T18" fmla="*/ 121 w 215"/>
                  <a:gd name="T19" fmla="*/ 5 h 275"/>
                  <a:gd name="T20" fmla="*/ 157 w 21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75">
                    <a:moveTo>
                      <a:pt x="157" y="0"/>
                    </a:moveTo>
                    <a:cubicBezTo>
                      <a:pt x="193" y="46"/>
                      <a:pt x="193" y="46"/>
                      <a:pt x="193" y="46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5" y="189"/>
                      <a:pt x="195" y="157"/>
                      <a:pt x="175" y="157"/>
                    </a:cubicBezTo>
                    <a:cubicBezTo>
                      <a:pt x="156" y="156"/>
                      <a:pt x="0" y="275"/>
                      <a:pt x="0" y="275"/>
                    </a:cubicBezTo>
                    <a:cubicBezTo>
                      <a:pt x="0" y="275"/>
                      <a:pt x="191" y="48"/>
                      <a:pt x="172" y="50"/>
                    </a:cubicBezTo>
                    <a:cubicBezTo>
                      <a:pt x="154" y="52"/>
                      <a:pt x="82" y="106"/>
                      <a:pt x="82" y="106"/>
                    </a:cubicBezTo>
                    <a:cubicBezTo>
                      <a:pt x="121" y="5"/>
                      <a:pt x="121" y="5"/>
                      <a:pt x="121" y="5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3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3192" y="3720"/>
                <a:ext cx="667" cy="457"/>
              </a:xfrm>
              <a:custGeom>
                <a:avLst/>
                <a:gdLst>
                  <a:gd name="T0" fmla="*/ 246 w 282"/>
                  <a:gd name="T1" fmla="*/ 91 h 193"/>
                  <a:gd name="T2" fmla="*/ 221 w 282"/>
                  <a:gd name="T3" fmla="*/ 43 h 193"/>
                  <a:gd name="T4" fmla="*/ 167 w 282"/>
                  <a:gd name="T5" fmla="*/ 18 h 193"/>
                  <a:gd name="T6" fmla="*/ 133 w 282"/>
                  <a:gd name="T7" fmla="*/ 7 h 193"/>
                  <a:gd name="T8" fmla="*/ 159 w 282"/>
                  <a:gd name="T9" fmla="*/ 34 h 193"/>
                  <a:gd name="T10" fmla="*/ 103 w 282"/>
                  <a:gd name="T11" fmla="*/ 43 h 193"/>
                  <a:gd name="T12" fmla="*/ 0 w 282"/>
                  <a:gd name="T13" fmla="*/ 120 h 193"/>
                  <a:gd name="T14" fmla="*/ 169 w 282"/>
                  <a:gd name="T15" fmla="*/ 135 h 193"/>
                  <a:gd name="T16" fmla="*/ 227 w 282"/>
                  <a:gd name="T17" fmla="*/ 193 h 193"/>
                  <a:gd name="T18" fmla="*/ 282 w 282"/>
                  <a:gd name="T19" fmla="*/ 120 h 193"/>
                  <a:gd name="T20" fmla="*/ 246 w 282"/>
                  <a:gd name="T21" fmla="*/ 9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2" h="193">
                    <a:moveTo>
                      <a:pt x="246" y="91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3"/>
                      <a:pt x="208" y="35"/>
                      <a:pt x="167" y="18"/>
                    </a:cubicBezTo>
                    <a:cubicBezTo>
                      <a:pt x="126" y="0"/>
                      <a:pt x="133" y="7"/>
                      <a:pt x="133" y="7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3" y="47"/>
                      <a:pt x="103" y="43"/>
                    </a:cubicBezTo>
                    <a:cubicBezTo>
                      <a:pt x="73" y="40"/>
                      <a:pt x="0" y="120"/>
                      <a:pt x="0" y="120"/>
                    </a:cubicBezTo>
                    <a:cubicBezTo>
                      <a:pt x="0" y="120"/>
                      <a:pt x="140" y="109"/>
                      <a:pt x="169" y="135"/>
                    </a:cubicBezTo>
                    <a:cubicBezTo>
                      <a:pt x="199" y="161"/>
                      <a:pt x="227" y="193"/>
                      <a:pt x="227" y="193"/>
                    </a:cubicBezTo>
                    <a:cubicBezTo>
                      <a:pt x="282" y="120"/>
                      <a:pt x="282" y="120"/>
                      <a:pt x="282" y="120"/>
                    </a:cubicBezTo>
                    <a:lnTo>
                      <a:pt x="246" y="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847" y="4047"/>
                <a:ext cx="584" cy="412"/>
              </a:xfrm>
              <a:custGeom>
                <a:avLst/>
                <a:gdLst>
                  <a:gd name="T0" fmla="*/ 201 w 247"/>
                  <a:gd name="T1" fmla="*/ 29 h 174"/>
                  <a:gd name="T2" fmla="*/ 156 w 247"/>
                  <a:gd name="T3" fmla="*/ 0 h 174"/>
                  <a:gd name="T4" fmla="*/ 96 w 247"/>
                  <a:gd name="T5" fmla="*/ 4 h 174"/>
                  <a:gd name="T6" fmla="*/ 61 w 247"/>
                  <a:gd name="T7" fmla="*/ 11 h 174"/>
                  <a:gd name="T8" fmla="*/ 97 w 247"/>
                  <a:gd name="T9" fmla="*/ 22 h 174"/>
                  <a:gd name="T10" fmla="*/ 53 w 247"/>
                  <a:gd name="T11" fmla="*/ 57 h 174"/>
                  <a:gd name="T12" fmla="*/ 0 w 247"/>
                  <a:gd name="T13" fmla="*/ 174 h 174"/>
                  <a:gd name="T14" fmla="*/ 156 w 247"/>
                  <a:gd name="T15" fmla="*/ 106 h 174"/>
                  <a:gd name="T16" fmla="*/ 234 w 247"/>
                  <a:gd name="T17" fmla="*/ 128 h 174"/>
                  <a:gd name="T18" fmla="*/ 247 w 247"/>
                  <a:gd name="T19" fmla="*/ 38 h 174"/>
                  <a:gd name="T20" fmla="*/ 201 w 247"/>
                  <a:gd name="T21" fmla="*/ 2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74">
                    <a:moveTo>
                      <a:pt x="201" y="29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41" y="0"/>
                      <a:pt x="96" y="4"/>
                    </a:cubicBezTo>
                    <a:cubicBezTo>
                      <a:pt x="52" y="8"/>
                      <a:pt x="61" y="11"/>
                      <a:pt x="61" y="1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2"/>
                      <a:pt x="99" y="36"/>
                      <a:pt x="53" y="57"/>
                    </a:cubicBezTo>
                    <a:cubicBezTo>
                      <a:pt x="25" y="70"/>
                      <a:pt x="0" y="174"/>
                      <a:pt x="0" y="174"/>
                    </a:cubicBezTo>
                    <a:cubicBezTo>
                      <a:pt x="0" y="174"/>
                      <a:pt x="117" y="97"/>
                      <a:pt x="156" y="106"/>
                    </a:cubicBezTo>
                    <a:cubicBezTo>
                      <a:pt x="194" y="114"/>
                      <a:pt x="234" y="128"/>
                      <a:pt x="234" y="128"/>
                    </a:cubicBezTo>
                    <a:cubicBezTo>
                      <a:pt x="247" y="38"/>
                      <a:pt x="247" y="38"/>
                      <a:pt x="247" y="38"/>
                    </a:cubicBez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93858" y="421751"/>
            <a:ext cx="5496121" cy="3715274"/>
            <a:chOff x="293858" y="421751"/>
            <a:chExt cx="5496121" cy="3715274"/>
          </a:xfrm>
        </p:grpSpPr>
        <p:sp>
          <p:nvSpPr>
            <p:cNvPr id="10" name="Freeform 25"/>
            <p:cNvSpPr/>
            <p:nvPr/>
          </p:nvSpPr>
          <p:spPr bwMode="auto">
            <a:xfrm>
              <a:off x="623888" y="1546225"/>
              <a:ext cx="2808288" cy="2590800"/>
            </a:xfrm>
            <a:custGeom>
              <a:avLst/>
              <a:gdLst>
                <a:gd name="T0" fmla="*/ 1592 w 1769"/>
                <a:gd name="T1" fmla="*/ 0 h 1632"/>
                <a:gd name="T2" fmla="*/ 0 w 1769"/>
                <a:gd name="T3" fmla="*/ 1177 h 1632"/>
                <a:gd name="T4" fmla="*/ 380 w 1769"/>
                <a:gd name="T5" fmla="*/ 1632 h 1632"/>
                <a:gd name="T6" fmla="*/ 1769 w 1769"/>
                <a:gd name="T7" fmla="*/ 245 h 1632"/>
                <a:gd name="T8" fmla="*/ 1592 w 1769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632">
                  <a:moveTo>
                    <a:pt x="1592" y="0"/>
                  </a:moveTo>
                  <a:lnTo>
                    <a:pt x="0" y="1177"/>
                  </a:lnTo>
                  <a:lnTo>
                    <a:pt x="380" y="1632"/>
                  </a:lnTo>
                  <a:lnTo>
                    <a:pt x="1769" y="245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" name="Group 100"/>
            <p:cNvGrpSpPr>
              <a:grpSpLocks noChangeAspect="1"/>
            </p:cNvGrpSpPr>
            <p:nvPr/>
          </p:nvGrpSpPr>
          <p:grpSpPr bwMode="auto">
            <a:xfrm>
              <a:off x="372048" y="421751"/>
              <a:ext cx="4184978" cy="3599230"/>
              <a:chOff x="3137" y="1475"/>
              <a:chExt cx="3951" cy="3398"/>
            </a:xfrm>
          </p:grpSpPr>
          <p:sp>
            <p:nvSpPr>
              <p:cNvPr id="24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>
              <a:off x="293858" y="506930"/>
              <a:ext cx="5496121" cy="3587239"/>
              <a:chOff x="1019" y="1062"/>
              <a:chExt cx="4673" cy="3050"/>
            </a:xfrm>
          </p:grpSpPr>
          <p:sp>
            <p:nvSpPr>
              <p:cNvPr id="61" name="Freeform 62"/>
              <p:cNvSpPr/>
              <p:nvPr/>
            </p:nvSpPr>
            <p:spPr bwMode="auto">
              <a:xfrm>
                <a:off x="1327" y="2684"/>
                <a:ext cx="2132" cy="1028"/>
              </a:xfrm>
              <a:custGeom>
                <a:avLst/>
                <a:gdLst>
                  <a:gd name="T0" fmla="*/ 901 w 901"/>
                  <a:gd name="T1" fmla="*/ 203 h 434"/>
                  <a:gd name="T2" fmla="*/ 0 w 901"/>
                  <a:gd name="T3" fmla="*/ 419 h 434"/>
                  <a:gd name="T4" fmla="*/ 42 w 901"/>
                  <a:gd name="T5" fmla="*/ 301 h 434"/>
                  <a:gd name="T6" fmla="*/ 731 w 901"/>
                  <a:gd name="T7" fmla="*/ 0 h 434"/>
                  <a:gd name="T8" fmla="*/ 901 w 901"/>
                  <a:gd name="T9" fmla="*/ 2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1" h="434">
                    <a:moveTo>
                      <a:pt x="901" y="203"/>
                    </a:moveTo>
                    <a:cubicBezTo>
                      <a:pt x="901" y="203"/>
                      <a:pt x="750" y="434"/>
                      <a:pt x="0" y="419"/>
                    </a:cubicBezTo>
                    <a:cubicBezTo>
                      <a:pt x="0" y="419"/>
                      <a:pt x="1" y="373"/>
                      <a:pt x="42" y="301"/>
                    </a:cubicBezTo>
                    <a:cubicBezTo>
                      <a:pt x="42" y="301"/>
                      <a:pt x="539" y="307"/>
                      <a:pt x="731" y="0"/>
                    </a:cubicBezTo>
                    <a:cubicBezTo>
                      <a:pt x="731" y="0"/>
                      <a:pt x="883" y="97"/>
                      <a:pt x="901" y="203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1923" y="2343"/>
                <a:ext cx="1285" cy="1769"/>
              </a:xfrm>
              <a:custGeom>
                <a:avLst/>
                <a:gdLst>
                  <a:gd name="T0" fmla="*/ 412 w 543"/>
                  <a:gd name="T1" fmla="*/ 0 h 747"/>
                  <a:gd name="T2" fmla="*/ 328 w 543"/>
                  <a:gd name="T3" fmla="*/ 83 h 747"/>
                  <a:gd name="T4" fmla="*/ 67 w 543"/>
                  <a:gd name="T5" fmla="*/ 332 h 747"/>
                  <a:gd name="T6" fmla="*/ 44 w 543"/>
                  <a:gd name="T7" fmla="*/ 359 h 747"/>
                  <a:gd name="T8" fmla="*/ 0 w 543"/>
                  <a:gd name="T9" fmla="*/ 433 h 747"/>
                  <a:gd name="T10" fmla="*/ 543 w 543"/>
                  <a:gd name="T11" fmla="*/ 246 h 747"/>
                  <a:gd name="T12" fmla="*/ 412 w 543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747">
                    <a:moveTo>
                      <a:pt x="412" y="0"/>
                    </a:moveTo>
                    <a:cubicBezTo>
                      <a:pt x="412" y="0"/>
                      <a:pt x="350" y="42"/>
                      <a:pt x="328" y="83"/>
                    </a:cubicBezTo>
                    <a:cubicBezTo>
                      <a:pt x="305" y="125"/>
                      <a:pt x="435" y="563"/>
                      <a:pt x="67" y="332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433"/>
                      <a:pt x="479" y="747"/>
                      <a:pt x="543" y="24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2669" y="1545"/>
                <a:ext cx="286" cy="372"/>
              </a:xfrm>
              <a:custGeom>
                <a:avLst/>
                <a:gdLst>
                  <a:gd name="T0" fmla="*/ 121 w 121"/>
                  <a:gd name="T1" fmla="*/ 52 h 157"/>
                  <a:gd name="T2" fmla="*/ 93 w 121"/>
                  <a:gd name="T3" fmla="*/ 132 h 157"/>
                  <a:gd name="T4" fmla="*/ 75 w 121"/>
                  <a:gd name="T5" fmla="*/ 113 h 157"/>
                  <a:gd name="T6" fmla="*/ 35 w 121"/>
                  <a:gd name="T7" fmla="*/ 146 h 157"/>
                  <a:gd name="T8" fmla="*/ 34 w 121"/>
                  <a:gd name="T9" fmla="*/ 125 h 157"/>
                  <a:gd name="T10" fmla="*/ 6 w 121"/>
                  <a:gd name="T11" fmla="*/ 73 h 157"/>
                  <a:gd name="T12" fmla="*/ 85 w 121"/>
                  <a:gd name="T13" fmla="*/ 0 h 157"/>
                  <a:gd name="T14" fmla="*/ 121 w 121"/>
                  <a:gd name="T15" fmla="*/ 5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57">
                    <a:moveTo>
                      <a:pt x="121" y="52"/>
                    </a:moveTo>
                    <a:cubicBezTo>
                      <a:pt x="121" y="52"/>
                      <a:pt x="119" y="128"/>
                      <a:pt x="93" y="132"/>
                    </a:cubicBezTo>
                    <a:cubicBezTo>
                      <a:pt x="67" y="136"/>
                      <a:pt x="75" y="113"/>
                      <a:pt x="75" y="113"/>
                    </a:cubicBezTo>
                    <a:cubicBezTo>
                      <a:pt x="75" y="113"/>
                      <a:pt x="50" y="157"/>
                      <a:pt x="35" y="146"/>
                    </a:cubicBezTo>
                    <a:cubicBezTo>
                      <a:pt x="31" y="143"/>
                      <a:pt x="28" y="133"/>
                      <a:pt x="34" y="125"/>
                    </a:cubicBezTo>
                    <a:cubicBezTo>
                      <a:pt x="34" y="125"/>
                      <a:pt x="12" y="114"/>
                      <a:pt x="6" y="73"/>
                    </a:cubicBezTo>
                    <a:cubicBezTo>
                      <a:pt x="0" y="31"/>
                      <a:pt x="85" y="0"/>
                      <a:pt x="85" y="0"/>
                    </a:cubicBezTo>
                    <a:lnTo>
                      <a:pt x="121" y="52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2837" y="1770"/>
                <a:ext cx="71" cy="54"/>
              </a:xfrm>
              <a:custGeom>
                <a:avLst/>
                <a:gdLst>
                  <a:gd name="T0" fmla="*/ 28 w 30"/>
                  <a:gd name="T1" fmla="*/ 1 h 23"/>
                  <a:gd name="T2" fmla="*/ 13 w 30"/>
                  <a:gd name="T3" fmla="*/ 7 h 23"/>
                  <a:gd name="T4" fmla="*/ 5 w 30"/>
                  <a:gd name="T5" fmla="*/ 14 h 23"/>
                  <a:gd name="T6" fmla="*/ 1 w 30"/>
                  <a:gd name="T7" fmla="*/ 22 h 23"/>
                  <a:gd name="T8" fmla="*/ 4 w 30"/>
                  <a:gd name="T9" fmla="*/ 23 h 23"/>
                  <a:gd name="T10" fmla="*/ 9 w 30"/>
                  <a:gd name="T11" fmla="*/ 18 h 23"/>
                  <a:gd name="T12" fmla="*/ 16 w 30"/>
                  <a:gd name="T13" fmla="*/ 11 h 23"/>
                  <a:gd name="T14" fmla="*/ 28 w 30"/>
                  <a:gd name="T15" fmla="*/ 3 h 23"/>
                  <a:gd name="T16" fmla="*/ 28 w 30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3">
                    <a:moveTo>
                      <a:pt x="28" y="1"/>
                    </a:moveTo>
                    <a:cubicBezTo>
                      <a:pt x="22" y="0"/>
                      <a:pt x="17" y="3"/>
                      <a:pt x="13" y="7"/>
                    </a:cubicBezTo>
                    <a:cubicBezTo>
                      <a:pt x="10" y="9"/>
                      <a:pt x="8" y="11"/>
                      <a:pt x="5" y="14"/>
                    </a:cubicBezTo>
                    <a:cubicBezTo>
                      <a:pt x="3" y="16"/>
                      <a:pt x="0" y="19"/>
                      <a:pt x="1" y="22"/>
                    </a:cubicBezTo>
                    <a:cubicBezTo>
                      <a:pt x="1" y="23"/>
                      <a:pt x="3" y="23"/>
                      <a:pt x="4" y="23"/>
                    </a:cubicBezTo>
                    <a:cubicBezTo>
                      <a:pt x="6" y="22"/>
                      <a:pt x="7" y="20"/>
                      <a:pt x="9" y="18"/>
                    </a:cubicBezTo>
                    <a:cubicBezTo>
                      <a:pt x="11" y="15"/>
                      <a:pt x="13" y="13"/>
                      <a:pt x="16" y="11"/>
                    </a:cubicBezTo>
                    <a:cubicBezTo>
                      <a:pt x="20" y="8"/>
                      <a:pt x="24" y="6"/>
                      <a:pt x="28" y="3"/>
                    </a:cubicBezTo>
                    <a:cubicBezTo>
                      <a:pt x="30" y="2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71" y="1304"/>
                <a:ext cx="321" cy="326"/>
              </a:xfrm>
              <a:custGeom>
                <a:avLst/>
                <a:gdLst>
                  <a:gd name="T0" fmla="*/ 0 w 136"/>
                  <a:gd name="T1" fmla="*/ 25 h 138"/>
                  <a:gd name="T2" fmla="*/ 36 w 136"/>
                  <a:gd name="T3" fmla="*/ 0 h 138"/>
                  <a:gd name="T4" fmla="*/ 112 w 136"/>
                  <a:gd name="T5" fmla="*/ 37 h 138"/>
                  <a:gd name="T6" fmla="*/ 58 w 136"/>
                  <a:gd name="T7" fmla="*/ 133 h 138"/>
                  <a:gd name="T8" fmla="*/ 9 w 136"/>
                  <a:gd name="T9" fmla="*/ 126 h 138"/>
                  <a:gd name="T10" fmla="*/ 0 w 136"/>
                  <a:gd name="T11" fmla="*/ 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38">
                    <a:moveTo>
                      <a:pt x="0" y="25"/>
                    </a:moveTo>
                    <a:cubicBezTo>
                      <a:pt x="0" y="25"/>
                      <a:pt x="24" y="0"/>
                      <a:pt x="36" y="0"/>
                    </a:cubicBezTo>
                    <a:cubicBezTo>
                      <a:pt x="48" y="0"/>
                      <a:pt x="88" y="11"/>
                      <a:pt x="112" y="37"/>
                    </a:cubicBezTo>
                    <a:cubicBezTo>
                      <a:pt x="136" y="63"/>
                      <a:pt x="58" y="133"/>
                      <a:pt x="58" y="133"/>
                    </a:cubicBezTo>
                    <a:cubicBezTo>
                      <a:pt x="58" y="133"/>
                      <a:pt x="18" y="138"/>
                      <a:pt x="9" y="126"/>
                    </a:cubicBezTo>
                    <a:cubicBezTo>
                      <a:pt x="0" y="113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71" y="1344"/>
                <a:ext cx="201" cy="274"/>
              </a:xfrm>
              <a:custGeom>
                <a:avLst/>
                <a:gdLst>
                  <a:gd name="T0" fmla="*/ 82 w 85"/>
                  <a:gd name="T1" fmla="*/ 17 h 116"/>
                  <a:gd name="T2" fmla="*/ 65 w 85"/>
                  <a:gd name="T3" fmla="*/ 29 h 116"/>
                  <a:gd name="T4" fmla="*/ 45 w 85"/>
                  <a:gd name="T5" fmla="*/ 19 h 116"/>
                  <a:gd name="T6" fmla="*/ 47 w 85"/>
                  <a:gd name="T7" fmla="*/ 17 h 116"/>
                  <a:gd name="T8" fmla="*/ 54 w 85"/>
                  <a:gd name="T9" fmla="*/ 11 h 116"/>
                  <a:gd name="T10" fmla="*/ 52 w 85"/>
                  <a:gd name="T11" fmla="*/ 9 h 116"/>
                  <a:gd name="T12" fmla="*/ 42 w 85"/>
                  <a:gd name="T13" fmla="*/ 14 h 116"/>
                  <a:gd name="T14" fmla="*/ 39 w 85"/>
                  <a:gd name="T15" fmla="*/ 17 h 116"/>
                  <a:gd name="T16" fmla="*/ 15 w 85"/>
                  <a:gd name="T17" fmla="*/ 11 h 116"/>
                  <a:gd name="T18" fmla="*/ 18 w 85"/>
                  <a:gd name="T19" fmla="*/ 8 h 116"/>
                  <a:gd name="T20" fmla="*/ 23 w 85"/>
                  <a:gd name="T21" fmla="*/ 5 h 116"/>
                  <a:gd name="T22" fmla="*/ 27 w 85"/>
                  <a:gd name="T23" fmla="*/ 2 h 116"/>
                  <a:gd name="T24" fmla="*/ 26 w 85"/>
                  <a:gd name="T25" fmla="*/ 1 h 116"/>
                  <a:gd name="T26" fmla="*/ 15 w 85"/>
                  <a:gd name="T27" fmla="*/ 5 h 116"/>
                  <a:gd name="T28" fmla="*/ 10 w 85"/>
                  <a:gd name="T29" fmla="*/ 10 h 116"/>
                  <a:gd name="T30" fmla="*/ 0 w 85"/>
                  <a:gd name="T31" fmla="*/ 8 h 116"/>
                  <a:gd name="T32" fmla="*/ 0 w 85"/>
                  <a:gd name="T33" fmla="*/ 96 h 116"/>
                  <a:gd name="T34" fmla="*/ 26 w 85"/>
                  <a:gd name="T35" fmla="*/ 116 h 116"/>
                  <a:gd name="T36" fmla="*/ 32 w 85"/>
                  <a:gd name="T37" fmla="*/ 47 h 116"/>
                  <a:gd name="T38" fmla="*/ 72 w 85"/>
                  <a:gd name="T39" fmla="*/ 47 h 116"/>
                  <a:gd name="T40" fmla="*/ 68 w 85"/>
                  <a:gd name="T41" fmla="*/ 32 h 116"/>
                  <a:gd name="T42" fmla="*/ 73 w 85"/>
                  <a:gd name="T43" fmla="*/ 26 h 116"/>
                  <a:gd name="T44" fmla="*/ 84 w 85"/>
                  <a:gd name="T45" fmla="*/ 19 h 116"/>
                  <a:gd name="T46" fmla="*/ 82 w 85"/>
                  <a:gd name="T47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6">
                    <a:moveTo>
                      <a:pt x="82" y="17"/>
                    </a:moveTo>
                    <a:cubicBezTo>
                      <a:pt x="76" y="17"/>
                      <a:pt x="68" y="23"/>
                      <a:pt x="65" y="29"/>
                    </a:cubicBezTo>
                    <a:cubicBezTo>
                      <a:pt x="60" y="26"/>
                      <a:pt x="53" y="22"/>
                      <a:pt x="45" y="19"/>
                    </a:cubicBezTo>
                    <a:cubicBezTo>
                      <a:pt x="46" y="19"/>
                      <a:pt x="46" y="18"/>
                      <a:pt x="47" y="17"/>
                    </a:cubicBezTo>
                    <a:cubicBezTo>
                      <a:pt x="49" y="15"/>
                      <a:pt x="52" y="13"/>
                      <a:pt x="54" y="11"/>
                    </a:cubicBezTo>
                    <a:cubicBezTo>
                      <a:pt x="55" y="10"/>
                      <a:pt x="53" y="9"/>
                      <a:pt x="52" y="9"/>
                    </a:cubicBezTo>
                    <a:cubicBezTo>
                      <a:pt x="48" y="9"/>
                      <a:pt x="44" y="11"/>
                      <a:pt x="42" y="14"/>
                    </a:cubicBezTo>
                    <a:cubicBezTo>
                      <a:pt x="41" y="15"/>
                      <a:pt x="40" y="16"/>
                      <a:pt x="39" y="17"/>
                    </a:cubicBezTo>
                    <a:cubicBezTo>
                      <a:pt x="31" y="15"/>
                      <a:pt x="22" y="12"/>
                      <a:pt x="15" y="11"/>
                    </a:cubicBezTo>
                    <a:cubicBezTo>
                      <a:pt x="16" y="10"/>
                      <a:pt x="17" y="9"/>
                      <a:pt x="18" y="8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4" y="4"/>
                      <a:pt x="26" y="4"/>
                      <a:pt x="27" y="2"/>
                    </a:cubicBezTo>
                    <a:cubicBezTo>
                      <a:pt x="27" y="2"/>
                      <a:pt x="26" y="1"/>
                      <a:pt x="26" y="1"/>
                    </a:cubicBezTo>
                    <a:cubicBezTo>
                      <a:pt x="22" y="0"/>
                      <a:pt x="18" y="3"/>
                      <a:pt x="15" y="5"/>
                    </a:cubicBezTo>
                    <a:cubicBezTo>
                      <a:pt x="13" y="6"/>
                      <a:pt x="11" y="8"/>
                      <a:pt x="10" y="10"/>
                    </a:cubicBezTo>
                    <a:cubicBezTo>
                      <a:pt x="4" y="8"/>
                      <a:pt x="0" y="8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10" y="116"/>
                      <a:pt x="26" y="116"/>
                    </a:cubicBezTo>
                    <a:cubicBezTo>
                      <a:pt x="42" y="115"/>
                      <a:pt x="32" y="47"/>
                      <a:pt x="32" y="47"/>
                    </a:cubicBezTo>
                    <a:cubicBezTo>
                      <a:pt x="32" y="47"/>
                      <a:pt x="60" y="74"/>
                      <a:pt x="72" y="47"/>
                    </a:cubicBezTo>
                    <a:cubicBezTo>
                      <a:pt x="75" y="42"/>
                      <a:pt x="73" y="37"/>
                      <a:pt x="68" y="32"/>
                    </a:cubicBezTo>
                    <a:cubicBezTo>
                      <a:pt x="70" y="30"/>
                      <a:pt x="71" y="28"/>
                      <a:pt x="73" y="26"/>
                    </a:cubicBezTo>
                    <a:cubicBezTo>
                      <a:pt x="76" y="23"/>
                      <a:pt x="80" y="22"/>
                      <a:pt x="84" y="19"/>
                    </a:cubicBezTo>
                    <a:cubicBezTo>
                      <a:pt x="85" y="18"/>
                      <a:pt x="83" y="17"/>
                      <a:pt x="82" y="17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92" y="1545"/>
                <a:ext cx="1316" cy="1054"/>
              </a:xfrm>
              <a:custGeom>
                <a:avLst/>
                <a:gdLst>
                  <a:gd name="T0" fmla="*/ 29 w 556"/>
                  <a:gd name="T1" fmla="*/ 402 h 445"/>
                  <a:gd name="T2" fmla="*/ 556 w 556"/>
                  <a:gd name="T3" fmla="*/ 31 h 445"/>
                  <a:gd name="T4" fmla="*/ 494 w 556"/>
                  <a:gd name="T5" fmla="*/ 0 h 445"/>
                  <a:gd name="T6" fmla="*/ 79 w 556"/>
                  <a:gd name="T7" fmla="*/ 221 h 445"/>
                  <a:gd name="T8" fmla="*/ 29 w 556"/>
                  <a:gd name="T9" fmla="*/ 4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445">
                    <a:moveTo>
                      <a:pt x="29" y="402"/>
                    </a:moveTo>
                    <a:cubicBezTo>
                      <a:pt x="29" y="402"/>
                      <a:pt x="364" y="445"/>
                      <a:pt x="556" y="31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312" y="291"/>
                      <a:pt x="79" y="221"/>
                    </a:cubicBezTo>
                    <a:cubicBezTo>
                      <a:pt x="79" y="221"/>
                      <a:pt x="0" y="259"/>
                      <a:pt x="29" y="40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278" y="1102"/>
                <a:ext cx="641" cy="1101"/>
              </a:xfrm>
              <a:custGeom>
                <a:avLst/>
                <a:gdLst>
                  <a:gd name="T0" fmla="*/ 268 w 271"/>
                  <a:gd name="T1" fmla="*/ 181 h 465"/>
                  <a:gd name="T2" fmla="*/ 221 w 271"/>
                  <a:gd name="T3" fmla="*/ 382 h 465"/>
                  <a:gd name="T4" fmla="*/ 130 w 271"/>
                  <a:gd name="T5" fmla="*/ 388 h 465"/>
                  <a:gd name="T6" fmla="*/ 52 w 271"/>
                  <a:gd name="T7" fmla="*/ 465 h 465"/>
                  <a:gd name="T8" fmla="*/ 0 w 271"/>
                  <a:gd name="T9" fmla="*/ 411 h 465"/>
                  <a:gd name="T10" fmla="*/ 38 w 271"/>
                  <a:gd name="T11" fmla="*/ 345 h 465"/>
                  <a:gd name="T12" fmla="*/ 23 w 271"/>
                  <a:gd name="T13" fmla="*/ 314 h 465"/>
                  <a:gd name="T14" fmla="*/ 16 w 271"/>
                  <a:gd name="T15" fmla="*/ 221 h 465"/>
                  <a:gd name="T16" fmla="*/ 63 w 271"/>
                  <a:gd name="T17" fmla="*/ 86 h 465"/>
                  <a:gd name="T18" fmla="*/ 268 w 271"/>
                  <a:gd name="T19" fmla="*/ 1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465">
                    <a:moveTo>
                      <a:pt x="268" y="181"/>
                    </a:moveTo>
                    <a:cubicBezTo>
                      <a:pt x="271" y="214"/>
                      <a:pt x="233" y="345"/>
                      <a:pt x="221" y="382"/>
                    </a:cubicBezTo>
                    <a:cubicBezTo>
                      <a:pt x="212" y="409"/>
                      <a:pt x="142" y="394"/>
                      <a:pt x="130" y="388"/>
                    </a:cubicBezTo>
                    <a:cubicBezTo>
                      <a:pt x="119" y="383"/>
                      <a:pt x="52" y="465"/>
                      <a:pt x="52" y="465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38" y="345"/>
                      <a:pt x="38" y="345"/>
                      <a:pt x="38" y="345"/>
                    </a:cubicBezTo>
                    <a:cubicBezTo>
                      <a:pt x="23" y="314"/>
                      <a:pt x="23" y="314"/>
                      <a:pt x="23" y="314"/>
                    </a:cubicBezTo>
                    <a:cubicBezTo>
                      <a:pt x="16" y="221"/>
                      <a:pt x="16" y="221"/>
                      <a:pt x="16" y="221"/>
                    </a:cubicBezTo>
                    <a:cubicBezTo>
                      <a:pt x="16" y="221"/>
                      <a:pt x="31" y="105"/>
                      <a:pt x="63" y="86"/>
                    </a:cubicBezTo>
                    <a:cubicBezTo>
                      <a:pt x="96" y="66"/>
                      <a:pt x="248" y="0"/>
                      <a:pt x="268" y="181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256" y="1062"/>
                <a:ext cx="838" cy="829"/>
              </a:xfrm>
              <a:custGeom>
                <a:avLst/>
                <a:gdLst>
                  <a:gd name="T0" fmla="*/ 262 w 354"/>
                  <a:gd name="T1" fmla="*/ 192 h 350"/>
                  <a:gd name="T2" fmla="*/ 320 w 354"/>
                  <a:gd name="T3" fmla="*/ 184 h 350"/>
                  <a:gd name="T4" fmla="*/ 284 w 354"/>
                  <a:gd name="T5" fmla="*/ 40 h 350"/>
                  <a:gd name="T6" fmla="*/ 313 w 354"/>
                  <a:gd name="T7" fmla="*/ 95 h 350"/>
                  <a:gd name="T8" fmla="*/ 262 w 354"/>
                  <a:gd name="T9" fmla="*/ 30 h 350"/>
                  <a:gd name="T10" fmla="*/ 282 w 354"/>
                  <a:gd name="T11" fmla="*/ 73 h 350"/>
                  <a:gd name="T12" fmla="*/ 224 w 354"/>
                  <a:gd name="T13" fmla="*/ 25 h 350"/>
                  <a:gd name="T14" fmla="*/ 71 w 354"/>
                  <a:gd name="T15" fmla="*/ 24 h 350"/>
                  <a:gd name="T16" fmla="*/ 44 w 354"/>
                  <a:gd name="T17" fmla="*/ 81 h 350"/>
                  <a:gd name="T18" fmla="*/ 19 w 354"/>
                  <a:gd name="T19" fmla="*/ 121 h 350"/>
                  <a:gd name="T20" fmla="*/ 16 w 354"/>
                  <a:gd name="T21" fmla="*/ 248 h 350"/>
                  <a:gd name="T22" fmla="*/ 12 w 354"/>
                  <a:gd name="T23" fmla="*/ 314 h 350"/>
                  <a:gd name="T24" fmla="*/ 42 w 354"/>
                  <a:gd name="T25" fmla="*/ 350 h 350"/>
                  <a:gd name="T26" fmla="*/ 52 w 354"/>
                  <a:gd name="T27" fmla="*/ 251 h 350"/>
                  <a:gd name="T28" fmla="*/ 43 w 354"/>
                  <a:gd name="T29" fmla="*/ 172 h 350"/>
                  <a:gd name="T30" fmla="*/ 94 w 354"/>
                  <a:gd name="T31" fmla="*/ 172 h 350"/>
                  <a:gd name="T32" fmla="*/ 100 w 354"/>
                  <a:gd name="T33" fmla="*/ 219 h 350"/>
                  <a:gd name="T34" fmla="*/ 115 w 354"/>
                  <a:gd name="T35" fmla="*/ 215 h 350"/>
                  <a:gd name="T36" fmla="*/ 129 w 354"/>
                  <a:gd name="T37" fmla="*/ 163 h 350"/>
                  <a:gd name="T38" fmla="*/ 262 w 354"/>
                  <a:gd name="T39" fmla="*/ 1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350">
                    <a:moveTo>
                      <a:pt x="262" y="192"/>
                    </a:moveTo>
                    <a:cubicBezTo>
                      <a:pt x="262" y="192"/>
                      <a:pt x="291" y="208"/>
                      <a:pt x="320" y="184"/>
                    </a:cubicBezTo>
                    <a:cubicBezTo>
                      <a:pt x="349" y="161"/>
                      <a:pt x="354" y="102"/>
                      <a:pt x="284" y="40"/>
                    </a:cubicBezTo>
                    <a:cubicBezTo>
                      <a:pt x="284" y="40"/>
                      <a:pt x="318" y="89"/>
                      <a:pt x="313" y="95"/>
                    </a:cubicBezTo>
                    <a:cubicBezTo>
                      <a:pt x="313" y="95"/>
                      <a:pt x="276" y="34"/>
                      <a:pt x="262" y="30"/>
                    </a:cubicBezTo>
                    <a:cubicBezTo>
                      <a:pt x="262" y="30"/>
                      <a:pt x="283" y="66"/>
                      <a:pt x="282" y="73"/>
                    </a:cubicBezTo>
                    <a:cubicBezTo>
                      <a:pt x="282" y="83"/>
                      <a:pt x="270" y="45"/>
                      <a:pt x="224" y="25"/>
                    </a:cubicBezTo>
                    <a:cubicBezTo>
                      <a:pt x="195" y="12"/>
                      <a:pt x="95" y="0"/>
                      <a:pt x="71" y="24"/>
                    </a:cubicBezTo>
                    <a:cubicBezTo>
                      <a:pt x="47" y="47"/>
                      <a:pt x="44" y="81"/>
                      <a:pt x="44" y="81"/>
                    </a:cubicBezTo>
                    <a:cubicBezTo>
                      <a:pt x="44" y="81"/>
                      <a:pt x="38" y="107"/>
                      <a:pt x="19" y="121"/>
                    </a:cubicBezTo>
                    <a:cubicBezTo>
                      <a:pt x="0" y="136"/>
                      <a:pt x="14" y="219"/>
                      <a:pt x="16" y="248"/>
                    </a:cubicBezTo>
                    <a:cubicBezTo>
                      <a:pt x="18" y="278"/>
                      <a:pt x="12" y="314"/>
                      <a:pt x="12" y="314"/>
                    </a:cubicBezTo>
                    <a:cubicBezTo>
                      <a:pt x="42" y="350"/>
                      <a:pt x="42" y="350"/>
                      <a:pt x="42" y="350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20" y="200"/>
                      <a:pt x="43" y="172"/>
                    </a:cubicBezTo>
                    <a:cubicBezTo>
                      <a:pt x="65" y="143"/>
                      <a:pt x="86" y="155"/>
                      <a:pt x="94" y="172"/>
                    </a:cubicBezTo>
                    <a:cubicBezTo>
                      <a:pt x="106" y="197"/>
                      <a:pt x="100" y="219"/>
                      <a:pt x="100" y="219"/>
                    </a:cubicBezTo>
                    <a:cubicBezTo>
                      <a:pt x="115" y="215"/>
                      <a:pt x="115" y="215"/>
                      <a:pt x="115" y="215"/>
                    </a:cubicBezTo>
                    <a:cubicBezTo>
                      <a:pt x="115" y="215"/>
                      <a:pt x="111" y="190"/>
                      <a:pt x="129" y="163"/>
                    </a:cubicBezTo>
                    <a:cubicBezTo>
                      <a:pt x="147" y="135"/>
                      <a:pt x="176" y="75"/>
                      <a:pt x="262" y="192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299" y="1789"/>
                <a:ext cx="492" cy="414"/>
              </a:xfrm>
              <a:custGeom>
                <a:avLst/>
                <a:gdLst>
                  <a:gd name="T0" fmla="*/ 5 w 208"/>
                  <a:gd name="T1" fmla="*/ 130 h 175"/>
                  <a:gd name="T2" fmla="*/ 41 w 208"/>
                  <a:gd name="T3" fmla="*/ 18 h 175"/>
                  <a:gd name="T4" fmla="*/ 81 w 208"/>
                  <a:gd name="T5" fmla="*/ 36 h 175"/>
                  <a:gd name="T6" fmla="*/ 202 w 208"/>
                  <a:gd name="T7" fmla="*/ 93 h 175"/>
                  <a:gd name="T8" fmla="*/ 208 w 208"/>
                  <a:gd name="T9" fmla="*/ 99 h 175"/>
                  <a:gd name="T10" fmla="*/ 123 w 208"/>
                  <a:gd name="T11" fmla="*/ 98 h 175"/>
                  <a:gd name="T12" fmla="*/ 43 w 208"/>
                  <a:gd name="T13" fmla="*/ 175 h 175"/>
                  <a:gd name="T14" fmla="*/ 5 w 208"/>
                  <a:gd name="T15" fmla="*/ 13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75">
                    <a:moveTo>
                      <a:pt x="5" y="130"/>
                    </a:moveTo>
                    <a:cubicBezTo>
                      <a:pt x="10" y="120"/>
                      <a:pt x="42" y="35"/>
                      <a:pt x="41" y="18"/>
                    </a:cubicBezTo>
                    <a:cubicBezTo>
                      <a:pt x="40" y="0"/>
                      <a:pt x="51" y="14"/>
                      <a:pt x="81" y="36"/>
                    </a:cubicBezTo>
                    <a:cubicBezTo>
                      <a:pt x="110" y="58"/>
                      <a:pt x="202" y="93"/>
                      <a:pt x="202" y="93"/>
                    </a:cubicBezTo>
                    <a:cubicBezTo>
                      <a:pt x="205" y="95"/>
                      <a:pt x="207" y="97"/>
                      <a:pt x="208" y="99"/>
                    </a:cubicBezTo>
                    <a:cubicBezTo>
                      <a:pt x="190" y="116"/>
                      <a:pt x="133" y="103"/>
                      <a:pt x="123" y="98"/>
                    </a:cubicBezTo>
                    <a:cubicBezTo>
                      <a:pt x="114" y="94"/>
                      <a:pt x="51" y="158"/>
                      <a:pt x="43" y="175"/>
                    </a:cubicBezTo>
                    <a:cubicBezTo>
                      <a:pt x="43" y="175"/>
                      <a:pt x="0" y="140"/>
                      <a:pt x="5" y="13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391" y="1467"/>
                <a:ext cx="52" cy="151"/>
              </a:xfrm>
              <a:custGeom>
                <a:avLst/>
                <a:gdLst>
                  <a:gd name="T0" fmla="*/ 1 w 22"/>
                  <a:gd name="T1" fmla="*/ 2 h 64"/>
                  <a:gd name="T2" fmla="*/ 22 w 22"/>
                  <a:gd name="T3" fmla="*/ 32 h 64"/>
                  <a:gd name="T4" fmla="*/ 0 w 22"/>
                  <a:gd name="T5" fmla="*/ 64 h 64"/>
                  <a:gd name="T6" fmla="*/ 1 w 22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4">
                    <a:moveTo>
                      <a:pt x="1" y="2"/>
                    </a:moveTo>
                    <a:cubicBezTo>
                      <a:pt x="1" y="2"/>
                      <a:pt x="22" y="0"/>
                      <a:pt x="22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4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4718" y="1595"/>
                <a:ext cx="45" cy="59"/>
              </a:xfrm>
              <a:custGeom>
                <a:avLst/>
                <a:gdLst>
                  <a:gd name="T0" fmla="*/ 2 w 19"/>
                  <a:gd name="T1" fmla="*/ 10 h 25"/>
                  <a:gd name="T2" fmla="*/ 6 w 19"/>
                  <a:gd name="T3" fmla="*/ 24 h 25"/>
                  <a:gd name="T4" fmla="*/ 17 w 19"/>
                  <a:gd name="T5" fmla="*/ 15 h 25"/>
                  <a:gd name="T6" fmla="*/ 13 w 19"/>
                  <a:gd name="T7" fmla="*/ 1 h 25"/>
                  <a:gd name="T8" fmla="*/ 2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2" y="10"/>
                    </a:moveTo>
                    <a:cubicBezTo>
                      <a:pt x="0" y="17"/>
                      <a:pt x="2" y="23"/>
                      <a:pt x="6" y="24"/>
                    </a:cubicBezTo>
                    <a:cubicBezTo>
                      <a:pt x="10" y="25"/>
                      <a:pt x="15" y="21"/>
                      <a:pt x="17" y="15"/>
                    </a:cubicBezTo>
                    <a:cubicBezTo>
                      <a:pt x="19" y="8"/>
                      <a:pt x="17" y="2"/>
                      <a:pt x="13" y="1"/>
                    </a:cubicBezTo>
                    <a:cubicBezTo>
                      <a:pt x="9" y="0"/>
                      <a:pt x="4" y="4"/>
                      <a:pt x="2" y="10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4848" y="1659"/>
                <a:ext cx="38" cy="61"/>
              </a:xfrm>
              <a:custGeom>
                <a:avLst/>
                <a:gdLst>
                  <a:gd name="T0" fmla="*/ 3 w 16"/>
                  <a:gd name="T1" fmla="*/ 11 h 26"/>
                  <a:gd name="T2" fmla="*/ 4 w 16"/>
                  <a:gd name="T3" fmla="*/ 24 h 26"/>
                  <a:gd name="T4" fmla="*/ 14 w 16"/>
                  <a:gd name="T5" fmla="*/ 15 h 26"/>
                  <a:gd name="T6" fmla="*/ 12 w 16"/>
                  <a:gd name="T7" fmla="*/ 1 h 26"/>
                  <a:gd name="T8" fmla="*/ 3 w 1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11"/>
                    </a:moveTo>
                    <a:cubicBezTo>
                      <a:pt x="0" y="17"/>
                      <a:pt x="1" y="23"/>
                      <a:pt x="4" y="24"/>
                    </a:cubicBezTo>
                    <a:cubicBezTo>
                      <a:pt x="7" y="26"/>
                      <a:pt x="12" y="21"/>
                      <a:pt x="14" y="15"/>
                    </a:cubicBezTo>
                    <a:cubicBezTo>
                      <a:pt x="16" y="9"/>
                      <a:pt x="15" y="3"/>
                      <a:pt x="12" y="1"/>
                    </a:cubicBezTo>
                    <a:cubicBezTo>
                      <a:pt x="9" y="0"/>
                      <a:pt x="5" y="5"/>
                      <a:pt x="3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4611" y="1706"/>
                <a:ext cx="223" cy="362"/>
              </a:xfrm>
              <a:custGeom>
                <a:avLst/>
                <a:gdLst>
                  <a:gd name="T0" fmla="*/ 82 w 94"/>
                  <a:gd name="T1" fmla="*/ 55 h 153"/>
                  <a:gd name="T2" fmla="*/ 11 w 94"/>
                  <a:gd name="T3" fmla="*/ 9 h 153"/>
                  <a:gd name="T4" fmla="*/ 0 w 94"/>
                  <a:gd name="T5" fmla="*/ 0 h 153"/>
                  <a:gd name="T6" fmla="*/ 94 w 94"/>
                  <a:gd name="T7" fmla="*/ 58 h 153"/>
                  <a:gd name="T8" fmla="*/ 82 w 94"/>
                  <a:gd name="T9" fmla="*/ 5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3">
                    <a:moveTo>
                      <a:pt x="82" y="55"/>
                    </a:moveTo>
                    <a:cubicBezTo>
                      <a:pt x="49" y="58"/>
                      <a:pt x="21" y="41"/>
                      <a:pt x="11" y="9"/>
                    </a:cubicBezTo>
                    <a:cubicBezTo>
                      <a:pt x="8" y="6"/>
                      <a:pt x="4" y="3"/>
                      <a:pt x="0" y="0"/>
                    </a:cubicBezTo>
                    <a:cubicBezTo>
                      <a:pt x="0" y="0"/>
                      <a:pt x="25" y="153"/>
                      <a:pt x="94" y="58"/>
                    </a:cubicBezTo>
                    <a:cubicBezTo>
                      <a:pt x="94" y="58"/>
                      <a:pt x="90" y="59"/>
                      <a:pt x="82" y="55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4637" y="1727"/>
                <a:ext cx="168" cy="116"/>
              </a:xfrm>
              <a:custGeom>
                <a:avLst/>
                <a:gdLst>
                  <a:gd name="T0" fmla="*/ 71 w 71"/>
                  <a:gd name="T1" fmla="*/ 46 h 49"/>
                  <a:gd name="T2" fmla="*/ 0 w 71"/>
                  <a:gd name="T3" fmla="*/ 0 h 49"/>
                  <a:gd name="T4" fmla="*/ 71 w 71"/>
                  <a:gd name="T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9">
                    <a:moveTo>
                      <a:pt x="71" y="46"/>
                    </a:moveTo>
                    <a:cubicBezTo>
                      <a:pt x="59" y="42"/>
                      <a:pt x="37" y="30"/>
                      <a:pt x="0" y="0"/>
                    </a:cubicBezTo>
                    <a:cubicBezTo>
                      <a:pt x="10" y="32"/>
                      <a:pt x="38" y="49"/>
                      <a:pt x="71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4611" y="1405"/>
                <a:ext cx="192" cy="157"/>
              </a:xfrm>
              <a:custGeom>
                <a:avLst/>
                <a:gdLst>
                  <a:gd name="T0" fmla="*/ 81 w 81"/>
                  <a:gd name="T1" fmla="*/ 66 h 66"/>
                  <a:gd name="T2" fmla="*/ 42 w 81"/>
                  <a:gd name="T3" fmla="*/ 22 h 66"/>
                  <a:gd name="T4" fmla="*/ 0 w 81"/>
                  <a:gd name="T5" fmla="*/ 53 h 66"/>
                  <a:gd name="T6" fmla="*/ 81 w 8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6">
                    <a:moveTo>
                      <a:pt x="81" y="66"/>
                    </a:moveTo>
                    <a:cubicBezTo>
                      <a:pt x="81" y="66"/>
                      <a:pt x="73" y="24"/>
                      <a:pt x="42" y="22"/>
                    </a:cubicBezTo>
                    <a:cubicBezTo>
                      <a:pt x="3" y="19"/>
                      <a:pt x="0" y="53"/>
                      <a:pt x="0" y="53"/>
                    </a:cubicBezTo>
                    <a:cubicBezTo>
                      <a:pt x="0" y="53"/>
                      <a:pt x="38" y="0"/>
                      <a:pt x="81" y="6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4881" y="1538"/>
                <a:ext cx="50" cy="64"/>
              </a:xfrm>
              <a:custGeom>
                <a:avLst/>
                <a:gdLst>
                  <a:gd name="T0" fmla="*/ 0 w 21"/>
                  <a:gd name="T1" fmla="*/ 25 h 27"/>
                  <a:gd name="T2" fmla="*/ 21 w 21"/>
                  <a:gd name="T3" fmla="*/ 27 h 27"/>
                  <a:gd name="T4" fmla="*/ 0 w 21"/>
                  <a:gd name="T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cubicBezTo>
                      <a:pt x="0" y="25"/>
                      <a:pt x="15" y="0"/>
                      <a:pt x="21" y="27"/>
                    </a:cubicBezTo>
                    <a:cubicBezTo>
                      <a:pt x="21" y="27"/>
                      <a:pt x="11" y="21"/>
                      <a:pt x="0" y="2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2839" y="1249"/>
                <a:ext cx="1566" cy="1992"/>
              </a:xfrm>
              <a:custGeom>
                <a:avLst/>
                <a:gdLst>
                  <a:gd name="T0" fmla="*/ 274 w 662"/>
                  <a:gd name="T1" fmla="*/ 10 h 841"/>
                  <a:gd name="T2" fmla="*/ 600 w 662"/>
                  <a:gd name="T3" fmla="*/ 198 h 841"/>
                  <a:gd name="T4" fmla="*/ 600 w 662"/>
                  <a:gd name="T5" fmla="*/ 198 h 841"/>
                  <a:gd name="T6" fmla="*/ 647 w 662"/>
                  <a:gd name="T7" fmla="*/ 299 h 841"/>
                  <a:gd name="T8" fmla="*/ 654 w 662"/>
                  <a:gd name="T9" fmla="*/ 449 h 841"/>
                  <a:gd name="T10" fmla="*/ 257 w 662"/>
                  <a:gd name="T11" fmla="*/ 841 h 841"/>
                  <a:gd name="T12" fmla="*/ 32 w 662"/>
                  <a:gd name="T13" fmla="*/ 569 h 841"/>
                  <a:gd name="T14" fmla="*/ 0 w 662"/>
                  <a:gd name="T15" fmla="*/ 462 h 841"/>
                  <a:gd name="T16" fmla="*/ 162 w 662"/>
                  <a:gd name="T17" fmla="*/ 403 h 841"/>
                  <a:gd name="T18" fmla="*/ 371 w 662"/>
                  <a:gd name="T19" fmla="*/ 260 h 841"/>
                  <a:gd name="T20" fmla="*/ 49 w 662"/>
                  <a:gd name="T21" fmla="*/ 177 h 841"/>
                  <a:gd name="T22" fmla="*/ 1 w 662"/>
                  <a:gd name="T23" fmla="*/ 127 h 841"/>
                  <a:gd name="T24" fmla="*/ 274 w 662"/>
                  <a:gd name="T25" fmla="*/ 1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2" h="841">
                    <a:moveTo>
                      <a:pt x="274" y="10"/>
                    </a:moveTo>
                    <a:cubicBezTo>
                      <a:pt x="461" y="23"/>
                      <a:pt x="600" y="198"/>
                      <a:pt x="600" y="198"/>
                    </a:cubicBezTo>
                    <a:cubicBezTo>
                      <a:pt x="600" y="198"/>
                      <a:pt x="600" y="198"/>
                      <a:pt x="600" y="198"/>
                    </a:cubicBezTo>
                    <a:cubicBezTo>
                      <a:pt x="620" y="217"/>
                      <a:pt x="643" y="270"/>
                      <a:pt x="647" y="299"/>
                    </a:cubicBezTo>
                    <a:cubicBezTo>
                      <a:pt x="647" y="299"/>
                      <a:pt x="662" y="391"/>
                      <a:pt x="654" y="449"/>
                    </a:cubicBezTo>
                    <a:cubicBezTo>
                      <a:pt x="646" y="508"/>
                      <a:pt x="353" y="781"/>
                      <a:pt x="257" y="841"/>
                    </a:cubicBezTo>
                    <a:cubicBezTo>
                      <a:pt x="257" y="841"/>
                      <a:pt x="60" y="641"/>
                      <a:pt x="32" y="569"/>
                    </a:cubicBezTo>
                    <a:cubicBezTo>
                      <a:pt x="4" y="497"/>
                      <a:pt x="0" y="462"/>
                      <a:pt x="0" y="462"/>
                    </a:cubicBezTo>
                    <a:cubicBezTo>
                      <a:pt x="0" y="462"/>
                      <a:pt x="92" y="446"/>
                      <a:pt x="162" y="403"/>
                    </a:cubicBezTo>
                    <a:cubicBezTo>
                      <a:pt x="217" y="370"/>
                      <a:pt x="292" y="317"/>
                      <a:pt x="371" y="260"/>
                    </a:cubicBezTo>
                    <a:cubicBezTo>
                      <a:pt x="295" y="8"/>
                      <a:pt x="49" y="177"/>
                      <a:pt x="49" y="17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36" y="0"/>
                      <a:pt x="274" y="1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3057" y="1891"/>
                <a:ext cx="1334" cy="1312"/>
              </a:xfrm>
              <a:custGeom>
                <a:avLst/>
                <a:gdLst>
                  <a:gd name="T0" fmla="*/ 548 w 564"/>
                  <a:gd name="T1" fmla="*/ 0 h 554"/>
                  <a:gd name="T2" fmla="*/ 398 w 564"/>
                  <a:gd name="T3" fmla="*/ 1 h 554"/>
                  <a:gd name="T4" fmla="*/ 343 w 564"/>
                  <a:gd name="T5" fmla="*/ 119 h 554"/>
                  <a:gd name="T6" fmla="*/ 229 w 564"/>
                  <a:gd name="T7" fmla="*/ 120 h 554"/>
                  <a:gd name="T8" fmla="*/ 0 w 564"/>
                  <a:gd name="T9" fmla="*/ 387 h 554"/>
                  <a:gd name="T10" fmla="*/ 149 w 564"/>
                  <a:gd name="T11" fmla="*/ 554 h 554"/>
                  <a:gd name="T12" fmla="*/ 407 w 564"/>
                  <a:gd name="T13" fmla="*/ 355 h 554"/>
                  <a:gd name="T14" fmla="*/ 424 w 564"/>
                  <a:gd name="T15" fmla="*/ 308 h 554"/>
                  <a:gd name="T16" fmla="*/ 525 w 564"/>
                  <a:gd name="T17" fmla="*/ 269 h 554"/>
                  <a:gd name="T18" fmla="*/ 564 w 564"/>
                  <a:gd name="T19" fmla="*/ 156 h 554"/>
                  <a:gd name="T20" fmla="*/ 548 w 564"/>
                  <a:gd name="T2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4" h="554">
                    <a:moveTo>
                      <a:pt x="548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43" y="119"/>
                      <a:pt x="343" y="119"/>
                      <a:pt x="343" y="119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0"/>
                      <a:pt x="200" y="286"/>
                      <a:pt x="0" y="387"/>
                    </a:cubicBezTo>
                    <a:cubicBezTo>
                      <a:pt x="0" y="387"/>
                      <a:pt x="117" y="517"/>
                      <a:pt x="149" y="554"/>
                    </a:cubicBezTo>
                    <a:cubicBezTo>
                      <a:pt x="407" y="355"/>
                      <a:pt x="407" y="355"/>
                      <a:pt x="407" y="355"/>
                    </a:cubicBezTo>
                    <a:cubicBezTo>
                      <a:pt x="424" y="308"/>
                      <a:pt x="424" y="308"/>
                      <a:pt x="424" y="308"/>
                    </a:cubicBezTo>
                    <a:cubicBezTo>
                      <a:pt x="525" y="269"/>
                      <a:pt x="525" y="269"/>
                      <a:pt x="525" y="269"/>
                    </a:cubicBez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6"/>
                      <a:pt x="557" y="31"/>
                      <a:pt x="54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3097" y="1974"/>
                <a:ext cx="1263" cy="1191"/>
              </a:xfrm>
              <a:custGeom>
                <a:avLst/>
                <a:gdLst>
                  <a:gd name="T0" fmla="*/ 2 w 534"/>
                  <a:gd name="T1" fmla="*/ 373 h 503"/>
                  <a:gd name="T2" fmla="*/ 160 w 534"/>
                  <a:gd name="T3" fmla="*/ 248 h 503"/>
                  <a:gd name="T4" fmla="*/ 524 w 534"/>
                  <a:gd name="T5" fmla="*/ 12 h 503"/>
                  <a:gd name="T6" fmla="*/ 534 w 534"/>
                  <a:gd name="T7" fmla="*/ 111 h 503"/>
                  <a:gd name="T8" fmla="*/ 118 w 534"/>
                  <a:gd name="T9" fmla="*/ 503 h 503"/>
                  <a:gd name="T10" fmla="*/ 2 w 534"/>
                  <a:gd name="T11" fmla="*/ 37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503">
                    <a:moveTo>
                      <a:pt x="2" y="373"/>
                    </a:moveTo>
                    <a:cubicBezTo>
                      <a:pt x="2" y="373"/>
                      <a:pt x="59" y="344"/>
                      <a:pt x="160" y="248"/>
                    </a:cubicBezTo>
                    <a:cubicBezTo>
                      <a:pt x="374" y="45"/>
                      <a:pt x="506" y="0"/>
                      <a:pt x="524" y="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534" y="111"/>
                      <a:pt x="462" y="272"/>
                      <a:pt x="118" y="503"/>
                    </a:cubicBezTo>
                    <a:cubicBezTo>
                      <a:pt x="118" y="503"/>
                      <a:pt x="0" y="382"/>
                      <a:pt x="2" y="373"/>
                    </a:cubicBezTo>
                    <a:close/>
                  </a:path>
                </a:pathLst>
              </a:custGeom>
              <a:solidFill>
                <a:srgbClr val="D4E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3177" y="2087"/>
                <a:ext cx="1214" cy="817"/>
              </a:xfrm>
              <a:custGeom>
                <a:avLst/>
                <a:gdLst>
                  <a:gd name="T0" fmla="*/ 513 w 513"/>
                  <a:gd name="T1" fmla="*/ 27 h 345"/>
                  <a:gd name="T2" fmla="*/ 21 w 513"/>
                  <a:gd name="T3" fmla="*/ 202 h 345"/>
                  <a:gd name="T4" fmla="*/ 0 w 513"/>
                  <a:gd name="T5" fmla="*/ 105 h 345"/>
                  <a:gd name="T6" fmla="*/ 116 w 513"/>
                  <a:gd name="T7" fmla="*/ 103 h 345"/>
                  <a:gd name="T8" fmla="*/ 510 w 513"/>
                  <a:gd name="T9" fmla="*/ 0 h 345"/>
                  <a:gd name="T10" fmla="*/ 513 w 513"/>
                  <a:gd name="T11" fmla="*/ 2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3" h="345">
                    <a:moveTo>
                      <a:pt x="513" y="27"/>
                    </a:moveTo>
                    <a:cubicBezTo>
                      <a:pt x="513" y="27"/>
                      <a:pt x="267" y="345"/>
                      <a:pt x="21" y="2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226" y="227"/>
                      <a:pt x="510" y="0"/>
                    </a:cubicBezTo>
                    <a:lnTo>
                      <a:pt x="513" y="27"/>
                    </a:lnTo>
                    <a:close/>
                  </a:path>
                </a:pathLst>
              </a:custGeom>
              <a:solidFill>
                <a:srgbClr val="BC0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4282" y="1917"/>
                <a:ext cx="107" cy="234"/>
              </a:xfrm>
              <a:custGeom>
                <a:avLst/>
                <a:gdLst>
                  <a:gd name="T0" fmla="*/ 83 w 107"/>
                  <a:gd name="T1" fmla="*/ 0 h 234"/>
                  <a:gd name="T2" fmla="*/ 107 w 107"/>
                  <a:gd name="T3" fmla="*/ 189 h 234"/>
                  <a:gd name="T4" fmla="*/ 0 w 107"/>
                  <a:gd name="T5" fmla="*/ 234 h 234"/>
                  <a:gd name="T6" fmla="*/ 57 w 107"/>
                  <a:gd name="T7" fmla="*/ 7 h 234"/>
                  <a:gd name="T8" fmla="*/ 83 w 10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34">
                    <a:moveTo>
                      <a:pt x="83" y="0"/>
                    </a:moveTo>
                    <a:lnTo>
                      <a:pt x="107" y="189"/>
                    </a:lnTo>
                    <a:lnTo>
                      <a:pt x="0" y="234"/>
                    </a:lnTo>
                    <a:lnTo>
                      <a:pt x="57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4327" y="2135"/>
                <a:ext cx="92" cy="99"/>
              </a:xfrm>
              <a:custGeom>
                <a:avLst/>
                <a:gdLst>
                  <a:gd name="T0" fmla="*/ 66 w 92"/>
                  <a:gd name="T1" fmla="*/ 0 h 99"/>
                  <a:gd name="T2" fmla="*/ 0 w 92"/>
                  <a:gd name="T3" fmla="*/ 99 h 99"/>
                  <a:gd name="T4" fmla="*/ 64 w 92"/>
                  <a:gd name="T5" fmla="*/ 85 h 99"/>
                  <a:gd name="T6" fmla="*/ 92 w 92"/>
                  <a:gd name="T7" fmla="*/ 40 h 99"/>
                  <a:gd name="T8" fmla="*/ 66 w 92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9">
                    <a:moveTo>
                      <a:pt x="66" y="0"/>
                    </a:moveTo>
                    <a:lnTo>
                      <a:pt x="0" y="99"/>
                    </a:lnTo>
                    <a:lnTo>
                      <a:pt x="64" y="85"/>
                    </a:lnTo>
                    <a:lnTo>
                      <a:pt x="92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1578" y="3025"/>
                <a:ext cx="513" cy="443"/>
              </a:xfrm>
              <a:custGeom>
                <a:avLst/>
                <a:gdLst>
                  <a:gd name="T0" fmla="*/ 217 w 217"/>
                  <a:gd name="T1" fmla="*/ 61 h 187"/>
                  <a:gd name="T2" fmla="*/ 170 w 217"/>
                  <a:gd name="T3" fmla="*/ 0 h 187"/>
                  <a:gd name="T4" fmla="*/ 106 w 217"/>
                  <a:gd name="T5" fmla="*/ 32 h 187"/>
                  <a:gd name="T6" fmla="*/ 106 w 217"/>
                  <a:gd name="T7" fmla="*/ 53 h 187"/>
                  <a:gd name="T8" fmla="*/ 81 w 217"/>
                  <a:gd name="T9" fmla="*/ 49 h 187"/>
                  <a:gd name="T10" fmla="*/ 0 w 217"/>
                  <a:gd name="T11" fmla="*/ 178 h 187"/>
                  <a:gd name="T12" fmla="*/ 25 w 217"/>
                  <a:gd name="T13" fmla="*/ 187 h 187"/>
                  <a:gd name="T14" fmla="*/ 128 w 217"/>
                  <a:gd name="T15" fmla="*/ 142 h 187"/>
                  <a:gd name="T16" fmla="*/ 164 w 217"/>
                  <a:gd name="T17" fmla="*/ 144 h 187"/>
                  <a:gd name="T18" fmla="*/ 217 w 217"/>
                  <a:gd name="T19" fmla="*/ 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87">
                    <a:moveTo>
                      <a:pt x="217" y="61"/>
                    </a:moveTo>
                    <a:cubicBezTo>
                      <a:pt x="217" y="61"/>
                      <a:pt x="195" y="13"/>
                      <a:pt x="170" y="0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23" y="123"/>
                      <a:pt x="0" y="17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105" y="145"/>
                      <a:pt x="128" y="142"/>
                    </a:cubicBezTo>
                    <a:cubicBezTo>
                      <a:pt x="151" y="140"/>
                      <a:pt x="164" y="144"/>
                      <a:pt x="164" y="144"/>
                    </a:cubicBezTo>
                    <a:lnTo>
                      <a:pt x="217" y="6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1019" y="3312"/>
                <a:ext cx="436" cy="521"/>
              </a:xfrm>
              <a:custGeom>
                <a:avLst/>
                <a:gdLst>
                  <a:gd name="T0" fmla="*/ 184 w 184"/>
                  <a:gd name="T1" fmla="*/ 48 h 220"/>
                  <a:gd name="T2" fmla="*/ 123 w 184"/>
                  <a:gd name="T3" fmla="*/ 0 h 220"/>
                  <a:gd name="T4" fmla="*/ 67 w 184"/>
                  <a:gd name="T5" fmla="*/ 47 h 220"/>
                  <a:gd name="T6" fmla="*/ 73 w 184"/>
                  <a:gd name="T7" fmla="*/ 67 h 220"/>
                  <a:gd name="T8" fmla="*/ 47 w 184"/>
                  <a:gd name="T9" fmla="*/ 70 h 220"/>
                  <a:gd name="T10" fmla="*/ 0 w 184"/>
                  <a:gd name="T11" fmla="*/ 217 h 220"/>
                  <a:gd name="T12" fmla="*/ 27 w 184"/>
                  <a:gd name="T13" fmla="*/ 220 h 220"/>
                  <a:gd name="T14" fmla="*/ 116 w 184"/>
                  <a:gd name="T15" fmla="*/ 150 h 220"/>
                  <a:gd name="T16" fmla="*/ 152 w 184"/>
                  <a:gd name="T17" fmla="*/ 142 h 220"/>
                  <a:gd name="T18" fmla="*/ 184 w 184"/>
                  <a:gd name="T19" fmla="*/ 4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220">
                    <a:moveTo>
                      <a:pt x="184" y="48"/>
                    </a:moveTo>
                    <a:cubicBezTo>
                      <a:pt x="184" y="48"/>
                      <a:pt x="151" y="6"/>
                      <a:pt x="123" y="0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0"/>
                      <a:pt x="8" y="156"/>
                      <a:pt x="0" y="217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95" y="158"/>
                      <a:pt x="116" y="150"/>
                    </a:cubicBezTo>
                    <a:cubicBezTo>
                      <a:pt x="138" y="142"/>
                      <a:pt x="152" y="142"/>
                      <a:pt x="152" y="142"/>
                    </a:cubicBezTo>
                    <a:lnTo>
                      <a:pt x="184" y="48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6" name="文本框 6"/>
          <p:cNvSpPr>
            <a:spLocks noChangeArrowheads="1"/>
          </p:cNvSpPr>
          <p:nvPr/>
        </p:nvSpPr>
        <p:spPr bwMode="auto">
          <a:xfrm>
            <a:off x="4477521" y="2672310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1FB4C2"/>
                </a:solidFill>
                <a:latin typeface="Agency FB" panose="020B0503020202020204" pitchFamily="34" charset="0"/>
                <a:ea typeface="Roboto"/>
                <a:cs typeface="Open Sans Light" panose="020B0604020202020204" charset="0"/>
              </a:rPr>
              <a:t>THANKS!</a:t>
            </a:r>
            <a:endParaRPr lang="zh-CN" altLang="en-US" sz="6600" b="1" dirty="0">
              <a:solidFill>
                <a:srgbClr val="1FB4C2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604020202020204" charset="0"/>
            </a:endParaRPr>
          </a:p>
        </p:txBody>
      </p:sp>
      <p:sp>
        <p:nvSpPr>
          <p:cNvPr id="87" name="矩形 187"/>
          <p:cNvSpPr>
            <a:spLocks noChangeArrowheads="1"/>
          </p:cNvSpPr>
          <p:nvPr/>
        </p:nvSpPr>
        <p:spPr bwMode="auto">
          <a:xfrm>
            <a:off x="6069547" y="5521325"/>
            <a:ext cx="43875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en-US" altLang="zh-CN" spc="300">
                <a:solidFill>
                  <a:srgbClr val="1FB4C2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DESIGNED BY:xiazaii</a:t>
            </a:r>
            <a:endParaRPr lang="zh-CN" altLang="en-US" spc="300" dirty="0">
              <a:solidFill>
                <a:srgbClr val="1FB4C2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8" name="文本框 6"/>
          <p:cNvSpPr>
            <a:spLocks noChangeArrowheads="1"/>
          </p:cNvSpPr>
          <p:nvPr/>
        </p:nvSpPr>
        <p:spPr bwMode="auto">
          <a:xfrm>
            <a:off x="4644415" y="3753649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b="1" dirty="0">
                <a:solidFill>
                  <a:srgbClr val="167D88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604020202020204" charset="0"/>
              </a:rPr>
              <a:t>期待 一起奋斗！</a:t>
            </a:r>
          </a:p>
        </p:txBody>
      </p:sp>
      <p:sp>
        <p:nvSpPr>
          <p:cNvPr id="89" name="矩形 187"/>
          <p:cNvSpPr>
            <a:spLocks noChangeArrowheads="1"/>
          </p:cNvSpPr>
          <p:nvPr/>
        </p:nvSpPr>
        <p:spPr bwMode="auto">
          <a:xfrm>
            <a:off x="6130706" y="4953291"/>
            <a:ext cx="43875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zh-CN" altLang="en-US" sz="3600" spc="300" dirty="0">
                <a:solidFill>
                  <a:srgbClr val="1FB4C2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为理想而奋斗！</a:t>
            </a:r>
            <a:endParaRPr lang="en-US" altLang="zh-CN" sz="3600" spc="300" dirty="0">
              <a:solidFill>
                <a:srgbClr val="1FB4C2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58" y="473055"/>
            <a:ext cx="1764030" cy="908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8756"/>
          <p:cNvGrpSpPr>
            <a:grpSpLocks noChangeAspect="1"/>
          </p:cNvGrpSpPr>
          <p:nvPr/>
        </p:nvGrpSpPr>
        <p:grpSpPr bwMode="auto">
          <a:xfrm>
            <a:off x="3240088" y="503562"/>
            <a:ext cx="5711824" cy="6354840"/>
            <a:chOff x="2855" y="1136"/>
            <a:chExt cx="1972" cy="2194"/>
          </a:xfrm>
        </p:grpSpPr>
        <p:sp>
          <p:nvSpPr>
            <p:cNvPr id="71" name="Freeform 8757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8758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8759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8760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8761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8762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8763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8764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8765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766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8767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Rectangle 8768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Oval 8769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8770"/>
            <p:cNvSpPr/>
            <p:nvPr/>
          </p:nvSpPr>
          <p:spPr bwMode="auto">
            <a:xfrm>
              <a:off x="3064" y="1684"/>
              <a:ext cx="436" cy="538"/>
            </a:xfrm>
            <a:custGeom>
              <a:avLst/>
              <a:gdLst>
                <a:gd name="T0" fmla="*/ 184 w 184"/>
                <a:gd name="T1" fmla="*/ 15 h 227"/>
                <a:gd name="T2" fmla="*/ 118 w 184"/>
                <a:gd name="T3" fmla="*/ 15 h 227"/>
                <a:gd name="T4" fmla="*/ 0 w 184"/>
                <a:gd name="T5" fmla="*/ 132 h 227"/>
                <a:gd name="T6" fmla="*/ 0 w 184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27">
                  <a:moveTo>
                    <a:pt x="184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0" y="0"/>
                    <a:pt x="0" y="132"/>
                  </a:cubicBezTo>
                  <a:cubicBezTo>
                    <a:pt x="0" y="227"/>
                    <a:pt x="0" y="227"/>
                    <a:pt x="0" y="227"/>
                  </a:cubicBezTo>
                </a:path>
              </a:pathLst>
            </a:custGeom>
            <a:noFill/>
            <a:ln w="30163" cap="flat">
              <a:solidFill>
                <a:srgbClr val="20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8771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8772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8773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8774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8775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776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8777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778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8779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8780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Rectangle 8781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8782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8783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8784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Oval 8785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8786"/>
            <p:cNvSpPr/>
            <p:nvPr/>
          </p:nvSpPr>
          <p:spPr bwMode="auto">
            <a:xfrm>
              <a:off x="3054" y="1698"/>
              <a:ext cx="446" cy="524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Rectangle 8787"/>
            <p:cNvSpPr>
              <a:spLocks noChangeArrowheads="1"/>
            </p:cNvSpPr>
            <p:nvPr/>
          </p:nvSpPr>
          <p:spPr bwMode="auto">
            <a:xfrm>
              <a:off x="3253" y="2459"/>
              <a:ext cx="1167" cy="87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8788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8789"/>
            <p:cNvSpPr>
              <a:spLocks noEditPoints="1"/>
            </p:cNvSpPr>
            <p:nvPr/>
          </p:nvSpPr>
          <p:spPr bwMode="auto">
            <a:xfrm>
              <a:off x="3222" y="1366"/>
              <a:ext cx="266" cy="235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7" name="矩形 77"/>
          <p:cNvSpPr>
            <a:spLocks noChangeArrowheads="1"/>
          </p:cNvSpPr>
          <p:nvPr/>
        </p:nvSpPr>
        <p:spPr bwMode="auto">
          <a:xfrm>
            <a:off x="5534086" y="5134432"/>
            <a:ext cx="2806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集团简介</a:t>
            </a: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4517882" y="4845935"/>
            <a:ext cx="10781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ebas" pitchFamily="2" charset="0"/>
              </a:rPr>
              <a:t>01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6"/>
          <p:cNvSpPr txBox="1"/>
          <p:nvPr/>
        </p:nvSpPr>
        <p:spPr>
          <a:xfrm>
            <a:off x="1980768" y="53924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0" dist="381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j-ea"/>
                <a:ea typeface="+mj-ea"/>
              </a:rPr>
              <a:t>公司（团队）简介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1702718" y="5863990"/>
            <a:ext cx="9639090" cy="69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Aft>
                <a:spcPts val="5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8965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      某某单位、公司是一家专注于某产品及服务的综合性公司，在行业内拥有领先地位。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   </a:t>
            </a:r>
          </a:p>
          <a:p>
            <a:pPr defTabSz="608965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现有职工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微软雅黑" panose="020B0503020204020204" pitchFamily="34" charset="-122"/>
              </a:rPr>
              <a:t>人，其中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您的内容打在这里，或者通过复制您的文本后。您的内容打在这里，或者通过复制您的文本。</a:t>
            </a:r>
          </a:p>
        </p:txBody>
      </p:sp>
      <p:sp>
        <p:nvSpPr>
          <p:cNvPr id="55" name="KSO_Shape"/>
          <p:cNvSpPr/>
          <p:nvPr/>
        </p:nvSpPr>
        <p:spPr bwMode="auto">
          <a:xfrm>
            <a:off x="1702718" y="5483286"/>
            <a:ext cx="268330" cy="279998"/>
          </a:xfrm>
          <a:custGeom>
            <a:avLst/>
            <a:gdLst>
              <a:gd name="T0" fmla="*/ 259821 w 1881188"/>
              <a:gd name="T1" fmla="*/ 321733 h 1963738"/>
              <a:gd name="T2" fmla="*/ 320146 w 1881188"/>
              <a:gd name="T3" fmla="*/ 342900 h 1963738"/>
              <a:gd name="T4" fmla="*/ 372533 w 1881188"/>
              <a:gd name="T5" fmla="*/ 381529 h 1963738"/>
              <a:gd name="T6" fmla="*/ 852488 w 1881188"/>
              <a:gd name="T7" fmla="*/ 871009 h 1963738"/>
              <a:gd name="T8" fmla="*/ 876829 w 1881188"/>
              <a:gd name="T9" fmla="*/ 930275 h 1963738"/>
              <a:gd name="T10" fmla="*/ 882650 w 1881188"/>
              <a:gd name="T11" fmla="*/ 992188 h 1963738"/>
              <a:gd name="T12" fmla="*/ 870479 w 1881188"/>
              <a:gd name="T13" fmla="*/ 1054100 h 1963738"/>
              <a:gd name="T14" fmla="*/ 840317 w 1881188"/>
              <a:gd name="T15" fmla="*/ 1111250 h 1963738"/>
              <a:gd name="T16" fmla="*/ 356129 w 1881188"/>
              <a:gd name="T17" fmla="*/ 1597555 h 1963738"/>
              <a:gd name="T18" fmla="*/ 300037 w 1881188"/>
              <a:gd name="T19" fmla="*/ 1630363 h 1963738"/>
              <a:gd name="T20" fmla="*/ 238654 w 1881188"/>
              <a:gd name="T21" fmla="*/ 1645709 h 1963738"/>
              <a:gd name="T22" fmla="*/ 176212 w 1881188"/>
              <a:gd name="T23" fmla="*/ 1642534 h 1963738"/>
              <a:gd name="T24" fmla="*/ 116416 w 1881188"/>
              <a:gd name="T25" fmla="*/ 1621367 h 1963738"/>
              <a:gd name="T26" fmla="*/ 63500 w 1881188"/>
              <a:gd name="T27" fmla="*/ 1582738 h 1963738"/>
              <a:gd name="T28" fmla="*/ 24871 w 1881188"/>
              <a:gd name="T29" fmla="*/ 1529821 h 1963738"/>
              <a:gd name="T30" fmla="*/ 3704 w 1881188"/>
              <a:gd name="T31" fmla="*/ 1470026 h 1963738"/>
              <a:gd name="T32" fmla="*/ 529 w 1881188"/>
              <a:gd name="T33" fmla="*/ 1407055 h 1963738"/>
              <a:gd name="T34" fmla="*/ 15346 w 1881188"/>
              <a:gd name="T35" fmla="*/ 1346201 h 1963738"/>
              <a:gd name="T36" fmla="*/ 48683 w 1881188"/>
              <a:gd name="T37" fmla="*/ 1290109 h 1963738"/>
              <a:gd name="T38" fmla="*/ 48683 w 1881188"/>
              <a:gd name="T39" fmla="*/ 674159 h 1963738"/>
              <a:gd name="T40" fmla="*/ 15346 w 1881188"/>
              <a:gd name="T41" fmla="*/ 618067 h 1963738"/>
              <a:gd name="T42" fmla="*/ 529 w 1881188"/>
              <a:gd name="T43" fmla="*/ 556684 h 1963738"/>
              <a:gd name="T44" fmla="*/ 3704 w 1881188"/>
              <a:gd name="T45" fmla="*/ 494242 h 1963738"/>
              <a:gd name="T46" fmla="*/ 24871 w 1881188"/>
              <a:gd name="T47" fmla="*/ 434446 h 1963738"/>
              <a:gd name="T48" fmla="*/ 63500 w 1881188"/>
              <a:gd name="T49" fmla="*/ 381529 h 1963738"/>
              <a:gd name="T50" fmla="*/ 116416 w 1881188"/>
              <a:gd name="T51" fmla="*/ 342900 h 1963738"/>
              <a:gd name="T52" fmla="*/ 176212 w 1881188"/>
              <a:gd name="T53" fmla="*/ 321733 h 1963738"/>
              <a:gd name="T54" fmla="*/ 911552 w 1881188"/>
              <a:gd name="T55" fmla="*/ 0 h 1963738"/>
              <a:gd name="T56" fmla="*/ 972882 w 1881188"/>
              <a:gd name="T57" fmla="*/ 12178 h 1963738"/>
              <a:gd name="T58" fmla="*/ 1030510 w 1881188"/>
              <a:gd name="T59" fmla="*/ 42356 h 1963738"/>
              <a:gd name="T60" fmla="*/ 1832548 w 1881188"/>
              <a:gd name="T61" fmla="*/ 843947 h 1963738"/>
              <a:gd name="T62" fmla="*/ 1865856 w 1881188"/>
              <a:gd name="T63" fmla="*/ 900069 h 1963738"/>
              <a:gd name="T64" fmla="*/ 1880659 w 1881188"/>
              <a:gd name="T65" fmla="*/ 961485 h 1963738"/>
              <a:gd name="T66" fmla="*/ 1877487 w 1881188"/>
              <a:gd name="T67" fmla="*/ 1023961 h 1963738"/>
              <a:gd name="T68" fmla="*/ 1856868 w 1881188"/>
              <a:gd name="T69" fmla="*/ 1083789 h 1963738"/>
              <a:gd name="T70" fmla="*/ 1817744 w 1881188"/>
              <a:gd name="T71" fmla="*/ 1136734 h 1963738"/>
              <a:gd name="T72" fmla="*/ 1012005 w 1881188"/>
              <a:gd name="T73" fmla="*/ 1933559 h 1963738"/>
              <a:gd name="T74" fmla="*/ 953320 w 1881188"/>
              <a:gd name="T75" fmla="*/ 1957914 h 1963738"/>
              <a:gd name="T76" fmla="*/ 890933 w 1881188"/>
              <a:gd name="T77" fmla="*/ 1963738 h 1963738"/>
              <a:gd name="T78" fmla="*/ 829075 w 1881188"/>
              <a:gd name="T79" fmla="*/ 1952090 h 1963738"/>
              <a:gd name="T80" fmla="*/ 771976 w 1881188"/>
              <a:gd name="T81" fmla="*/ 1921911 h 1963738"/>
              <a:gd name="T82" fmla="*/ 724921 w 1881188"/>
              <a:gd name="T83" fmla="*/ 1874790 h 1963738"/>
              <a:gd name="T84" fmla="*/ 695314 w 1881188"/>
              <a:gd name="T85" fmla="*/ 1817609 h 1963738"/>
              <a:gd name="T86" fmla="*/ 682625 w 1881188"/>
              <a:gd name="T87" fmla="*/ 1756193 h 1963738"/>
              <a:gd name="T88" fmla="*/ 688441 w 1881188"/>
              <a:gd name="T89" fmla="*/ 1693718 h 1963738"/>
              <a:gd name="T90" fmla="*/ 712761 w 1881188"/>
              <a:gd name="T91" fmla="*/ 1634419 h 1963738"/>
              <a:gd name="T92" fmla="*/ 1354603 w 1881188"/>
              <a:gd name="T93" fmla="*/ 981604 h 1963738"/>
              <a:gd name="T94" fmla="*/ 712761 w 1881188"/>
              <a:gd name="T95" fmla="*/ 329849 h 1963738"/>
              <a:gd name="T96" fmla="*/ 688441 w 1881188"/>
              <a:gd name="T97" fmla="*/ 270550 h 1963738"/>
              <a:gd name="T98" fmla="*/ 682625 w 1881188"/>
              <a:gd name="T99" fmla="*/ 208604 h 1963738"/>
              <a:gd name="T100" fmla="*/ 695314 w 1881188"/>
              <a:gd name="T101" fmla="*/ 146658 h 1963738"/>
              <a:gd name="T102" fmla="*/ 724921 w 1881188"/>
              <a:gd name="T103" fmla="*/ 89478 h 1963738"/>
              <a:gd name="T104" fmla="*/ 771976 w 1881188"/>
              <a:gd name="T105" fmla="*/ 42356 h 1963738"/>
              <a:gd name="T106" fmla="*/ 829075 w 1881188"/>
              <a:gd name="T107" fmla="*/ 12178 h 1963738"/>
              <a:gd name="T108" fmla="*/ 890933 w 1881188"/>
              <a:gd name="T109" fmla="*/ 0 h 1963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81188" h="1963738">
                <a:moveTo>
                  <a:pt x="207433" y="317500"/>
                </a:moveTo>
                <a:lnTo>
                  <a:pt x="218016" y="317500"/>
                </a:lnTo>
                <a:lnTo>
                  <a:pt x="228600" y="317500"/>
                </a:lnTo>
                <a:lnTo>
                  <a:pt x="238654" y="318558"/>
                </a:lnTo>
                <a:lnTo>
                  <a:pt x="249237" y="319617"/>
                </a:lnTo>
                <a:lnTo>
                  <a:pt x="259821" y="321733"/>
                </a:lnTo>
                <a:lnTo>
                  <a:pt x="269875" y="323321"/>
                </a:lnTo>
                <a:lnTo>
                  <a:pt x="280458" y="325967"/>
                </a:lnTo>
                <a:lnTo>
                  <a:pt x="290512" y="329671"/>
                </a:lnTo>
                <a:lnTo>
                  <a:pt x="300037" y="333375"/>
                </a:lnTo>
                <a:lnTo>
                  <a:pt x="310091" y="337608"/>
                </a:lnTo>
                <a:lnTo>
                  <a:pt x="320146" y="342900"/>
                </a:lnTo>
                <a:lnTo>
                  <a:pt x="329141" y="348192"/>
                </a:lnTo>
                <a:lnTo>
                  <a:pt x="338137" y="353483"/>
                </a:lnTo>
                <a:lnTo>
                  <a:pt x="347133" y="359833"/>
                </a:lnTo>
                <a:lnTo>
                  <a:pt x="356129" y="366183"/>
                </a:lnTo>
                <a:lnTo>
                  <a:pt x="364066" y="373592"/>
                </a:lnTo>
                <a:lnTo>
                  <a:pt x="372533" y="381529"/>
                </a:lnTo>
                <a:lnTo>
                  <a:pt x="818621" y="827617"/>
                </a:lnTo>
                <a:lnTo>
                  <a:pt x="826559" y="835555"/>
                </a:lnTo>
                <a:lnTo>
                  <a:pt x="833967" y="844021"/>
                </a:lnTo>
                <a:lnTo>
                  <a:pt x="840317" y="852488"/>
                </a:lnTo>
                <a:lnTo>
                  <a:pt x="847196" y="862013"/>
                </a:lnTo>
                <a:lnTo>
                  <a:pt x="852488" y="871009"/>
                </a:lnTo>
                <a:lnTo>
                  <a:pt x="857779" y="880005"/>
                </a:lnTo>
                <a:lnTo>
                  <a:pt x="863071" y="890059"/>
                </a:lnTo>
                <a:lnTo>
                  <a:pt x="866775" y="900113"/>
                </a:lnTo>
                <a:lnTo>
                  <a:pt x="870479" y="910167"/>
                </a:lnTo>
                <a:lnTo>
                  <a:pt x="874184" y="919692"/>
                </a:lnTo>
                <a:lnTo>
                  <a:pt x="876829" y="930275"/>
                </a:lnTo>
                <a:lnTo>
                  <a:pt x="878417" y="940330"/>
                </a:lnTo>
                <a:lnTo>
                  <a:pt x="880534" y="950913"/>
                </a:lnTo>
                <a:lnTo>
                  <a:pt x="882121" y="961496"/>
                </a:lnTo>
                <a:lnTo>
                  <a:pt x="882650" y="972080"/>
                </a:lnTo>
                <a:lnTo>
                  <a:pt x="882650" y="982134"/>
                </a:lnTo>
                <a:lnTo>
                  <a:pt x="882650" y="992188"/>
                </a:lnTo>
                <a:lnTo>
                  <a:pt x="882121" y="1002771"/>
                </a:lnTo>
                <a:lnTo>
                  <a:pt x="880534" y="1013355"/>
                </a:lnTo>
                <a:lnTo>
                  <a:pt x="878417" y="1023938"/>
                </a:lnTo>
                <a:lnTo>
                  <a:pt x="876829" y="1033992"/>
                </a:lnTo>
                <a:lnTo>
                  <a:pt x="874184" y="1044046"/>
                </a:lnTo>
                <a:lnTo>
                  <a:pt x="870479" y="1054100"/>
                </a:lnTo>
                <a:lnTo>
                  <a:pt x="866775" y="1064155"/>
                </a:lnTo>
                <a:lnTo>
                  <a:pt x="863071" y="1074209"/>
                </a:lnTo>
                <a:lnTo>
                  <a:pt x="857779" y="1083734"/>
                </a:lnTo>
                <a:lnTo>
                  <a:pt x="852488" y="1093259"/>
                </a:lnTo>
                <a:lnTo>
                  <a:pt x="847196" y="1102255"/>
                </a:lnTo>
                <a:lnTo>
                  <a:pt x="840317" y="1111250"/>
                </a:lnTo>
                <a:lnTo>
                  <a:pt x="833967" y="1120246"/>
                </a:lnTo>
                <a:lnTo>
                  <a:pt x="826559" y="1128713"/>
                </a:lnTo>
                <a:lnTo>
                  <a:pt x="818621" y="1136650"/>
                </a:lnTo>
                <a:lnTo>
                  <a:pt x="372533" y="1582738"/>
                </a:lnTo>
                <a:lnTo>
                  <a:pt x="364066" y="1590676"/>
                </a:lnTo>
                <a:lnTo>
                  <a:pt x="356129" y="1597555"/>
                </a:lnTo>
                <a:lnTo>
                  <a:pt x="347133" y="1604434"/>
                </a:lnTo>
                <a:lnTo>
                  <a:pt x="338137" y="1610784"/>
                </a:lnTo>
                <a:lnTo>
                  <a:pt x="329141" y="1616076"/>
                </a:lnTo>
                <a:lnTo>
                  <a:pt x="320146" y="1621367"/>
                </a:lnTo>
                <a:lnTo>
                  <a:pt x="310091" y="1626659"/>
                </a:lnTo>
                <a:lnTo>
                  <a:pt x="300037" y="1630363"/>
                </a:lnTo>
                <a:lnTo>
                  <a:pt x="290512" y="1634597"/>
                </a:lnTo>
                <a:lnTo>
                  <a:pt x="280458" y="1637772"/>
                </a:lnTo>
                <a:lnTo>
                  <a:pt x="269875" y="1640417"/>
                </a:lnTo>
                <a:lnTo>
                  <a:pt x="259821" y="1642534"/>
                </a:lnTo>
                <a:lnTo>
                  <a:pt x="249237" y="1644651"/>
                </a:lnTo>
                <a:lnTo>
                  <a:pt x="238654" y="1645709"/>
                </a:lnTo>
                <a:lnTo>
                  <a:pt x="228600" y="1646238"/>
                </a:lnTo>
                <a:lnTo>
                  <a:pt x="218016" y="1646238"/>
                </a:lnTo>
                <a:lnTo>
                  <a:pt x="207433" y="1646238"/>
                </a:lnTo>
                <a:lnTo>
                  <a:pt x="196850" y="1645709"/>
                </a:lnTo>
                <a:lnTo>
                  <a:pt x="186796" y="1644651"/>
                </a:lnTo>
                <a:lnTo>
                  <a:pt x="176212" y="1642534"/>
                </a:lnTo>
                <a:lnTo>
                  <a:pt x="165629" y="1640417"/>
                </a:lnTo>
                <a:lnTo>
                  <a:pt x="156104" y="1637772"/>
                </a:lnTo>
                <a:lnTo>
                  <a:pt x="146050" y="1634597"/>
                </a:lnTo>
                <a:lnTo>
                  <a:pt x="135466" y="1630363"/>
                </a:lnTo>
                <a:lnTo>
                  <a:pt x="126471" y="1626659"/>
                </a:lnTo>
                <a:lnTo>
                  <a:pt x="116416" y="1621367"/>
                </a:lnTo>
                <a:lnTo>
                  <a:pt x="106891" y="1616076"/>
                </a:lnTo>
                <a:lnTo>
                  <a:pt x="97896" y="1610784"/>
                </a:lnTo>
                <a:lnTo>
                  <a:pt x="88900" y="1604434"/>
                </a:lnTo>
                <a:lnTo>
                  <a:pt x="79904" y="1597555"/>
                </a:lnTo>
                <a:lnTo>
                  <a:pt x="71437" y="1590676"/>
                </a:lnTo>
                <a:lnTo>
                  <a:pt x="63500" y="1582738"/>
                </a:lnTo>
                <a:lnTo>
                  <a:pt x="55562" y="1574801"/>
                </a:lnTo>
                <a:lnTo>
                  <a:pt x="48683" y="1565805"/>
                </a:lnTo>
                <a:lnTo>
                  <a:pt x="41804" y="1557338"/>
                </a:lnTo>
                <a:lnTo>
                  <a:pt x="35454" y="1548342"/>
                </a:lnTo>
                <a:lnTo>
                  <a:pt x="30162" y="1538817"/>
                </a:lnTo>
                <a:lnTo>
                  <a:pt x="24871" y="1529821"/>
                </a:lnTo>
                <a:lnTo>
                  <a:pt x="19579" y="1519767"/>
                </a:lnTo>
                <a:lnTo>
                  <a:pt x="15346" y="1510771"/>
                </a:lnTo>
                <a:lnTo>
                  <a:pt x="11641" y="1500188"/>
                </a:lnTo>
                <a:lnTo>
                  <a:pt x="8466" y="1490134"/>
                </a:lnTo>
                <a:lnTo>
                  <a:pt x="5821" y="1480609"/>
                </a:lnTo>
                <a:lnTo>
                  <a:pt x="3704" y="1470026"/>
                </a:lnTo>
                <a:lnTo>
                  <a:pt x="1587" y="1459442"/>
                </a:lnTo>
                <a:lnTo>
                  <a:pt x="529" y="1449388"/>
                </a:lnTo>
                <a:lnTo>
                  <a:pt x="0" y="1438805"/>
                </a:lnTo>
                <a:lnTo>
                  <a:pt x="0" y="1428221"/>
                </a:lnTo>
                <a:lnTo>
                  <a:pt x="0" y="1417638"/>
                </a:lnTo>
                <a:lnTo>
                  <a:pt x="529" y="1407055"/>
                </a:lnTo>
                <a:lnTo>
                  <a:pt x="1587" y="1397001"/>
                </a:lnTo>
                <a:lnTo>
                  <a:pt x="3704" y="1386417"/>
                </a:lnTo>
                <a:lnTo>
                  <a:pt x="5821" y="1376363"/>
                </a:lnTo>
                <a:lnTo>
                  <a:pt x="8466" y="1365780"/>
                </a:lnTo>
                <a:lnTo>
                  <a:pt x="11641" y="1355726"/>
                </a:lnTo>
                <a:lnTo>
                  <a:pt x="15346" y="1346201"/>
                </a:lnTo>
                <a:lnTo>
                  <a:pt x="19579" y="1336146"/>
                </a:lnTo>
                <a:lnTo>
                  <a:pt x="24871" y="1327151"/>
                </a:lnTo>
                <a:lnTo>
                  <a:pt x="30162" y="1317096"/>
                </a:lnTo>
                <a:lnTo>
                  <a:pt x="35454" y="1307571"/>
                </a:lnTo>
                <a:lnTo>
                  <a:pt x="41804" y="1299105"/>
                </a:lnTo>
                <a:lnTo>
                  <a:pt x="48683" y="1290109"/>
                </a:lnTo>
                <a:lnTo>
                  <a:pt x="55562" y="1282171"/>
                </a:lnTo>
                <a:lnTo>
                  <a:pt x="63500" y="1273705"/>
                </a:lnTo>
                <a:lnTo>
                  <a:pt x="355071" y="981605"/>
                </a:lnTo>
                <a:lnTo>
                  <a:pt x="63500" y="690563"/>
                </a:lnTo>
                <a:lnTo>
                  <a:pt x="55562" y="682096"/>
                </a:lnTo>
                <a:lnTo>
                  <a:pt x="48683" y="674159"/>
                </a:lnTo>
                <a:lnTo>
                  <a:pt x="41804" y="664634"/>
                </a:lnTo>
                <a:lnTo>
                  <a:pt x="35454" y="656167"/>
                </a:lnTo>
                <a:lnTo>
                  <a:pt x="30162" y="647171"/>
                </a:lnTo>
                <a:lnTo>
                  <a:pt x="24871" y="637646"/>
                </a:lnTo>
                <a:lnTo>
                  <a:pt x="19579" y="628121"/>
                </a:lnTo>
                <a:lnTo>
                  <a:pt x="15346" y="618067"/>
                </a:lnTo>
                <a:lnTo>
                  <a:pt x="11641" y="608013"/>
                </a:lnTo>
                <a:lnTo>
                  <a:pt x="8466" y="598488"/>
                </a:lnTo>
                <a:lnTo>
                  <a:pt x="5821" y="587904"/>
                </a:lnTo>
                <a:lnTo>
                  <a:pt x="3704" y="577850"/>
                </a:lnTo>
                <a:lnTo>
                  <a:pt x="1587" y="567267"/>
                </a:lnTo>
                <a:lnTo>
                  <a:pt x="529" y="556684"/>
                </a:lnTo>
                <a:lnTo>
                  <a:pt x="0" y="546100"/>
                </a:lnTo>
                <a:lnTo>
                  <a:pt x="0" y="535517"/>
                </a:lnTo>
                <a:lnTo>
                  <a:pt x="0" y="524934"/>
                </a:lnTo>
                <a:lnTo>
                  <a:pt x="529" y="515409"/>
                </a:lnTo>
                <a:lnTo>
                  <a:pt x="1587" y="504825"/>
                </a:lnTo>
                <a:lnTo>
                  <a:pt x="3704" y="494242"/>
                </a:lnTo>
                <a:lnTo>
                  <a:pt x="5821" y="483659"/>
                </a:lnTo>
                <a:lnTo>
                  <a:pt x="8466" y="473604"/>
                </a:lnTo>
                <a:lnTo>
                  <a:pt x="11641" y="464079"/>
                </a:lnTo>
                <a:lnTo>
                  <a:pt x="15346" y="454025"/>
                </a:lnTo>
                <a:lnTo>
                  <a:pt x="19579" y="443971"/>
                </a:lnTo>
                <a:lnTo>
                  <a:pt x="24871" y="434446"/>
                </a:lnTo>
                <a:lnTo>
                  <a:pt x="30162" y="424921"/>
                </a:lnTo>
                <a:lnTo>
                  <a:pt x="35454" y="415925"/>
                </a:lnTo>
                <a:lnTo>
                  <a:pt x="41804" y="406400"/>
                </a:lnTo>
                <a:lnTo>
                  <a:pt x="48683" y="397933"/>
                </a:lnTo>
                <a:lnTo>
                  <a:pt x="55562" y="389467"/>
                </a:lnTo>
                <a:lnTo>
                  <a:pt x="63500" y="381529"/>
                </a:lnTo>
                <a:lnTo>
                  <a:pt x="71437" y="373592"/>
                </a:lnTo>
                <a:lnTo>
                  <a:pt x="79904" y="366183"/>
                </a:lnTo>
                <a:lnTo>
                  <a:pt x="88900" y="359833"/>
                </a:lnTo>
                <a:lnTo>
                  <a:pt x="97896" y="353483"/>
                </a:lnTo>
                <a:lnTo>
                  <a:pt x="106891" y="348192"/>
                </a:lnTo>
                <a:lnTo>
                  <a:pt x="116416" y="342900"/>
                </a:lnTo>
                <a:lnTo>
                  <a:pt x="126471" y="337608"/>
                </a:lnTo>
                <a:lnTo>
                  <a:pt x="135466" y="333375"/>
                </a:lnTo>
                <a:lnTo>
                  <a:pt x="145521" y="329671"/>
                </a:lnTo>
                <a:lnTo>
                  <a:pt x="156104" y="325967"/>
                </a:lnTo>
                <a:lnTo>
                  <a:pt x="165629" y="323321"/>
                </a:lnTo>
                <a:lnTo>
                  <a:pt x="176212" y="321733"/>
                </a:lnTo>
                <a:lnTo>
                  <a:pt x="186796" y="319617"/>
                </a:lnTo>
                <a:lnTo>
                  <a:pt x="196850" y="318558"/>
                </a:lnTo>
                <a:lnTo>
                  <a:pt x="207433" y="317500"/>
                </a:lnTo>
                <a:close/>
                <a:moveTo>
                  <a:pt x="890933" y="0"/>
                </a:moveTo>
                <a:lnTo>
                  <a:pt x="901507" y="0"/>
                </a:lnTo>
                <a:lnTo>
                  <a:pt x="911552" y="0"/>
                </a:lnTo>
                <a:lnTo>
                  <a:pt x="921598" y="1059"/>
                </a:lnTo>
                <a:lnTo>
                  <a:pt x="932172" y="2118"/>
                </a:lnTo>
                <a:lnTo>
                  <a:pt x="942746" y="4236"/>
                </a:lnTo>
                <a:lnTo>
                  <a:pt x="953320" y="6354"/>
                </a:lnTo>
                <a:lnTo>
                  <a:pt x="963365" y="9530"/>
                </a:lnTo>
                <a:lnTo>
                  <a:pt x="972882" y="12178"/>
                </a:lnTo>
                <a:lnTo>
                  <a:pt x="982927" y="15884"/>
                </a:lnTo>
                <a:lnTo>
                  <a:pt x="992972" y="20649"/>
                </a:lnTo>
                <a:lnTo>
                  <a:pt x="1002489" y="25414"/>
                </a:lnTo>
                <a:lnTo>
                  <a:pt x="1012005" y="30708"/>
                </a:lnTo>
                <a:lnTo>
                  <a:pt x="1020993" y="36003"/>
                </a:lnTo>
                <a:lnTo>
                  <a:pt x="1030510" y="42356"/>
                </a:lnTo>
                <a:lnTo>
                  <a:pt x="1038969" y="49239"/>
                </a:lnTo>
                <a:lnTo>
                  <a:pt x="1047428" y="56122"/>
                </a:lnTo>
                <a:lnTo>
                  <a:pt x="1055359" y="64064"/>
                </a:lnTo>
                <a:lnTo>
                  <a:pt x="1817744" y="827534"/>
                </a:lnTo>
                <a:lnTo>
                  <a:pt x="1825675" y="835476"/>
                </a:lnTo>
                <a:lnTo>
                  <a:pt x="1832548" y="843947"/>
                </a:lnTo>
                <a:lnTo>
                  <a:pt x="1839421" y="852418"/>
                </a:lnTo>
                <a:lnTo>
                  <a:pt x="1845765" y="861948"/>
                </a:lnTo>
                <a:lnTo>
                  <a:pt x="1851581" y="870949"/>
                </a:lnTo>
                <a:lnTo>
                  <a:pt x="1856868" y="879950"/>
                </a:lnTo>
                <a:lnTo>
                  <a:pt x="1861626" y="890009"/>
                </a:lnTo>
                <a:lnTo>
                  <a:pt x="1865856" y="900069"/>
                </a:lnTo>
                <a:lnTo>
                  <a:pt x="1869557" y="910128"/>
                </a:lnTo>
                <a:lnTo>
                  <a:pt x="1872729" y="919659"/>
                </a:lnTo>
                <a:lnTo>
                  <a:pt x="1875372" y="930248"/>
                </a:lnTo>
                <a:lnTo>
                  <a:pt x="1877487" y="940307"/>
                </a:lnTo>
                <a:lnTo>
                  <a:pt x="1879602" y="950896"/>
                </a:lnTo>
                <a:lnTo>
                  <a:pt x="1880659" y="961485"/>
                </a:lnTo>
                <a:lnTo>
                  <a:pt x="1881188" y="972074"/>
                </a:lnTo>
                <a:lnTo>
                  <a:pt x="1881188" y="982134"/>
                </a:lnTo>
                <a:lnTo>
                  <a:pt x="1881188" y="992193"/>
                </a:lnTo>
                <a:lnTo>
                  <a:pt x="1880659" y="1002783"/>
                </a:lnTo>
                <a:lnTo>
                  <a:pt x="1879602" y="1013372"/>
                </a:lnTo>
                <a:lnTo>
                  <a:pt x="1877487" y="1023961"/>
                </a:lnTo>
                <a:lnTo>
                  <a:pt x="1875372" y="1034020"/>
                </a:lnTo>
                <a:lnTo>
                  <a:pt x="1872729" y="1044080"/>
                </a:lnTo>
                <a:lnTo>
                  <a:pt x="1869557" y="1054139"/>
                </a:lnTo>
                <a:lnTo>
                  <a:pt x="1865856" y="1064199"/>
                </a:lnTo>
                <a:lnTo>
                  <a:pt x="1861626" y="1074259"/>
                </a:lnTo>
                <a:lnTo>
                  <a:pt x="1856868" y="1083789"/>
                </a:lnTo>
                <a:lnTo>
                  <a:pt x="1851581" y="1093319"/>
                </a:lnTo>
                <a:lnTo>
                  <a:pt x="1845765" y="1102320"/>
                </a:lnTo>
                <a:lnTo>
                  <a:pt x="1839421" y="1111320"/>
                </a:lnTo>
                <a:lnTo>
                  <a:pt x="1832548" y="1120321"/>
                </a:lnTo>
                <a:lnTo>
                  <a:pt x="1825675" y="1128792"/>
                </a:lnTo>
                <a:lnTo>
                  <a:pt x="1817744" y="1136734"/>
                </a:lnTo>
                <a:lnTo>
                  <a:pt x="1055359" y="1899674"/>
                </a:lnTo>
                <a:lnTo>
                  <a:pt x="1047428" y="1907616"/>
                </a:lnTo>
                <a:lnTo>
                  <a:pt x="1038969" y="1915029"/>
                </a:lnTo>
                <a:lnTo>
                  <a:pt x="1030510" y="1921911"/>
                </a:lnTo>
                <a:lnTo>
                  <a:pt x="1020993" y="1928265"/>
                </a:lnTo>
                <a:lnTo>
                  <a:pt x="1012005" y="1933559"/>
                </a:lnTo>
                <a:lnTo>
                  <a:pt x="1002489" y="1938854"/>
                </a:lnTo>
                <a:lnTo>
                  <a:pt x="992972" y="1944148"/>
                </a:lnTo>
                <a:lnTo>
                  <a:pt x="983456" y="1947855"/>
                </a:lnTo>
                <a:lnTo>
                  <a:pt x="972882" y="1952090"/>
                </a:lnTo>
                <a:lnTo>
                  <a:pt x="963365" y="1955267"/>
                </a:lnTo>
                <a:lnTo>
                  <a:pt x="953320" y="1957914"/>
                </a:lnTo>
                <a:lnTo>
                  <a:pt x="942746" y="1960032"/>
                </a:lnTo>
                <a:lnTo>
                  <a:pt x="932172" y="1961620"/>
                </a:lnTo>
                <a:lnTo>
                  <a:pt x="922126" y="1963209"/>
                </a:lnTo>
                <a:lnTo>
                  <a:pt x="911552" y="1963738"/>
                </a:lnTo>
                <a:lnTo>
                  <a:pt x="901507" y="1963738"/>
                </a:lnTo>
                <a:lnTo>
                  <a:pt x="890933" y="1963738"/>
                </a:lnTo>
                <a:lnTo>
                  <a:pt x="880359" y="1963209"/>
                </a:lnTo>
                <a:lnTo>
                  <a:pt x="869785" y="1961620"/>
                </a:lnTo>
                <a:lnTo>
                  <a:pt x="859211" y="1960032"/>
                </a:lnTo>
                <a:lnTo>
                  <a:pt x="849166" y="1957914"/>
                </a:lnTo>
                <a:lnTo>
                  <a:pt x="838592" y="1955267"/>
                </a:lnTo>
                <a:lnTo>
                  <a:pt x="829075" y="1952090"/>
                </a:lnTo>
                <a:lnTo>
                  <a:pt x="819030" y="1947855"/>
                </a:lnTo>
                <a:lnTo>
                  <a:pt x="808985" y="1944148"/>
                </a:lnTo>
                <a:lnTo>
                  <a:pt x="799468" y="1938854"/>
                </a:lnTo>
                <a:lnTo>
                  <a:pt x="789951" y="1933559"/>
                </a:lnTo>
                <a:lnTo>
                  <a:pt x="780963" y="1928265"/>
                </a:lnTo>
                <a:lnTo>
                  <a:pt x="771976" y="1921911"/>
                </a:lnTo>
                <a:lnTo>
                  <a:pt x="762988" y="1915029"/>
                </a:lnTo>
                <a:lnTo>
                  <a:pt x="754528" y="1907616"/>
                </a:lnTo>
                <a:lnTo>
                  <a:pt x="746598" y="1899674"/>
                </a:lnTo>
                <a:lnTo>
                  <a:pt x="738667" y="1891733"/>
                </a:lnTo>
                <a:lnTo>
                  <a:pt x="731266" y="1883261"/>
                </a:lnTo>
                <a:lnTo>
                  <a:pt x="724921" y="1874790"/>
                </a:lnTo>
                <a:lnTo>
                  <a:pt x="719106" y="1865790"/>
                </a:lnTo>
                <a:lnTo>
                  <a:pt x="712761" y="1856259"/>
                </a:lnTo>
                <a:lnTo>
                  <a:pt x="707474" y="1847259"/>
                </a:lnTo>
                <a:lnTo>
                  <a:pt x="703245" y="1837199"/>
                </a:lnTo>
                <a:lnTo>
                  <a:pt x="698486" y="1827140"/>
                </a:lnTo>
                <a:lnTo>
                  <a:pt x="695314" y="1817609"/>
                </a:lnTo>
                <a:lnTo>
                  <a:pt x="692142" y="1807550"/>
                </a:lnTo>
                <a:lnTo>
                  <a:pt x="688441" y="1797490"/>
                </a:lnTo>
                <a:lnTo>
                  <a:pt x="686855" y="1787431"/>
                </a:lnTo>
                <a:lnTo>
                  <a:pt x="684740" y="1776842"/>
                </a:lnTo>
                <a:lnTo>
                  <a:pt x="683154" y="1766253"/>
                </a:lnTo>
                <a:lnTo>
                  <a:pt x="682625" y="1756193"/>
                </a:lnTo>
                <a:lnTo>
                  <a:pt x="682625" y="1745604"/>
                </a:lnTo>
                <a:lnTo>
                  <a:pt x="682625" y="1735015"/>
                </a:lnTo>
                <a:lnTo>
                  <a:pt x="683154" y="1724426"/>
                </a:lnTo>
                <a:lnTo>
                  <a:pt x="684740" y="1713837"/>
                </a:lnTo>
                <a:lnTo>
                  <a:pt x="686855" y="1703248"/>
                </a:lnTo>
                <a:lnTo>
                  <a:pt x="688441" y="1693718"/>
                </a:lnTo>
                <a:lnTo>
                  <a:pt x="692142" y="1683129"/>
                </a:lnTo>
                <a:lnTo>
                  <a:pt x="695314" y="1673069"/>
                </a:lnTo>
                <a:lnTo>
                  <a:pt x="698486" y="1663009"/>
                </a:lnTo>
                <a:lnTo>
                  <a:pt x="703245" y="1653479"/>
                </a:lnTo>
                <a:lnTo>
                  <a:pt x="707474" y="1643420"/>
                </a:lnTo>
                <a:lnTo>
                  <a:pt x="712761" y="1634419"/>
                </a:lnTo>
                <a:lnTo>
                  <a:pt x="719106" y="1624889"/>
                </a:lnTo>
                <a:lnTo>
                  <a:pt x="724921" y="1615888"/>
                </a:lnTo>
                <a:lnTo>
                  <a:pt x="731266" y="1607417"/>
                </a:lnTo>
                <a:lnTo>
                  <a:pt x="738667" y="1598416"/>
                </a:lnTo>
                <a:lnTo>
                  <a:pt x="746598" y="1591004"/>
                </a:lnTo>
                <a:lnTo>
                  <a:pt x="1354603" y="981604"/>
                </a:lnTo>
                <a:lnTo>
                  <a:pt x="746598" y="373264"/>
                </a:lnTo>
                <a:lnTo>
                  <a:pt x="738667" y="365322"/>
                </a:lnTo>
                <a:lnTo>
                  <a:pt x="731266" y="356851"/>
                </a:lnTo>
                <a:lnTo>
                  <a:pt x="724921" y="348380"/>
                </a:lnTo>
                <a:lnTo>
                  <a:pt x="719106" y="338850"/>
                </a:lnTo>
                <a:lnTo>
                  <a:pt x="712761" y="329849"/>
                </a:lnTo>
                <a:lnTo>
                  <a:pt x="707474" y="320848"/>
                </a:lnTo>
                <a:lnTo>
                  <a:pt x="703245" y="310789"/>
                </a:lnTo>
                <a:lnTo>
                  <a:pt x="698486" y="300729"/>
                </a:lnTo>
                <a:lnTo>
                  <a:pt x="695314" y="290669"/>
                </a:lnTo>
                <a:lnTo>
                  <a:pt x="692142" y="281139"/>
                </a:lnTo>
                <a:lnTo>
                  <a:pt x="688441" y="270550"/>
                </a:lnTo>
                <a:lnTo>
                  <a:pt x="686855" y="260491"/>
                </a:lnTo>
                <a:lnTo>
                  <a:pt x="684740" y="249902"/>
                </a:lnTo>
                <a:lnTo>
                  <a:pt x="683154" y="239313"/>
                </a:lnTo>
                <a:lnTo>
                  <a:pt x="682625" y="228723"/>
                </a:lnTo>
                <a:lnTo>
                  <a:pt x="682625" y="218664"/>
                </a:lnTo>
                <a:lnTo>
                  <a:pt x="682625" y="208604"/>
                </a:lnTo>
                <a:lnTo>
                  <a:pt x="683154" y="198015"/>
                </a:lnTo>
                <a:lnTo>
                  <a:pt x="684740" y="187426"/>
                </a:lnTo>
                <a:lnTo>
                  <a:pt x="686855" y="176837"/>
                </a:lnTo>
                <a:lnTo>
                  <a:pt x="688441" y="166248"/>
                </a:lnTo>
                <a:lnTo>
                  <a:pt x="692142" y="156718"/>
                </a:lnTo>
                <a:lnTo>
                  <a:pt x="695314" y="146658"/>
                </a:lnTo>
                <a:lnTo>
                  <a:pt x="698486" y="136599"/>
                </a:lnTo>
                <a:lnTo>
                  <a:pt x="703245" y="127069"/>
                </a:lnTo>
                <a:lnTo>
                  <a:pt x="707474" y="117009"/>
                </a:lnTo>
                <a:lnTo>
                  <a:pt x="712761" y="107479"/>
                </a:lnTo>
                <a:lnTo>
                  <a:pt x="719106" y="98478"/>
                </a:lnTo>
                <a:lnTo>
                  <a:pt x="724921" y="89478"/>
                </a:lnTo>
                <a:lnTo>
                  <a:pt x="731266" y="80477"/>
                </a:lnTo>
                <a:lnTo>
                  <a:pt x="738667" y="72006"/>
                </a:lnTo>
                <a:lnTo>
                  <a:pt x="746598" y="64064"/>
                </a:lnTo>
                <a:lnTo>
                  <a:pt x="754528" y="56122"/>
                </a:lnTo>
                <a:lnTo>
                  <a:pt x="762988" y="49239"/>
                </a:lnTo>
                <a:lnTo>
                  <a:pt x="771976" y="42356"/>
                </a:lnTo>
                <a:lnTo>
                  <a:pt x="780963" y="36003"/>
                </a:lnTo>
                <a:lnTo>
                  <a:pt x="789951" y="30708"/>
                </a:lnTo>
                <a:lnTo>
                  <a:pt x="799468" y="25414"/>
                </a:lnTo>
                <a:lnTo>
                  <a:pt x="808985" y="20649"/>
                </a:lnTo>
                <a:lnTo>
                  <a:pt x="819030" y="15884"/>
                </a:lnTo>
                <a:lnTo>
                  <a:pt x="829075" y="12178"/>
                </a:lnTo>
                <a:lnTo>
                  <a:pt x="838592" y="9530"/>
                </a:lnTo>
                <a:lnTo>
                  <a:pt x="849166" y="6354"/>
                </a:lnTo>
                <a:lnTo>
                  <a:pt x="859211" y="4236"/>
                </a:lnTo>
                <a:lnTo>
                  <a:pt x="869785" y="2118"/>
                </a:lnTo>
                <a:lnTo>
                  <a:pt x="880359" y="1059"/>
                </a:lnTo>
                <a:lnTo>
                  <a:pt x="89093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26" y="278918"/>
            <a:ext cx="6405348" cy="4170438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903788" y="4754563"/>
            <a:ext cx="2381250" cy="604838"/>
            <a:chOff x="3089" y="2995"/>
            <a:chExt cx="1500" cy="38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167" y="3084"/>
              <a:ext cx="181" cy="217"/>
            </a:xfrm>
            <a:custGeom>
              <a:avLst/>
              <a:gdLst>
                <a:gd name="T0" fmla="*/ 0 w 76"/>
                <a:gd name="T1" fmla="*/ 45 h 90"/>
                <a:gd name="T2" fmla="*/ 2 w 76"/>
                <a:gd name="T3" fmla="*/ 27 h 90"/>
                <a:gd name="T4" fmla="*/ 9 w 76"/>
                <a:gd name="T5" fmla="*/ 13 h 90"/>
                <a:gd name="T6" fmla="*/ 21 w 76"/>
                <a:gd name="T7" fmla="*/ 3 h 90"/>
                <a:gd name="T8" fmla="*/ 38 w 76"/>
                <a:gd name="T9" fmla="*/ 0 h 90"/>
                <a:gd name="T10" fmla="*/ 55 w 76"/>
                <a:gd name="T11" fmla="*/ 3 h 90"/>
                <a:gd name="T12" fmla="*/ 67 w 76"/>
                <a:gd name="T13" fmla="*/ 13 h 90"/>
                <a:gd name="T14" fmla="*/ 74 w 76"/>
                <a:gd name="T15" fmla="*/ 27 h 90"/>
                <a:gd name="T16" fmla="*/ 76 w 76"/>
                <a:gd name="T17" fmla="*/ 45 h 90"/>
                <a:gd name="T18" fmla="*/ 74 w 76"/>
                <a:gd name="T19" fmla="*/ 63 h 90"/>
                <a:gd name="T20" fmla="*/ 67 w 76"/>
                <a:gd name="T21" fmla="*/ 77 h 90"/>
                <a:gd name="T22" fmla="*/ 55 w 76"/>
                <a:gd name="T23" fmla="*/ 87 h 90"/>
                <a:gd name="T24" fmla="*/ 38 w 76"/>
                <a:gd name="T25" fmla="*/ 90 h 90"/>
                <a:gd name="T26" fmla="*/ 21 w 76"/>
                <a:gd name="T27" fmla="*/ 87 h 90"/>
                <a:gd name="T28" fmla="*/ 9 w 76"/>
                <a:gd name="T29" fmla="*/ 77 h 90"/>
                <a:gd name="T30" fmla="*/ 2 w 76"/>
                <a:gd name="T31" fmla="*/ 63 h 90"/>
                <a:gd name="T32" fmla="*/ 0 w 76"/>
                <a:gd name="T33" fmla="*/ 45 h 90"/>
                <a:gd name="T34" fmla="*/ 54 w 76"/>
                <a:gd name="T35" fmla="*/ 45 h 90"/>
                <a:gd name="T36" fmla="*/ 38 w 76"/>
                <a:gd name="T37" fmla="*/ 19 h 90"/>
                <a:gd name="T38" fmla="*/ 22 w 76"/>
                <a:gd name="T39" fmla="*/ 45 h 90"/>
                <a:gd name="T40" fmla="*/ 26 w 76"/>
                <a:gd name="T41" fmla="*/ 65 h 90"/>
                <a:gd name="T42" fmla="*/ 38 w 76"/>
                <a:gd name="T43" fmla="*/ 71 h 90"/>
                <a:gd name="T44" fmla="*/ 54 w 76"/>
                <a:gd name="T45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90">
                  <a:moveTo>
                    <a:pt x="0" y="45"/>
                  </a:moveTo>
                  <a:cubicBezTo>
                    <a:pt x="0" y="39"/>
                    <a:pt x="0" y="33"/>
                    <a:pt x="2" y="27"/>
                  </a:cubicBezTo>
                  <a:cubicBezTo>
                    <a:pt x="3" y="22"/>
                    <a:pt x="6" y="17"/>
                    <a:pt x="9" y="13"/>
                  </a:cubicBezTo>
                  <a:cubicBezTo>
                    <a:pt x="12" y="9"/>
                    <a:pt x="16" y="5"/>
                    <a:pt x="21" y="3"/>
                  </a:cubicBezTo>
                  <a:cubicBezTo>
                    <a:pt x="26" y="1"/>
                    <a:pt x="31" y="0"/>
                    <a:pt x="38" y="0"/>
                  </a:cubicBezTo>
                  <a:cubicBezTo>
                    <a:pt x="45" y="0"/>
                    <a:pt x="50" y="1"/>
                    <a:pt x="55" y="3"/>
                  </a:cubicBezTo>
                  <a:cubicBezTo>
                    <a:pt x="60" y="5"/>
                    <a:pt x="64" y="9"/>
                    <a:pt x="67" y="13"/>
                  </a:cubicBezTo>
                  <a:cubicBezTo>
                    <a:pt x="70" y="17"/>
                    <a:pt x="73" y="22"/>
                    <a:pt x="74" y="27"/>
                  </a:cubicBezTo>
                  <a:cubicBezTo>
                    <a:pt x="76" y="33"/>
                    <a:pt x="76" y="39"/>
                    <a:pt x="76" y="45"/>
                  </a:cubicBezTo>
                  <a:cubicBezTo>
                    <a:pt x="76" y="52"/>
                    <a:pt x="76" y="58"/>
                    <a:pt x="74" y="63"/>
                  </a:cubicBezTo>
                  <a:cubicBezTo>
                    <a:pt x="73" y="69"/>
                    <a:pt x="70" y="73"/>
                    <a:pt x="67" y="77"/>
                  </a:cubicBezTo>
                  <a:cubicBezTo>
                    <a:pt x="64" y="81"/>
                    <a:pt x="60" y="84"/>
                    <a:pt x="55" y="87"/>
                  </a:cubicBezTo>
                  <a:cubicBezTo>
                    <a:pt x="50" y="89"/>
                    <a:pt x="45" y="90"/>
                    <a:pt x="38" y="90"/>
                  </a:cubicBezTo>
                  <a:cubicBezTo>
                    <a:pt x="31" y="90"/>
                    <a:pt x="26" y="89"/>
                    <a:pt x="21" y="87"/>
                  </a:cubicBezTo>
                  <a:cubicBezTo>
                    <a:pt x="16" y="84"/>
                    <a:pt x="12" y="81"/>
                    <a:pt x="9" y="77"/>
                  </a:cubicBezTo>
                  <a:cubicBezTo>
                    <a:pt x="6" y="73"/>
                    <a:pt x="3" y="69"/>
                    <a:pt x="2" y="63"/>
                  </a:cubicBezTo>
                  <a:cubicBezTo>
                    <a:pt x="0" y="58"/>
                    <a:pt x="0" y="52"/>
                    <a:pt x="0" y="45"/>
                  </a:cubicBezTo>
                  <a:close/>
                  <a:moveTo>
                    <a:pt x="54" y="45"/>
                  </a:moveTo>
                  <a:cubicBezTo>
                    <a:pt x="54" y="27"/>
                    <a:pt x="48" y="19"/>
                    <a:pt x="38" y="19"/>
                  </a:cubicBezTo>
                  <a:cubicBezTo>
                    <a:pt x="28" y="19"/>
                    <a:pt x="22" y="27"/>
                    <a:pt x="22" y="45"/>
                  </a:cubicBezTo>
                  <a:cubicBezTo>
                    <a:pt x="22" y="54"/>
                    <a:pt x="24" y="61"/>
                    <a:pt x="26" y="65"/>
                  </a:cubicBezTo>
                  <a:cubicBezTo>
                    <a:pt x="29" y="69"/>
                    <a:pt x="33" y="71"/>
                    <a:pt x="38" y="71"/>
                  </a:cubicBezTo>
                  <a:cubicBezTo>
                    <a:pt x="48" y="71"/>
                    <a:pt x="54" y="63"/>
                    <a:pt x="54" y="45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3376" y="3084"/>
              <a:ext cx="159" cy="217"/>
            </a:xfrm>
            <a:custGeom>
              <a:avLst/>
              <a:gdLst>
                <a:gd name="T0" fmla="*/ 34 w 67"/>
                <a:gd name="T1" fmla="*/ 90 h 90"/>
                <a:gd name="T2" fmla="*/ 17 w 67"/>
                <a:gd name="T3" fmla="*/ 87 h 90"/>
                <a:gd name="T4" fmla="*/ 7 w 67"/>
                <a:gd name="T5" fmla="*/ 80 h 90"/>
                <a:gd name="T6" fmla="*/ 2 w 67"/>
                <a:gd name="T7" fmla="*/ 67 h 90"/>
                <a:gd name="T8" fmla="*/ 0 w 67"/>
                <a:gd name="T9" fmla="*/ 51 h 90"/>
                <a:gd name="T10" fmla="*/ 0 w 67"/>
                <a:gd name="T11" fmla="*/ 1 h 90"/>
                <a:gd name="T12" fmla="*/ 6 w 67"/>
                <a:gd name="T13" fmla="*/ 1 h 90"/>
                <a:gd name="T14" fmla="*/ 11 w 67"/>
                <a:gd name="T15" fmla="*/ 0 h 90"/>
                <a:gd name="T16" fmla="*/ 16 w 67"/>
                <a:gd name="T17" fmla="*/ 1 h 90"/>
                <a:gd name="T18" fmla="*/ 22 w 67"/>
                <a:gd name="T19" fmla="*/ 1 h 90"/>
                <a:gd name="T20" fmla="*/ 22 w 67"/>
                <a:gd name="T21" fmla="*/ 49 h 90"/>
                <a:gd name="T22" fmla="*/ 22 w 67"/>
                <a:gd name="T23" fmla="*/ 59 h 90"/>
                <a:gd name="T24" fmla="*/ 24 w 67"/>
                <a:gd name="T25" fmla="*/ 66 h 90"/>
                <a:gd name="T26" fmla="*/ 27 w 67"/>
                <a:gd name="T27" fmla="*/ 70 h 90"/>
                <a:gd name="T28" fmla="*/ 34 w 67"/>
                <a:gd name="T29" fmla="*/ 71 h 90"/>
                <a:gd name="T30" fmla="*/ 40 w 67"/>
                <a:gd name="T31" fmla="*/ 70 h 90"/>
                <a:gd name="T32" fmla="*/ 43 w 67"/>
                <a:gd name="T33" fmla="*/ 66 h 90"/>
                <a:gd name="T34" fmla="*/ 45 w 67"/>
                <a:gd name="T35" fmla="*/ 59 h 90"/>
                <a:gd name="T36" fmla="*/ 45 w 67"/>
                <a:gd name="T37" fmla="*/ 49 h 90"/>
                <a:gd name="T38" fmla="*/ 45 w 67"/>
                <a:gd name="T39" fmla="*/ 1 h 90"/>
                <a:gd name="T40" fmla="*/ 52 w 67"/>
                <a:gd name="T41" fmla="*/ 1 h 90"/>
                <a:gd name="T42" fmla="*/ 56 w 67"/>
                <a:gd name="T43" fmla="*/ 0 h 90"/>
                <a:gd name="T44" fmla="*/ 61 w 67"/>
                <a:gd name="T45" fmla="*/ 1 h 90"/>
                <a:gd name="T46" fmla="*/ 67 w 67"/>
                <a:gd name="T47" fmla="*/ 1 h 90"/>
                <a:gd name="T48" fmla="*/ 67 w 67"/>
                <a:gd name="T49" fmla="*/ 51 h 90"/>
                <a:gd name="T50" fmla="*/ 66 w 67"/>
                <a:gd name="T51" fmla="*/ 67 h 90"/>
                <a:gd name="T52" fmla="*/ 60 w 67"/>
                <a:gd name="T53" fmla="*/ 80 h 90"/>
                <a:gd name="T54" fmla="*/ 50 w 67"/>
                <a:gd name="T55" fmla="*/ 87 h 90"/>
                <a:gd name="T56" fmla="*/ 34 w 67"/>
                <a:gd name="T5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90">
                  <a:moveTo>
                    <a:pt x="34" y="90"/>
                  </a:moveTo>
                  <a:cubicBezTo>
                    <a:pt x="27" y="90"/>
                    <a:pt x="22" y="89"/>
                    <a:pt x="17" y="87"/>
                  </a:cubicBezTo>
                  <a:cubicBezTo>
                    <a:pt x="13" y="85"/>
                    <a:pt x="9" y="83"/>
                    <a:pt x="7" y="80"/>
                  </a:cubicBezTo>
                  <a:cubicBezTo>
                    <a:pt x="4" y="76"/>
                    <a:pt x="3" y="72"/>
                    <a:pt x="2" y="67"/>
                  </a:cubicBezTo>
                  <a:cubicBezTo>
                    <a:pt x="1" y="63"/>
                    <a:pt x="0" y="57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7" y="1"/>
                    <a:pt x="19" y="1"/>
                    <a:pt x="22" y="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3"/>
                    <a:pt x="22" y="56"/>
                    <a:pt x="22" y="59"/>
                  </a:cubicBezTo>
                  <a:cubicBezTo>
                    <a:pt x="22" y="62"/>
                    <a:pt x="23" y="64"/>
                    <a:pt x="24" y="66"/>
                  </a:cubicBezTo>
                  <a:cubicBezTo>
                    <a:pt x="25" y="68"/>
                    <a:pt x="26" y="69"/>
                    <a:pt x="27" y="70"/>
                  </a:cubicBezTo>
                  <a:cubicBezTo>
                    <a:pt x="29" y="70"/>
                    <a:pt x="31" y="71"/>
                    <a:pt x="34" y="71"/>
                  </a:cubicBezTo>
                  <a:cubicBezTo>
                    <a:pt x="36" y="71"/>
                    <a:pt x="38" y="70"/>
                    <a:pt x="40" y="70"/>
                  </a:cubicBezTo>
                  <a:cubicBezTo>
                    <a:pt x="41" y="69"/>
                    <a:pt x="42" y="68"/>
                    <a:pt x="43" y="66"/>
                  </a:cubicBezTo>
                  <a:cubicBezTo>
                    <a:pt x="44" y="64"/>
                    <a:pt x="45" y="62"/>
                    <a:pt x="45" y="59"/>
                  </a:cubicBezTo>
                  <a:cubicBezTo>
                    <a:pt x="45" y="56"/>
                    <a:pt x="45" y="53"/>
                    <a:pt x="45" y="4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8" y="1"/>
                    <a:pt x="50" y="1"/>
                    <a:pt x="52" y="1"/>
                  </a:cubicBezTo>
                  <a:cubicBezTo>
                    <a:pt x="53" y="1"/>
                    <a:pt x="55" y="0"/>
                    <a:pt x="56" y="0"/>
                  </a:cubicBezTo>
                  <a:cubicBezTo>
                    <a:pt x="58" y="0"/>
                    <a:pt x="59" y="1"/>
                    <a:pt x="61" y="1"/>
                  </a:cubicBezTo>
                  <a:cubicBezTo>
                    <a:pt x="63" y="1"/>
                    <a:pt x="65" y="1"/>
                    <a:pt x="67" y="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7"/>
                    <a:pt x="67" y="63"/>
                    <a:pt x="66" y="67"/>
                  </a:cubicBezTo>
                  <a:cubicBezTo>
                    <a:pt x="64" y="72"/>
                    <a:pt x="63" y="76"/>
                    <a:pt x="60" y="80"/>
                  </a:cubicBezTo>
                  <a:cubicBezTo>
                    <a:pt x="58" y="83"/>
                    <a:pt x="54" y="85"/>
                    <a:pt x="50" y="87"/>
                  </a:cubicBezTo>
                  <a:cubicBezTo>
                    <a:pt x="46" y="89"/>
                    <a:pt x="40" y="90"/>
                    <a:pt x="34" y="90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568" y="3084"/>
              <a:ext cx="159" cy="214"/>
            </a:xfrm>
            <a:custGeom>
              <a:avLst/>
              <a:gdLst>
                <a:gd name="T0" fmla="*/ 0 w 67"/>
                <a:gd name="T1" fmla="*/ 1 h 89"/>
                <a:gd name="T2" fmla="*/ 11 w 67"/>
                <a:gd name="T3" fmla="*/ 0 h 89"/>
                <a:gd name="T4" fmla="*/ 22 w 67"/>
                <a:gd name="T5" fmla="*/ 0 h 89"/>
                <a:gd name="T6" fmla="*/ 35 w 67"/>
                <a:gd name="T7" fmla="*/ 1 h 89"/>
                <a:gd name="T8" fmla="*/ 47 w 67"/>
                <a:gd name="T9" fmla="*/ 5 h 89"/>
                <a:gd name="T10" fmla="*/ 56 w 67"/>
                <a:gd name="T11" fmla="*/ 14 h 89"/>
                <a:gd name="T12" fmla="*/ 59 w 67"/>
                <a:gd name="T13" fmla="*/ 28 h 89"/>
                <a:gd name="T14" fmla="*/ 58 w 67"/>
                <a:gd name="T15" fmla="*/ 36 h 89"/>
                <a:gd name="T16" fmla="*/ 55 w 67"/>
                <a:gd name="T17" fmla="*/ 42 h 89"/>
                <a:gd name="T18" fmla="*/ 52 w 67"/>
                <a:gd name="T19" fmla="*/ 47 h 89"/>
                <a:gd name="T20" fmla="*/ 48 w 67"/>
                <a:gd name="T21" fmla="*/ 51 h 89"/>
                <a:gd name="T22" fmla="*/ 67 w 67"/>
                <a:gd name="T23" fmla="*/ 88 h 89"/>
                <a:gd name="T24" fmla="*/ 60 w 67"/>
                <a:gd name="T25" fmla="*/ 89 h 89"/>
                <a:gd name="T26" fmla="*/ 54 w 67"/>
                <a:gd name="T27" fmla="*/ 89 h 89"/>
                <a:gd name="T28" fmla="*/ 48 w 67"/>
                <a:gd name="T29" fmla="*/ 89 h 89"/>
                <a:gd name="T30" fmla="*/ 43 w 67"/>
                <a:gd name="T31" fmla="*/ 88 h 89"/>
                <a:gd name="T32" fmla="*/ 25 w 67"/>
                <a:gd name="T33" fmla="*/ 48 h 89"/>
                <a:gd name="T34" fmla="*/ 26 w 67"/>
                <a:gd name="T35" fmla="*/ 48 h 89"/>
                <a:gd name="T36" fmla="*/ 30 w 67"/>
                <a:gd name="T37" fmla="*/ 45 h 89"/>
                <a:gd name="T38" fmla="*/ 33 w 67"/>
                <a:gd name="T39" fmla="*/ 41 h 89"/>
                <a:gd name="T40" fmla="*/ 35 w 67"/>
                <a:gd name="T41" fmla="*/ 36 h 89"/>
                <a:gd name="T42" fmla="*/ 37 w 67"/>
                <a:gd name="T43" fmla="*/ 30 h 89"/>
                <a:gd name="T44" fmla="*/ 33 w 67"/>
                <a:gd name="T45" fmla="*/ 21 h 89"/>
                <a:gd name="T46" fmla="*/ 25 w 67"/>
                <a:gd name="T47" fmla="*/ 18 h 89"/>
                <a:gd name="T48" fmla="*/ 23 w 67"/>
                <a:gd name="T49" fmla="*/ 18 h 89"/>
                <a:gd name="T50" fmla="*/ 22 w 67"/>
                <a:gd name="T51" fmla="*/ 19 h 89"/>
                <a:gd name="T52" fmla="*/ 22 w 67"/>
                <a:gd name="T53" fmla="*/ 88 h 89"/>
                <a:gd name="T54" fmla="*/ 11 w 67"/>
                <a:gd name="T55" fmla="*/ 89 h 89"/>
                <a:gd name="T56" fmla="*/ 0 w 67"/>
                <a:gd name="T57" fmla="*/ 88 h 89"/>
                <a:gd name="T58" fmla="*/ 0 w 67"/>
                <a:gd name="T5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89">
                  <a:moveTo>
                    <a:pt x="0" y="1"/>
                  </a:moveTo>
                  <a:cubicBezTo>
                    <a:pt x="4" y="1"/>
                    <a:pt x="8" y="1"/>
                    <a:pt x="11" y="0"/>
                  </a:cubicBezTo>
                  <a:cubicBezTo>
                    <a:pt x="15" y="0"/>
                    <a:pt x="18" y="0"/>
                    <a:pt x="22" y="0"/>
                  </a:cubicBezTo>
                  <a:cubicBezTo>
                    <a:pt x="26" y="0"/>
                    <a:pt x="31" y="0"/>
                    <a:pt x="35" y="1"/>
                  </a:cubicBezTo>
                  <a:cubicBezTo>
                    <a:pt x="40" y="2"/>
                    <a:pt x="44" y="3"/>
                    <a:pt x="47" y="5"/>
                  </a:cubicBezTo>
                  <a:cubicBezTo>
                    <a:pt x="51" y="7"/>
                    <a:pt x="53" y="10"/>
                    <a:pt x="56" y="14"/>
                  </a:cubicBezTo>
                  <a:cubicBezTo>
                    <a:pt x="58" y="18"/>
                    <a:pt x="59" y="22"/>
                    <a:pt x="59" y="28"/>
                  </a:cubicBezTo>
                  <a:cubicBezTo>
                    <a:pt x="59" y="31"/>
                    <a:pt x="59" y="34"/>
                    <a:pt x="58" y="36"/>
                  </a:cubicBezTo>
                  <a:cubicBezTo>
                    <a:pt x="57" y="38"/>
                    <a:pt x="56" y="41"/>
                    <a:pt x="55" y="42"/>
                  </a:cubicBezTo>
                  <a:cubicBezTo>
                    <a:pt x="54" y="44"/>
                    <a:pt x="53" y="46"/>
                    <a:pt x="52" y="47"/>
                  </a:cubicBezTo>
                  <a:cubicBezTo>
                    <a:pt x="50" y="49"/>
                    <a:pt x="49" y="50"/>
                    <a:pt x="48" y="51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5" y="89"/>
                    <a:pt x="63" y="89"/>
                    <a:pt x="60" y="89"/>
                  </a:cubicBezTo>
                  <a:cubicBezTo>
                    <a:pt x="58" y="89"/>
                    <a:pt x="56" y="89"/>
                    <a:pt x="54" y="89"/>
                  </a:cubicBezTo>
                  <a:cubicBezTo>
                    <a:pt x="52" y="89"/>
                    <a:pt x="50" y="89"/>
                    <a:pt x="48" y="89"/>
                  </a:cubicBezTo>
                  <a:cubicBezTo>
                    <a:pt x="46" y="89"/>
                    <a:pt x="44" y="89"/>
                    <a:pt x="43" y="8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7"/>
                    <a:pt x="28" y="47"/>
                    <a:pt x="30" y="45"/>
                  </a:cubicBezTo>
                  <a:cubicBezTo>
                    <a:pt x="31" y="44"/>
                    <a:pt x="32" y="43"/>
                    <a:pt x="33" y="41"/>
                  </a:cubicBezTo>
                  <a:cubicBezTo>
                    <a:pt x="34" y="40"/>
                    <a:pt x="35" y="38"/>
                    <a:pt x="35" y="36"/>
                  </a:cubicBezTo>
                  <a:cubicBezTo>
                    <a:pt x="36" y="34"/>
                    <a:pt x="37" y="32"/>
                    <a:pt x="37" y="30"/>
                  </a:cubicBezTo>
                  <a:cubicBezTo>
                    <a:pt x="37" y="26"/>
                    <a:pt x="35" y="23"/>
                    <a:pt x="33" y="21"/>
                  </a:cubicBezTo>
                  <a:cubicBezTo>
                    <a:pt x="31" y="19"/>
                    <a:pt x="28" y="18"/>
                    <a:pt x="25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7" y="89"/>
                    <a:pt x="14" y="89"/>
                    <a:pt x="11" y="89"/>
                  </a:cubicBezTo>
                  <a:cubicBezTo>
                    <a:pt x="8" y="89"/>
                    <a:pt x="4" y="89"/>
                    <a:pt x="0" y="8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796" y="3087"/>
              <a:ext cx="154" cy="211"/>
            </a:xfrm>
            <a:custGeom>
              <a:avLst/>
              <a:gdLst>
                <a:gd name="T0" fmla="*/ 22 w 65"/>
                <a:gd name="T1" fmla="*/ 19 h 88"/>
                <a:gd name="T2" fmla="*/ 2 w 65"/>
                <a:gd name="T3" fmla="*/ 19 h 88"/>
                <a:gd name="T4" fmla="*/ 0 w 65"/>
                <a:gd name="T5" fmla="*/ 9 h 88"/>
                <a:gd name="T6" fmla="*/ 2 w 65"/>
                <a:gd name="T7" fmla="*/ 0 h 88"/>
                <a:gd name="T8" fmla="*/ 64 w 65"/>
                <a:gd name="T9" fmla="*/ 0 h 88"/>
                <a:gd name="T10" fmla="*/ 64 w 65"/>
                <a:gd name="T11" fmla="*/ 5 h 88"/>
                <a:gd name="T12" fmla="*/ 65 w 65"/>
                <a:gd name="T13" fmla="*/ 9 h 88"/>
                <a:gd name="T14" fmla="*/ 64 w 65"/>
                <a:gd name="T15" fmla="*/ 19 h 88"/>
                <a:gd name="T16" fmla="*/ 43 w 65"/>
                <a:gd name="T17" fmla="*/ 19 h 88"/>
                <a:gd name="T18" fmla="*/ 43 w 65"/>
                <a:gd name="T19" fmla="*/ 87 h 88"/>
                <a:gd name="T20" fmla="*/ 33 w 65"/>
                <a:gd name="T21" fmla="*/ 88 h 88"/>
                <a:gd name="T22" fmla="*/ 22 w 65"/>
                <a:gd name="T23" fmla="*/ 87 h 88"/>
                <a:gd name="T24" fmla="*/ 22 w 65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88">
                  <a:moveTo>
                    <a:pt x="2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6"/>
                    <a:pt x="0" y="12"/>
                    <a:pt x="0" y="9"/>
                  </a:cubicBezTo>
                  <a:cubicBezTo>
                    <a:pt x="0" y="7"/>
                    <a:pt x="1" y="4"/>
                    <a:pt x="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"/>
                    <a:pt x="64" y="4"/>
                    <a:pt x="64" y="5"/>
                  </a:cubicBezTo>
                  <a:cubicBezTo>
                    <a:pt x="65" y="7"/>
                    <a:pt x="65" y="8"/>
                    <a:pt x="65" y="9"/>
                  </a:cubicBezTo>
                  <a:cubicBezTo>
                    <a:pt x="65" y="12"/>
                    <a:pt x="64" y="15"/>
                    <a:pt x="6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8"/>
                    <a:pt x="36" y="88"/>
                    <a:pt x="33" y="88"/>
                  </a:cubicBezTo>
                  <a:cubicBezTo>
                    <a:pt x="30" y="88"/>
                    <a:pt x="26" y="88"/>
                    <a:pt x="22" y="87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972" y="3087"/>
              <a:ext cx="125" cy="211"/>
            </a:xfrm>
            <a:custGeom>
              <a:avLst/>
              <a:gdLst>
                <a:gd name="T0" fmla="*/ 46 w 53"/>
                <a:gd name="T1" fmla="*/ 42 h 88"/>
                <a:gd name="T2" fmla="*/ 45 w 53"/>
                <a:gd name="T3" fmla="*/ 51 h 88"/>
                <a:gd name="T4" fmla="*/ 21 w 53"/>
                <a:gd name="T5" fmla="*/ 51 h 88"/>
                <a:gd name="T6" fmla="*/ 21 w 53"/>
                <a:gd name="T7" fmla="*/ 69 h 88"/>
                <a:gd name="T8" fmla="*/ 52 w 53"/>
                <a:gd name="T9" fmla="*/ 69 h 88"/>
                <a:gd name="T10" fmla="*/ 53 w 53"/>
                <a:gd name="T11" fmla="*/ 78 h 88"/>
                <a:gd name="T12" fmla="*/ 52 w 53"/>
                <a:gd name="T13" fmla="*/ 88 h 88"/>
                <a:gd name="T14" fmla="*/ 0 w 53"/>
                <a:gd name="T15" fmla="*/ 88 h 88"/>
                <a:gd name="T16" fmla="*/ 0 w 53"/>
                <a:gd name="T17" fmla="*/ 0 h 88"/>
                <a:gd name="T18" fmla="*/ 51 w 53"/>
                <a:gd name="T19" fmla="*/ 0 h 88"/>
                <a:gd name="T20" fmla="*/ 52 w 53"/>
                <a:gd name="T21" fmla="*/ 5 h 88"/>
                <a:gd name="T22" fmla="*/ 52 w 53"/>
                <a:gd name="T23" fmla="*/ 9 h 88"/>
                <a:gd name="T24" fmla="*/ 51 w 53"/>
                <a:gd name="T25" fmla="*/ 19 h 88"/>
                <a:gd name="T26" fmla="*/ 21 w 53"/>
                <a:gd name="T27" fmla="*/ 19 h 88"/>
                <a:gd name="T28" fmla="*/ 21 w 53"/>
                <a:gd name="T29" fmla="*/ 32 h 88"/>
                <a:gd name="T30" fmla="*/ 45 w 53"/>
                <a:gd name="T31" fmla="*/ 32 h 88"/>
                <a:gd name="T32" fmla="*/ 46 w 53"/>
                <a:gd name="T33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88">
                  <a:moveTo>
                    <a:pt x="46" y="42"/>
                  </a:moveTo>
                  <a:cubicBezTo>
                    <a:pt x="46" y="45"/>
                    <a:pt x="46" y="48"/>
                    <a:pt x="45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3" y="72"/>
                    <a:pt x="53" y="75"/>
                    <a:pt x="53" y="78"/>
                  </a:cubicBezTo>
                  <a:cubicBezTo>
                    <a:pt x="53" y="81"/>
                    <a:pt x="53" y="84"/>
                    <a:pt x="5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2" y="4"/>
                    <a:pt x="52" y="5"/>
                  </a:cubicBezTo>
                  <a:cubicBezTo>
                    <a:pt x="52" y="7"/>
                    <a:pt x="52" y="8"/>
                    <a:pt x="52" y="9"/>
                  </a:cubicBezTo>
                  <a:cubicBezTo>
                    <a:pt x="52" y="12"/>
                    <a:pt x="52" y="15"/>
                    <a:pt x="5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6"/>
                    <a:pt x="46" y="39"/>
                    <a:pt x="46" y="42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107" y="3084"/>
              <a:ext cx="183" cy="214"/>
            </a:xfrm>
            <a:custGeom>
              <a:avLst/>
              <a:gdLst>
                <a:gd name="T0" fmla="*/ 21 w 77"/>
                <a:gd name="T1" fmla="*/ 88 h 89"/>
                <a:gd name="T2" fmla="*/ 16 w 77"/>
                <a:gd name="T3" fmla="*/ 89 h 89"/>
                <a:gd name="T4" fmla="*/ 12 w 77"/>
                <a:gd name="T5" fmla="*/ 89 h 89"/>
                <a:gd name="T6" fmla="*/ 7 w 77"/>
                <a:gd name="T7" fmla="*/ 89 h 89"/>
                <a:gd name="T8" fmla="*/ 0 w 77"/>
                <a:gd name="T9" fmla="*/ 88 h 89"/>
                <a:gd name="T10" fmla="*/ 28 w 77"/>
                <a:gd name="T11" fmla="*/ 1 h 89"/>
                <a:gd name="T12" fmla="*/ 33 w 77"/>
                <a:gd name="T13" fmla="*/ 1 h 89"/>
                <a:gd name="T14" fmla="*/ 39 w 77"/>
                <a:gd name="T15" fmla="*/ 0 h 89"/>
                <a:gd name="T16" fmla="*/ 44 w 77"/>
                <a:gd name="T17" fmla="*/ 1 h 89"/>
                <a:gd name="T18" fmla="*/ 50 w 77"/>
                <a:gd name="T19" fmla="*/ 1 h 89"/>
                <a:gd name="T20" fmla="*/ 77 w 77"/>
                <a:gd name="T21" fmla="*/ 88 h 89"/>
                <a:gd name="T22" fmla="*/ 65 w 77"/>
                <a:gd name="T23" fmla="*/ 89 h 89"/>
                <a:gd name="T24" fmla="*/ 60 w 77"/>
                <a:gd name="T25" fmla="*/ 89 h 89"/>
                <a:gd name="T26" fmla="*/ 55 w 77"/>
                <a:gd name="T27" fmla="*/ 88 h 89"/>
                <a:gd name="T28" fmla="*/ 50 w 77"/>
                <a:gd name="T29" fmla="*/ 71 h 89"/>
                <a:gd name="T30" fmla="*/ 44 w 77"/>
                <a:gd name="T31" fmla="*/ 73 h 89"/>
                <a:gd name="T32" fmla="*/ 38 w 77"/>
                <a:gd name="T33" fmla="*/ 73 h 89"/>
                <a:gd name="T34" fmla="*/ 32 w 77"/>
                <a:gd name="T35" fmla="*/ 73 h 89"/>
                <a:gd name="T36" fmla="*/ 26 w 77"/>
                <a:gd name="T37" fmla="*/ 72 h 89"/>
                <a:gd name="T38" fmla="*/ 21 w 77"/>
                <a:gd name="T39" fmla="*/ 88 h 89"/>
                <a:gd name="T40" fmla="*/ 38 w 77"/>
                <a:gd name="T41" fmla="*/ 24 h 89"/>
                <a:gd name="T42" fmla="*/ 30 w 77"/>
                <a:gd name="T43" fmla="*/ 55 h 89"/>
                <a:gd name="T44" fmla="*/ 34 w 77"/>
                <a:gd name="T45" fmla="*/ 56 h 89"/>
                <a:gd name="T46" fmla="*/ 38 w 77"/>
                <a:gd name="T47" fmla="*/ 57 h 89"/>
                <a:gd name="T48" fmla="*/ 42 w 77"/>
                <a:gd name="T49" fmla="*/ 56 h 89"/>
                <a:gd name="T50" fmla="*/ 46 w 77"/>
                <a:gd name="T51" fmla="*/ 56 h 89"/>
                <a:gd name="T52" fmla="*/ 38 w 77"/>
                <a:gd name="T53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89">
                  <a:moveTo>
                    <a:pt x="21" y="88"/>
                  </a:moveTo>
                  <a:cubicBezTo>
                    <a:pt x="19" y="89"/>
                    <a:pt x="18" y="89"/>
                    <a:pt x="16" y="89"/>
                  </a:cubicBezTo>
                  <a:cubicBezTo>
                    <a:pt x="15" y="89"/>
                    <a:pt x="13" y="89"/>
                    <a:pt x="12" y="89"/>
                  </a:cubicBezTo>
                  <a:cubicBezTo>
                    <a:pt x="10" y="89"/>
                    <a:pt x="9" y="89"/>
                    <a:pt x="7" y="89"/>
                  </a:cubicBezTo>
                  <a:cubicBezTo>
                    <a:pt x="5" y="89"/>
                    <a:pt x="3" y="89"/>
                    <a:pt x="0" y="8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2" y="1"/>
                    <a:pt x="33" y="1"/>
                  </a:cubicBezTo>
                  <a:cubicBezTo>
                    <a:pt x="35" y="0"/>
                    <a:pt x="37" y="0"/>
                    <a:pt x="39" y="0"/>
                  </a:cubicBezTo>
                  <a:cubicBezTo>
                    <a:pt x="40" y="0"/>
                    <a:pt x="42" y="0"/>
                    <a:pt x="44" y="1"/>
                  </a:cubicBezTo>
                  <a:cubicBezTo>
                    <a:pt x="46" y="1"/>
                    <a:pt x="48" y="1"/>
                    <a:pt x="50" y="1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3" y="89"/>
                    <a:pt x="68" y="89"/>
                    <a:pt x="65" y="89"/>
                  </a:cubicBezTo>
                  <a:cubicBezTo>
                    <a:pt x="63" y="89"/>
                    <a:pt x="62" y="89"/>
                    <a:pt x="60" y="89"/>
                  </a:cubicBezTo>
                  <a:cubicBezTo>
                    <a:pt x="59" y="89"/>
                    <a:pt x="57" y="89"/>
                    <a:pt x="55" y="8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8" y="72"/>
                    <a:pt x="46" y="73"/>
                    <a:pt x="44" y="73"/>
                  </a:cubicBezTo>
                  <a:cubicBezTo>
                    <a:pt x="42" y="73"/>
                    <a:pt x="40" y="73"/>
                    <a:pt x="38" y="73"/>
                  </a:cubicBezTo>
                  <a:cubicBezTo>
                    <a:pt x="36" y="73"/>
                    <a:pt x="34" y="73"/>
                    <a:pt x="32" y="73"/>
                  </a:cubicBezTo>
                  <a:cubicBezTo>
                    <a:pt x="30" y="73"/>
                    <a:pt x="28" y="72"/>
                    <a:pt x="26" y="72"/>
                  </a:cubicBezTo>
                  <a:lnTo>
                    <a:pt x="21" y="88"/>
                  </a:lnTo>
                  <a:close/>
                  <a:moveTo>
                    <a:pt x="38" y="24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2" y="56"/>
                    <a:pt x="33" y="56"/>
                    <a:pt x="34" y="56"/>
                  </a:cubicBezTo>
                  <a:cubicBezTo>
                    <a:pt x="35" y="57"/>
                    <a:pt x="37" y="57"/>
                    <a:pt x="38" y="57"/>
                  </a:cubicBezTo>
                  <a:cubicBezTo>
                    <a:pt x="39" y="57"/>
                    <a:pt x="41" y="57"/>
                    <a:pt x="42" y="56"/>
                  </a:cubicBezTo>
                  <a:cubicBezTo>
                    <a:pt x="43" y="56"/>
                    <a:pt x="45" y="56"/>
                    <a:pt x="46" y="56"/>
                  </a:cubicBezTo>
                  <a:lnTo>
                    <a:pt x="38" y="24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306" y="3084"/>
              <a:ext cx="202" cy="214"/>
            </a:xfrm>
            <a:custGeom>
              <a:avLst/>
              <a:gdLst>
                <a:gd name="T0" fmla="*/ 4 w 85"/>
                <a:gd name="T1" fmla="*/ 1 h 89"/>
                <a:gd name="T2" fmla="*/ 9 w 85"/>
                <a:gd name="T3" fmla="*/ 1 h 89"/>
                <a:gd name="T4" fmla="*/ 15 w 85"/>
                <a:gd name="T5" fmla="*/ 0 h 89"/>
                <a:gd name="T6" fmla="*/ 20 w 85"/>
                <a:gd name="T7" fmla="*/ 1 h 89"/>
                <a:gd name="T8" fmla="*/ 25 w 85"/>
                <a:gd name="T9" fmla="*/ 1 h 89"/>
                <a:gd name="T10" fmla="*/ 43 w 85"/>
                <a:gd name="T11" fmla="*/ 47 h 89"/>
                <a:gd name="T12" fmla="*/ 60 w 85"/>
                <a:gd name="T13" fmla="*/ 1 h 89"/>
                <a:gd name="T14" fmla="*/ 65 w 85"/>
                <a:gd name="T15" fmla="*/ 1 h 89"/>
                <a:gd name="T16" fmla="*/ 70 w 85"/>
                <a:gd name="T17" fmla="*/ 0 h 89"/>
                <a:gd name="T18" fmla="*/ 76 w 85"/>
                <a:gd name="T19" fmla="*/ 1 h 89"/>
                <a:gd name="T20" fmla="*/ 81 w 85"/>
                <a:gd name="T21" fmla="*/ 1 h 89"/>
                <a:gd name="T22" fmla="*/ 85 w 85"/>
                <a:gd name="T23" fmla="*/ 88 h 89"/>
                <a:gd name="T24" fmla="*/ 81 w 85"/>
                <a:gd name="T25" fmla="*/ 89 h 89"/>
                <a:gd name="T26" fmla="*/ 74 w 85"/>
                <a:gd name="T27" fmla="*/ 89 h 89"/>
                <a:gd name="T28" fmla="*/ 64 w 85"/>
                <a:gd name="T29" fmla="*/ 88 h 89"/>
                <a:gd name="T30" fmla="*/ 63 w 85"/>
                <a:gd name="T31" fmla="*/ 38 h 89"/>
                <a:gd name="T32" fmla="*/ 49 w 85"/>
                <a:gd name="T33" fmla="*/ 71 h 89"/>
                <a:gd name="T34" fmla="*/ 45 w 85"/>
                <a:gd name="T35" fmla="*/ 72 h 89"/>
                <a:gd name="T36" fmla="*/ 41 w 85"/>
                <a:gd name="T37" fmla="*/ 72 h 89"/>
                <a:gd name="T38" fmla="*/ 37 w 85"/>
                <a:gd name="T39" fmla="*/ 72 h 89"/>
                <a:gd name="T40" fmla="*/ 33 w 85"/>
                <a:gd name="T41" fmla="*/ 71 h 89"/>
                <a:gd name="T42" fmla="*/ 21 w 85"/>
                <a:gd name="T43" fmla="*/ 38 h 89"/>
                <a:gd name="T44" fmla="*/ 20 w 85"/>
                <a:gd name="T45" fmla="*/ 88 h 89"/>
                <a:gd name="T46" fmla="*/ 10 w 85"/>
                <a:gd name="T47" fmla="*/ 89 h 89"/>
                <a:gd name="T48" fmla="*/ 0 w 85"/>
                <a:gd name="T49" fmla="*/ 88 h 89"/>
                <a:gd name="T50" fmla="*/ 4 w 85"/>
                <a:gd name="T5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89">
                  <a:moveTo>
                    <a:pt x="4" y="1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1"/>
                    <a:pt x="65" y="1"/>
                  </a:cubicBezTo>
                  <a:cubicBezTo>
                    <a:pt x="67" y="0"/>
                    <a:pt x="69" y="0"/>
                    <a:pt x="70" y="0"/>
                  </a:cubicBezTo>
                  <a:cubicBezTo>
                    <a:pt x="72" y="0"/>
                    <a:pt x="74" y="0"/>
                    <a:pt x="76" y="1"/>
                  </a:cubicBezTo>
                  <a:cubicBezTo>
                    <a:pt x="77" y="1"/>
                    <a:pt x="79" y="1"/>
                    <a:pt x="81" y="1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2" y="89"/>
                    <a:pt x="81" y="89"/>
                  </a:cubicBezTo>
                  <a:cubicBezTo>
                    <a:pt x="79" y="89"/>
                    <a:pt x="77" y="89"/>
                    <a:pt x="74" y="89"/>
                  </a:cubicBezTo>
                  <a:cubicBezTo>
                    <a:pt x="72" y="89"/>
                    <a:pt x="68" y="89"/>
                    <a:pt x="64" y="8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6" y="72"/>
                    <a:pt x="45" y="72"/>
                  </a:cubicBezTo>
                  <a:cubicBezTo>
                    <a:pt x="43" y="72"/>
                    <a:pt x="42" y="72"/>
                    <a:pt x="41" y="72"/>
                  </a:cubicBezTo>
                  <a:cubicBezTo>
                    <a:pt x="40" y="72"/>
                    <a:pt x="38" y="72"/>
                    <a:pt x="37" y="72"/>
                  </a:cubicBezTo>
                  <a:cubicBezTo>
                    <a:pt x="36" y="72"/>
                    <a:pt x="34" y="71"/>
                    <a:pt x="33" y="7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6" y="89"/>
                    <a:pt x="13" y="89"/>
                    <a:pt x="10" y="89"/>
                  </a:cubicBezTo>
                  <a:cubicBezTo>
                    <a:pt x="7" y="89"/>
                    <a:pt x="4" y="89"/>
                    <a:pt x="0" y="8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118" y="3024"/>
              <a:ext cx="1442" cy="323"/>
            </a:xfrm>
            <a:custGeom>
              <a:avLst/>
              <a:gdLst>
                <a:gd name="T0" fmla="*/ 608 w 608"/>
                <a:gd name="T1" fmla="*/ 94 h 134"/>
                <a:gd name="T2" fmla="*/ 568 w 608"/>
                <a:gd name="T3" fmla="*/ 134 h 134"/>
                <a:gd name="T4" fmla="*/ 40 w 608"/>
                <a:gd name="T5" fmla="*/ 134 h 134"/>
                <a:gd name="T6" fmla="*/ 0 w 608"/>
                <a:gd name="T7" fmla="*/ 94 h 134"/>
                <a:gd name="T8" fmla="*/ 0 w 608"/>
                <a:gd name="T9" fmla="*/ 40 h 134"/>
                <a:gd name="T10" fmla="*/ 40 w 608"/>
                <a:gd name="T11" fmla="*/ 0 h 134"/>
                <a:gd name="T12" fmla="*/ 568 w 608"/>
                <a:gd name="T13" fmla="*/ 0 h 134"/>
                <a:gd name="T14" fmla="*/ 608 w 608"/>
                <a:gd name="T15" fmla="*/ 40 h 134"/>
                <a:gd name="T16" fmla="*/ 608 w 608"/>
                <a:gd name="T17" fmla="*/ 9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34">
                  <a:moveTo>
                    <a:pt x="608" y="94"/>
                  </a:moveTo>
                  <a:cubicBezTo>
                    <a:pt x="608" y="116"/>
                    <a:pt x="590" y="134"/>
                    <a:pt x="568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18" y="134"/>
                    <a:pt x="0" y="116"/>
                    <a:pt x="0" y="9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lnTo>
                    <a:pt x="608" y="94"/>
                  </a:lnTo>
                  <a:close/>
                </a:path>
              </a:pathLst>
            </a:custGeom>
            <a:noFill/>
            <a:ln w="14288" cap="flat">
              <a:solidFill>
                <a:srgbClr val="595F5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089" y="2995"/>
              <a:ext cx="1500" cy="381"/>
            </a:xfrm>
            <a:custGeom>
              <a:avLst/>
              <a:gdLst>
                <a:gd name="T0" fmla="*/ 52 w 632"/>
                <a:gd name="T1" fmla="*/ 158 h 158"/>
                <a:gd name="T2" fmla="*/ 0 w 632"/>
                <a:gd name="T3" fmla="*/ 106 h 158"/>
                <a:gd name="T4" fmla="*/ 0 w 632"/>
                <a:gd name="T5" fmla="*/ 52 h 158"/>
                <a:gd name="T6" fmla="*/ 52 w 632"/>
                <a:gd name="T7" fmla="*/ 0 h 158"/>
                <a:gd name="T8" fmla="*/ 580 w 632"/>
                <a:gd name="T9" fmla="*/ 0 h 158"/>
                <a:gd name="T10" fmla="*/ 632 w 632"/>
                <a:gd name="T11" fmla="*/ 52 h 158"/>
                <a:gd name="T12" fmla="*/ 632 w 632"/>
                <a:gd name="T13" fmla="*/ 106 h 158"/>
                <a:gd name="T14" fmla="*/ 580 w 632"/>
                <a:gd name="T15" fmla="*/ 158 h 158"/>
                <a:gd name="T16" fmla="*/ 52 w 632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158">
                  <a:moveTo>
                    <a:pt x="52" y="158"/>
                  </a:moveTo>
                  <a:cubicBezTo>
                    <a:pt x="23" y="158"/>
                    <a:pt x="0" y="135"/>
                    <a:pt x="0" y="10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609" y="0"/>
                    <a:pt x="632" y="23"/>
                    <a:pt x="632" y="52"/>
                  </a:cubicBezTo>
                  <a:cubicBezTo>
                    <a:pt x="632" y="106"/>
                    <a:pt x="632" y="106"/>
                    <a:pt x="632" y="106"/>
                  </a:cubicBezTo>
                  <a:cubicBezTo>
                    <a:pt x="632" y="135"/>
                    <a:pt x="609" y="158"/>
                    <a:pt x="580" y="158"/>
                  </a:cubicBezTo>
                  <a:lnTo>
                    <a:pt x="52" y="158"/>
                  </a:lnTo>
                  <a:close/>
                </a:path>
              </a:pathLst>
            </a:custGeom>
            <a:noFill/>
            <a:ln w="30163" cap="flat">
              <a:solidFill>
                <a:srgbClr val="595F5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组合 328"/>
          <p:cNvGrpSpPr/>
          <p:nvPr/>
        </p:nvGrpSpPr>
        <p:grpSpPr>
          <a:xfrm>
            <a:off x="-48989" y="-68238"/>
            <a:ext cx="3526810" cy="3491428"/>
            <a:chOff x="-48989" y="-68238"/>
            <a:chExt cx="3526810" cy="3491428"/>
          </a:xfrm>
        </p:grpSpPr>
        <p:sp>
          <p:nvSpPr>
            <p:cNvPr id="328" name="任意多边形 327"/>
            <p:cNvSpPr/>
            <p:nvPr/>
          </p:nvSpPr>
          <p:spPr>
            <a:xfrm>
              <a:off x="-48989" y="-68238"/>
              <a:ext cx="3526810" cy="3491428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noFill/>
            <a:ln>
              <a:solidFill>
                <a:srgbClr val="1FB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任意多边形 326"/>
            <p:cNvSpPr/>
            <p:nvPr/>
          </p:nvSpPr>
          <p:spPr>
            <a:xfrm>
              <a:off x="0" y="0"/>
              <a:ext cx="3298434" cy="3265343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Line 359"/>
          <p:cNvSpPr>
            <a:spLocks noChangeShapeType="1"/>
          </p:cNvSpPr>
          <p:nvPr/>
        </p:nvSpPr>
        <p:spPr bwMode="auto">
          <a:xfrm>
            <a:off x="6456919" y="1288690"/>
            <a:ext cx="0" cy="302684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048601" y="1868656"/>
            <a:ext cx="5124449" cy="302684"/>
            <a:chOff x="2579688" y="1557338"/>
            <a:chExt cx="3843337" cy="227013"/>
          </a:xfrm>
        </p:grpSpPr>
        <p:sp>
          <p:nvSpPr>
            <p:cNvPr id="5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66984" y="2444391"/>
            <a:ext cx="2427817" cy="374649"/>
            <a:chOff x="1768475" y="1989139"/>
            <a:chExt cx="1820863" cy="280987"/>
          </a:xfrm>
        </p:grpSpPr>
        <p:sp>
          <p:nvSpPr>
            <p:cNvPr id="56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57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58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59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0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1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326134" y="2444389"/>
            <a:ext cx="920751" cy="374651"/>
            <a:chOff x="4287838" y="1989138"/>
            <a:chExt cx="690563" cy="280988"/>
          </a:xfrm>
        </p:grpSpPr>
        <p:sp>
          <p:nvSpPr>
            <p:cNvPr id="63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4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5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6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17350" y="2444389"/>
            <a:ext cx="2603500" cy="374651"/>
            <a:chOff x="5556250" y="1989138"/>
            <a:chExt cx="1952625" cy="280988"/>
          </a:xfrm>
        </p:grpSpPr>
        <p:sp>
          <p:nvSpPr>
            <p:cNvPr id="68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69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70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71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72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73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80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793417" y="4239324"/>
            <a:ext cx="7990417" cy="484716"/>
            <a:chOff x="1638300" y="3335339"/>
            <a:chExt cx="5992813" cy="363537"/>
          </a:xfrm>
        </p:grpSpPr>
        <p:sp>
          <p:nvSpPr>
            <p:cNvPr id="75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76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77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78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79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0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1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2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3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4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5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6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7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8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89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0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1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2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3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4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5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6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7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8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99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0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1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2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3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4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5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6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7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8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09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0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1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2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3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4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5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6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7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8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19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  <p:sp>
          <p:nvSpPr>
            <p:cNvPr id="120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800" spc="300"/>
            </a:p>
          </p:txBody>
        </p:sp>
      </p:grpSp>
      <p:sp>
        <p:nvSpPr>
          <p:cNvPr id="2" name="标题 4"/>
          <p:cNvSpPr txBox="1"/>
          <p:nvPr/>
        </p:nvSpPr>
        <p:spPr>
          <a:xfrm>
            <a:off x="358609" y="332163"/>
            <a:ext cx="2385424" cy="153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bg1"/>
                </a:solidFill>
              </a:rPr>
              <a:t>组织结构  </a:t>
            </a:r>
            <a:endParaRPr lang="en-US" altLang="zh-CN" b="0" dirty="0">
              <a:solidFill>
                <a:schemeClr val="bg1"/>
              </a:solidFill>
            </a:endParaRPr>
          </a:p>
          <a:p>
            <a:r>
              <a:rPr lang="en-US" altLang="zh-CN" sz="2000" b="0" dirty="0">
                <a:solidFill>
                  <a:schemeClr val="bg1"/>
                </a:solidFill>
              </a:rPr>
              <a:t>THE COMPANY STRUCTURE</a:t>
            </a:r>
            <a:endParaRPr lang="zh-CN" altLang="en-US" sz="2000" b="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 rot="5400000">
            <a:off x="3704409" y="5260713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5400000">
            <a:off x="9514860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 rot="5400000">
            <a:off x="10132193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5400000">
            <a:off x="2491824" y="526048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rot="5400000">
            <a:off x="2783659" y="526048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3089251" y="5283337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 rot="5400000">
            <a:off x="3397492" y="5283337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rot="5400000">
            <a:off x="4025017" y="5257937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rot="5400000">
            <a:off x="4318243" y="5257937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 rot="5400000">
            <a:off x="4599960" y="5257937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5400000">
            <a:off x="4920167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5400000">
            <a:off x="5247460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5400000">
            <a:off x="5548025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5400000">
            <a:off x="5836683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5400000">
            <a:off x="6172443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5400000">
            <a:off x="6443577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5400000">
            <a:off x="6800891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5400000">
            <a:off x="7082609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5400000">
            <a:off x="7379880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5400000">
            <a:off x="7721641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5400000">
            <a:off x="7977223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5400000">
            <a:off x="8281756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5400000">
            <a:off x="8621427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 rot="5400000">
            <a:off x="8901027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 rot="5400000">
            <a:off x="9212767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 rot="5400000">
            <a:off x="9819661" y="524004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5400000">
            <a:off x="2144959" y="5260484"/>
            <a:ext cx="1234480" cy="255581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solidFill>
                <a:prstClr val="white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 rot="5400000">
            <a:off x="9862752" y="3370310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 rot="5400000">
            <a:off x="2834065" y="3409158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 rot="5400000">
            <a:off x="3748972" y="3370310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5400000">
            <a:off x="4652788" y="3366078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 rot="5400000">
            <a:off x="5596820" y="3409157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 rot="5400000">
            <a:off x="6510716" y="3409158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5400000">
            <a:off x="7280377" y="3387617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 rot="5400000">
            <a:off x="8032599" y="3387617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 rot="5400000">
            <a:off x="8978749" y="3389634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 rot="5400000">
            <a:off x="2173781" y="3409158"/>
            <a:ext cx="1463363" cy="283128"/>
          </a:xfrm>
          <a:prstGeom prst="roundRect">
            <a:avLst>
              <a:gd name="adj" fmla="val 7843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 dirty="0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8513237" y="2178389"/>
            <a:ext cx="1346459" cy="274731"/>
          </a:xfrm>
          <a:prstGeom prst="roundRect">
            <a:avLst>
              <a:gd name="adj" fmla="val 7843"/>
            </a:avLst>
          </a:prstGeom>
          <a:solidFill>
            <a:srgbClr val="1FB4C2"/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783690" y="2166306"/>
            <a:ext cx="1346459" cy="274731"/>
          </a:xfrm>
          <a:prstGeom prst="roundRect">
            <a:avLst>
              <a:gd name="adj" fmla="val 7843"/>
            </a:avLst>
          </a:prstGeom>
          <a:solidFill>
            <a:srgbClr val="1FB4C2"/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349255" y="2165088"/>
            <a:ext cx="1381903" cy="281963"/>
          </a:xfrm>
          <a:prstGeom prst="roundRect">
            <a:avLst>
              <a:gd name="adj" fmla="val 7843"/>
            </a:avLst>
          </a:prstGeom>
          <a:solidFill>
            <a:srgbClr val="1FB4C2"/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789781" y="1580541"/>
            <a:ext cx="1334277" cy="296515"/>
          </a:xfrm>
          <a:prstGeom prst="roundRect">
            <a:avLst>
              <a:gd name="adj" fmla="val 7843"/>
            </a:avLst>
          </a:prstGeom>
          <a:solidFill>
            <a:srgbClr val="1FB4C2"/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777141" y="1017807"/>
            <a:ext cx="1359557" cy="283185"/>
          </a:xfrm>
          <a:prstGeom prst="roundRect">
            <a:avLst>
              <a:gd name="adj" fmla="val 7843"/>
            </a:avLst>
          </a:prstGeom>
          <a:solidFill>
            <a:srgbClr val="1FB4C2"/>
          </a:solidFill>
          <a:ln w="28575">
            <a:noFill/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1" name="Rectangle 429"/>
          <p:cNvSpPr>
            <a:spLocks noChangeArrowheads="1"/>
          </p:cNvSpPr>
          <p:nvPr/>
        </p:nvSpPr>
        <p:spPr bwMode="auto">
          <a:xfrm>
            <a:off x="6137303" y="1615048"/>
            <a:ext cx="639233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总经理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" name="Rectangle 430"/>
          <p:cNvSpPr>
            <a:spLocks noChangeArrowheads="1"/>
          </p:cNvSpPr>
          <p:nvPr/>
        </p:nvSpPr>
        <p:spPr bwMode="auto">
          <a:xfrm>
            <a:off x="6000777" y="2195015"/>
            <a:ext cx="912284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行政副总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" name="Rectangle 431"/>
          <p:cNvSpPr>
            <a:spLocks noChangeArrowheads="1"/>
          </p:cNvSpPr>
          <p:nvPr/>
        </p:nvSpPr>
        <p:spPr bwMode="auto">
          <a:xfrm>
            <a:off x="8785700" y="2195015"/>
            <a:ext cx="8603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经营副总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" name="Rectangle 432"/>
          <p:cNvSpPr>
            <a:spLocks noChangeArrowheads="1"/>
          </p:cNvSpPr>
          <p:nvPr/>
        </p:nvSpPr>
        <p:spPr bwMode="auto">
          <a:xfrm>
            <a:off x="3663367" y="2195015"/>
            <a:ext cx="822325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生产副总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5" name="Rectangle 433"/>
          <p:cNvSpPr>
            <a:spLocks noChangeArrowheads="1"/>
          </p:cNvSpPr>
          <p:nvPr/>
        </p:nvSpPr>
        <p:spPr bwMode="auto">
          <a:xfrm>
            <a:off x="2831584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研发部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6" name="Rectangle 434"/>
          <p:cNvSpPr>
            <a:spLocks noChangeArrowheads="1"/>
          </p:cNvSpPr>
          <p:nvPr/>
        </p:nvSpPr>
        <p:spPr bwMode="auto">
          <a:xfrm>
            <a:off x="3458117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资料部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7" name="Rectangle 435"/>
          <p:cNvSpPr>
            <a:spLocks noChangeArrowheads="1"/>
          </p:cNvSpPr>
          <p:nvPr/>
        </p:nvSpPr>
        <p:spPr bwMode="auto">
          <a:xfrm>
            <a:off x="43831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生产部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8" name="Rectangle 436"/>
          <p:cNvSpPr>
            <a:spLocks noChangeArrowheads="1"/>
          </p:cNvSpPr>
          <p:nvPr/>
        </p:nvSpPr>
        <p:spPr bwMode="auto">
          <a:xfrm>
            <a:off x="528585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9" name="Rectangle 437"/>
          <p:cNvSpPr>
            <a:spLocks noChangeArrowheads="1"/>
          </p:cNvSpPr>
          <p:nvPr/>
        </p:nvSpPr>
        <p:spPr bwMode="auto">
          <a:xfrm>
            <a:off x="6216134" y="3019395"/>
            <a:ext cx="215444" cy="109004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行政人事部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0" name="Rectangle 438"/>
          <p:cNvSpPr>
            <a:spLocks noChangeArrowheads="1"/>
          </p:cNvSpPr>
          <p:nvPr/>
        </p:nvSpPr>
        <p:spPr bwMode="auto">
          <a:xfrm>
            <a:off x="7134768" y="3019395"/>
            <a:ext cx="215444" cy="109004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信息管理部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1" name="Rectangle 439"/>
          <p:cNvSpPr>
            <a:spLocks noChangeArrowheads="1"/>
          </p:cNvSpPr>
          <p:nvPr/>
        </p:nvSpPr>
        <p:spPr bwMode="auto">
          <a:xfrm>
            <a:off x="790946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财务部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2" name="Rectangle 440"/>
          <p:cNvSpPr>
            <a:spLocks noChangeArrowheads="1"/>
          </p:cNvSpPr>
          <p:nvPr/>
        </p:nvSpPr>
        <p:spPr bwMode="auto">
          <a:xfrm>
            <a:off x="865876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股份部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" name="Rectangle 441"/>
          <p:cNvSpPr>
            <a:spLocks noChangeArrowheads="1"/>
          </p:cNvSpPr>
          <p:nvPr/>
        </p:nvSpPr>
        <p:spPr bwMode="auto">
          <a:xfrm>
            <a:off x="96028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营销部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4" name="Rectangle 442"/>
          <p:cNvSpPr>
            <a:spLocks noChangeArrowheads="1"/>
          </p:cNvSpPr>
          <p:nvPr/>
        </p:nvSpPr>
        <p:spPr bwMode="auto">
          <a:xfrm>
            <a:off x="105045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国际部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5" name="Rectangle 443"/>
          <p:cNvSpPr>
            <a:spLocks noChangeArrowheads="1"/>
          </p:cNvSpPr>
          <p:nvPr/>
        </p:nvSpPr>
        <p:spPr bwMode="auto">
          <a:xfrm>
            <a:off x="10658634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加工部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6" name="Rectangle 444"/>
          <p:cNvSpPr>
            <a:spLocks noChangeArrowheads="1"/>
          </p:cNvSpPr>
          <p:nvPr/>
        </p:nvSpPr>
        <p:spPr bwMode="auto">
          <a:xfrm>
            <a:off x="10352709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外贸部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7" name="Rectangle 445"/>
          <p:cNvSpPr>
            <a:spLocks noChangeArrowheads="1"/>
          </p:cNvSpPr>
          <p:nvPr/>
        </p:nvSpPr>
        <p:spPr bwMode="auto">
          <a:xfrm>
            <a:off x="10075226" y="4833378"/>
            <a:ext cx="184666" cy="96180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售后服务部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8" name="Rectangle 446"/>
          <p:cNvSpPr>
            <a:spLocks noChangeArrowheads="1"/>
          </p:cNvSpPr>
          <p:nvPr/>
        </p:nvSpPr>
        <p:spPr bwMode="auto">
          <a:xfrm>
            <a:off x="9737884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销售部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9" name="Rectangle 447"/>
          <p:cNvSpPr>
            <a:spLocks noChangeArrowheads="1"/>
          </p:cNvSpPr>
          <p:nvPr/>
        </p:nvSpPr>
        <p:spPr bwMode="auto">
          <a:xfrm>
            <a:off x="9431958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0" name="Rectangle 448"/>
          <p:cNvSpPr>
            <a:spLocks noChangeArrowheads="1"/>
          </p:cNvSpPr>
          <p:nvPr/>
        </p:nvSpPr>
        <p:spPr bwMode="auto">
          <a:xfrm>
            <a:off x="9148860" y="4833379"/>
            <a:ext cx="184666" cy="1151696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商务中心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1" name="Rectangle 449"/>
          <p:cNvSpPr>
            <a:spLocks noChangeArrowheads="1"/>
          </p:cNvSpPr>
          <p:nvPr/>
        </p:nvSpPr>
        <p:spPr bwMode="auto">
          <a:xfrm>
            <a:off x="8845510" y="4833378"/>
            <a:ext cx="184666" cy="96180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对外投资部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2" name="Rectangle 450"/>
          <p:cNvSpPr>
            <a:spLocks noChangeArrowheads="1"/>
          </p:cNvSpPr>
          <p:nvPr/>
        </p:nvSpPr>
        <p:spPr bwMode="auto">
          <a:xfrm>
            <a:off x="8538526" y="4833377"/>
            <a:ext cx="184666" cy="115416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股份制办公室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3" name="Rectangle 451"/>
          <p:cNvSpPr>
            <a:spLocks noChangeArrowheads="1"/>
          </p:cNvSpPr>
          <p:nvPr/>
        </p:nvSpPr>
        <p:spPr bwMode="auto">
          <a:xfrm>
            <a:off x="8202176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证券部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4" name="Rectangle 452"/>
          <p:cNvSpPr>
            <a:spLocks noChangeArrowheads="1"/>
          </p:cNvSpPr>
          <p:nvPr/>
        </p:nvSpPr>
        <p:spPr bwMode="auto">
          <a:xfrm>
            <a:off x="7880156" y="4822795"/>
            <a:ext cx="184666" cy="1162279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出纳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5" name="Rectangle 453"/>
          <p:cNvSpPr>
            <a:spLocks noChangeArrowheads="1"/>
          </p:cNvSpPr>
          <p:nvPr/>
        </p:nvSpPr>
        <p:spPr bwMode="auto">
          <a:xfrm>
            <a:off x="7612808" y="4833378"/>
            <a:ext cx="184666" cy="1151696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会计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6" name="Rectangle 454"/>
          <p:cNvSpPr>
            <a:spLocks noChangeArrowheads="1"/>
          </p:cNvSpPr>
          <p:nvPr/>
        </p:nvSpPr>
        <p:spPr bwMode="auto">
          <a:xfrm>
            <a:off x="7281425" y="4833378"/>
            <a:ext cx="184666" cy="1535597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文管中心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7" name="Rectangle 455"/>
          <p:cNvSpPr>
            <a:spLocks noChangeArrowheads="1"/>
          </p:cNvSpPr>
          <p:nvPr/>
        </p:nvSpPr>
        <p:spPr bwMode="auto">
          <a:xfrm>
            <a:off x="6974509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电脑室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8" name="Rectangle 456"/>
          <p:cNvSpPr>
            <a:spLocks noChangeArrowheads="1"/>
          </p:cNvSpPr>
          <p:nvPr/>
        </p:nvSpPr>
        <p:spPr bwMode="auto">
          <a:xfrm>
            <a:off x="6667592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总务室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9" name="Rectangle 457"/>
          <p:cNvSpPr>
            <a:spLocks noChangeArrowheads="1"/>
          </p:cNvSpPr>
          <p:nvPr/>
        </p:nvSpPr>
        <p:spPr bwMode="auto">
          <a:xfrm>
            <a:off x="6360676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法务部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0" name="Rectangle 458"/>
          <p:cNvSpPr>
            <a:spLocks noChangeArrowheads="1"/>
          </p:cNvSpPr>
          <p:nvPr/>
        </p:nvSpPr>
        <p:spPr bwMode="auto">
          <a:xfrm>
            <a:off x="6083192" y="4833377"/>
            <a:ext cx="184666" cy="1151697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人力资源部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1" name="Rectangle 459"/>
          <p:cNvSpPr>
            <a:spLocks noChangeArrowheads="1"/>
          </p:cNvSpPr>
          <p:nvPr/>
        </p:nvSpPr>
        <p:spPr bwMode="auto">
          <a:xfrm>
            <a:off x="5745784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行政部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2" name="Rectangle 460"/>
          <p:cNvSpPr>
            <a:spLocks noChangeArrowheads="1"/>
          </p:cNvSpPr>
          <p:nvPr/>
        </p:nvSpPr>
        <p:spPr bwMode="auto">
          <a:xfrm>
            <a:off x="5437809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质检部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" name="Rectangle 461"/>
          <p:cNvSpPr>
            <a:spLocks noChangeArrowheads="1"/>
          </p:cNvSpPr>
          <p:nvPr/>
        </p:nvSpPr>
        <p:spPr bwMode="auto">
          <a:xfrm>
            <a:off x="5130892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Rectangle 462"/>
          <p:cNvSpPr>
            <a:spLocks noChangeArrowheads="1"/>
          </p:cNvSpPr>
          <p:nvPr/>
        </p:nvSpPr>
        <p:spPr bwMode="auto">
          <a:xfrm>
            <a:off x="4823976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生技部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Rectangle 463"/>
          <p:cNvSpPr>
            <a:spLocks noChangeArrowheads="1"/>
          </p:cNvSpPr>
          <p:nvPr/>
        </p:nvSpPr>
        <p:spPr bwMode="auto">
          <a:xfrm>
            <a:off x="4517058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化工厂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6" name="Rectangle 464"/>
          <p:cNvSpPr>
            <a:spLocks noChangeArrowheads="1"/>
          </p:cNvSpPr>
          <p:nvPr/>
        </p:nvSpPr>
        <p:spPr bwMode="auto">
          <a:xfrm>
            <a:off x="4210142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电子厂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7" name="Rectangle 465"/>
          <p:cNvSpPr>
            <a:spLocks noChangeArrowheads="1"/>
          </p:cNvSpPr>
          <p:nvPr/>
        </p:nvSpPr>
        <p:spPr bwMode="auto">
          <a:xfrm>
            <a:off x="3903225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8" name="Rectangle 466"/>
          <p:cNvSpPr>
            <a:spLocks noChangeArrowheads="1"/>
          </p:cNvSpPr>
          <p:nvPr/>
        </p:nvSpPr>
        <p:spPr bwMode="auto">
          <a:xfrm>
            <a:off x="3616095" y="4833378"/>
            <a:ext cx="184666" cy="1151697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仓库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9" name="Rectangle 467"/>
          <p:cNvSpPr>
            <a:spLocks noChangeArrowheads="1"/>
          </p:cNvSpPr>
          <p:nvPr/>
        </p:nvSpPr>
        <p:spPr bwMode="auto">
          <a:xfrm>
            <a:off x="3289392" y="4833377"/>
            <a:ext cx="184666" cy="1151698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采购部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0" name="Rectangle 468"/>
          <p:cNvSpPr>
            <a:spLocks noChangeArrowheads="1"/>
          </p:cNvSpPr>
          <p:nvPr/>
        </p:nvSpPr>
        <p:spPr bwMode="auto">
          <a:xfrm>
            <a:off x="3011910" y="4833378"/>
            <a:ext cx="184666" cy="96180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化工开发部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1" name="Rectangle 469"/>
          <p:cNvSpPr>
            <a:spLocks noChangeArrowheads="1"/>
          </p:cNvSpPr>
          <p:nvPr/>
        </p:nvSpPr>
        <p:spPr bwMode="auto">
          <a:xfrm>
            <a:off x="2680527" y="4833378"/>
            <a:ext cx="184666" cy="116959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电子开发部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2" name="Rectangle 429"/>
          <p:cNvSpPr>
            <a:spLocks noChangeArrowheads="1"/>
          </p:cNvSpPr>
          <p:nvPr/>
        </p:nvSpPr>
        <p:spPr bwMode="auto">
          <a:xfrm>
            <a:off x="6084386" y="1038254"/>
            <a:ext cx="74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董事会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6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6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6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6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6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6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6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6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6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6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6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6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6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6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6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6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6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6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6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6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6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6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6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6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6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6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6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6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6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6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6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6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6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6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6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6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6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6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6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-48989" y="-68238"/>
            <a:ext cx="3526810" cy="3491428"/>
            <a:chOff x="-48989" y="-68238"/>
            <a:chExt cx="3526810" cy="3491428"/>
          </a:xfrm>
        </p:grpSpPr>
        <p:sp>
          <p:nvSpPr>
            <p:cNvPr id="65" name="任意多边形 64"/>
            <p:cNvSpPr/>
            <p:nvPr/>
          </p:nvSpPr>
          <p:spPr>
            <a:xfrm>
              <a:off x="-48989" y="-68238"/>
              <a:ext cx="3526810" cy="3491428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noFill/>
            <a:ln>
              <a:solidFill>
                <a:srgbClr val="1FB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0" y="0"/>
              <a:ext cx="3298434" cy="3265343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标题 4"/>
          <p:cNvSpPr txBox="1"/>
          <p:nvPr/>
        </p:nvSpPr>
        <p:spPr>
          <a:xfrm>
            <a:off x="456505" y="926065"/>
            <a:ext cx="2385424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000" b="0" dirty="0">
                <a:solidFill>
                  <a:schemeClr val="bg1"/>
                </a:solidFill>
              </a:rPr>
              <a:t>分公司</a:t>
            </a:r>
            <a:endParaRPr lang="en-US" altLang="zh-CN" sz="4000" b="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61390" y="1286406"/>
            <a:ext cx="5281159" cy="4647383"/>
            <a:chOff x="1248207" y="1074501"/>
            <a:chExt cx="5407191" cy="4756567"/>
          </a:xfrm>
          <a:solidFill>
            <a:schemeClr val="tx1">
              <a:lumMod val="75000"/>
              <a:lumOff val="25000"/>
              <a:alpha val="40000"/>
            </a:schemeClr>
          </a:solidFill>
        </p:grpSpPr>
        <p:sp>
          <p:nvSpPr>
            <p:cNvPr id="8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8129493" y="2109902"/>
            <a:ext cx="902787" cy="3077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8129497" y="2482522"/>
            <a:ext cx="2478270" cy="75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ysClr val="windowText" lastClr="000000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688779" y="2973175"/>
            <a:ext cx="507976" cy="480113"/>
            <a:chOff x="1697563" y="2241401"/>
            <a:chExt cx="508043" cy="480000"/>
          </a:xfrm>
        </p:grpSpPr>
        <p:sp>
          <p:nvSpPr>
            <p:cNvPr id="43" name="椭圆 42"/>
            <p:cNvSpPr/>
            <p:nvPr/>
          </p:nvSpPr>
          <p:spPr>
            <a:xfrm>
              <a:off x="1697563" y="2241401"/>
              <a:ext cx="480000" cy="4800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41957" y="2319956"/>
              <a:ext cx="463649" cy="400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69595" y="4000070"/>
            <a:ext cx="511679" cy="480113"/>
            <a:chOff x="1681690" y="2241401"/>
            <a:chExt cx="511743" cy="480000"/>
          </a:xfrm>
        </p:grpSpPr>
        <p:sp>
          <p:nvSpPr>
            <p:cNvPr id="46" name="椭圆 45"/>
            <p:cNvSpPr/>
            <p:nvPr/>
          </p:nvSpPr>
          <p:spPr>
            <a:xfrm>
              <a:off x="1697563" y="2241401"/>
              <a:ext cx="479999" cy="4800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681690" y="2298329"/>
              <a:ext cx="511743" cy="400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35219" y="4058026"/>
            <a:ext cx="518091" cy="480113"/>
            <a:chOff x="1680962" y="2241401"/>
            <a:chExt cx="518155" cy="480000"/>
          </a:xfrm>
        </p:grpSpPr>
        <p:sp>
          <p:nvSpPr>
            <p:cNvPr id="49" name="椭圆 48"/>
            <p:cNvSpPr/>
            <p:nvPr/>
          </p:nvSpPr>
          <p:spPr>
            <a:xfrm>
              <a:off x="1697563" y="2241401"/>
              <a:ext cx="479999" cy="4800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80962" y="2277752"/>
              <a:ext cx="518155" cy="400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42549" y="2074943"/>
            <a:ext cx="533331" cy="533524"/>
            <a:chOff x="1676401" y="2235199"/>
            <a:chExt cx="533400" cy="533400"/>
          </a:xfrm>
        </p:grpSpPr>
        <p:sp>
          <p:nvSpPr>
            <p:cNvPr id="52" name="椭圆 51"/>
            <p:cNvSpPr/>
            <p:nvPr/>
          </p:nvSpPr>
          <p:spPr>
            <a:xfrm>
              <a:off x="1676401" y="2235199"/>
              <a:ext cx="533400" cy="5334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20901" y="2346615"/>
              <a:ext cx="463648" cy="4000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8129493" y="3479237"/>
            <a:ext cx="902787" cy="3077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129497" y="3851856"/>
            <a:ext cx="2478270" cy="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ysClr val="windowText" lastClr="000000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517300" y="3466859"/>
            <a:ext cx="533331" cy="533524"/>
            <a:chOff x="1676400" y="2235200"/>
            <a:chExt cx="533400" cy="533400"/>
          </a:xfrm>
        </p:grpSpPr>
        <p:sp>
          <p:nvSpPr>
            <p:cNvPr id="57" name="椭圆 56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87228" y="2334753"/>
              <a:ext cx="511745" cy="4000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129493" y="4774091"/>
            <a:ext cx="902787" cy="3077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129497" y="5146711"/>
            <a:ext cx="2478270" cy="75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ysClr val="windowText" lastClr="000000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7517300" y="4761714"/>
            <a:ext cx="533331" cy="533524"/>
            <a:chOff x="1676400" y="2235200"/>
            <a:chExt cx="533400" cy="533400"/>
          </a:xfrm>
        </p:grpSpPr>
        <p:sp>
          <p:nvSpPr>
            <p:cNvPr id="62" name="椭圆 61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684022" y="2327412"/>
              <a:ext cx="518158" cy="4000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0" grpId="0"/>
      <p:bldP spid="41" grpId="0"/>
      <p:bldP spid="54" grpId="0"/>
      <p:bldP spid="55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组合 194"/>
          <p:cNvGrpSpPr/>
          <p:nvPr/>
        </p:nvGrpSpPr>
        <p:grpSpPr>
          <a:xfrm>
            <a:off x="2777068" y="1"/>
            <a:ext cx="7763932" cy="5337409"/>
            <a:chOff x="2777068" y="1"/>
            <a:chExt cx="7763932" cy="5337409"/>
          </a:xfrm>
        </p:grpSpPr>
        <p:sp>
          <p:nvSpPr>
            <p:cNvPr id="50" name="Shape 8655"/>
            <p:cNvSpPr/>
            <p:nvPr/>
          </p:nvSpPr>
          <p:spPr>
            <a:xfrm>
              <a:off x="2777068" y="2870515"/>
              <a:ext cx="643466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Shape 8656"/>
            <p:cNvSpPr/>
            <p:nvPr/>
          </p:nvSpPr>
          <p:spPr>
            <a:xfrm>
              <a:off x="4597400" y="4103961"/>
              <a:ext cx="4614333" cy="1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Shape 8657"/>
            <p:cNvSpPr/>
            <p:nvPr/>
          </p:nvSpPr>
          <p:spPr>
            <a:xfrm>
              <a:off x="4597399" y="5337409"/>
              <a:ext cx="5943600" cy="1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Shape 8658"/>
            <p:cNvSpPr/>
            <p:nvPr/>
          </p:nvSpPr>
          <p:spPr>
            <a:xfrm>
              <a:off x="9211732" y="2870513"/>
              <a:ext cx="1" cy="123344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Shape 8659"/>
            <p:cNvSpPr/>
            <p:nvPr/>
          </p:nvSpPr>
          <p:spPr>
            <a:xfrm>
              <a:off x="4605866" y="4103961"/>
              <a:ext cx="0" cy="123344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Shape 8660"/>
            <p:cNvSpPr/>
            <p:nvPr/>
          </p:nvSpPr>
          <p:spPr>
            <a:xfrm flipH="1">
              <a:off x="10540999" y="1"/>
              <a:ext cx="1" cy="533740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35000" y="1881417"/>
            <a:ext cx="2142335" cy="2142483"/>
            <a:chOff x="635000" y="1881417"/>
            <a:chExt cx="2142335" cy="2142483"/>
          </a:xfrm>
        </p:grpSpPr>
        <p:sp>
          <p:nvSpPr>
            <p:cNvPr id="49" name="TextBox 18"/>
            <p:cNvSpPr txBox="1"/>
            <p:nvPr/>
          </p:nvSpPr>
          <p:spPr>
            <a:xfrm>
              <a:off x="743189" y="2590230"/>
              <a:ext cx="191232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企业大事件 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BIG EVENT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8" name="Group 8668"/>
            <p:cNvGrpSpPr/>
            <p:nvPr/>
          </p:nvGrpSpPr>
          <p:grpSpPr>
            <a:xfrm>
              <a:off x="635000" y="1881417"/>
              <a:ext cx="2142335" cy="2142483"/>
              <a:chOff x="0" y="0"/>
              <a:chExt cx="1606750" cy="1606861"/>
            </a:xfrm>
          </p:grpSpPr>
          <p:sp>
            <p:nvSpPr>
              <p:cNvPr id="59" name="Shape 8663"/>
              <p:cNvSpPr/>
              <p:nvPr/>
            </p:nvSpPr>
            <p:spPr>
              <a:xfrm>
                <a:off x="0" y="198"/>
                <a:ext cx="1606550" cy="160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699" y="10800"/>
                    </a:moveTo>
                    <a:cubicBezTo>
                      <a:pt x="699" y="16378"/>
                      <a:pt x="5222" y="20901"/>
                      <a:pt x="10800" y="20901"/>
                    </a:cubicBezTo>
                    <a:cubicBezTo>
                      <a:pt x="16378" y="20901"/>
                      <a:pt x="20901" y="16378"/>
                      <a:pt x="20901" y="10800"/>
                    </a:cubicBezTo>
                    <a:cubicBezTo>
                      <a:pt x="20901" y="5222"/>
                      <a:pt x="16378" y="699"/>
                      <a:pt x="10800" y="699"/>
                    </a:cubicBezTo>
                    <a:cubicBezTo>
                      <a:pt x="5222" y="699"/>
                      <a:pt x="699" y="5222"/>
                      <a:pt x="699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Shape 8664"/>
              <p:cNvSpPr/>
              <p:nvPr/>
            </p:nvSpPr>
            <p:spPr>
              <a:xfrm>
                <a:off x="115507" y="0"/>
                <a:ext cx="1491243" cy="160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5" h="19141" extrusionOk="0">
                    <a:moveTo>
                      <a:pt x="4852" y="836"/>
                    </a:moveTo>
                    <a:lnTo>
                      <a:pt x="4852" y="836"/>
                    </a:lnTo>
                    <a:cubicBezTo>
                      <a:pt x="10311" y="-1321"/>
                      <a:pt x="16717" y="841"/>
                      <a:pt x="19158" y="5665"/>
                    </a:cubicBezTo>
                    <a:cubicBezTo>
                      <a:pt x="21600" y="10489"/>
                      <a:pt x="19153" y="16149"/>
                      <a:pt x="13693" y="18306"/>
                    </a:cubicBezTo>
                    <a:cubicBezTo>
                      <a:pt x="8700" y="20279"/>
                      <a:pt x="2826" y="18652"/>
                      <a:pt x="0" y="14515"/>
                    </a:cubicBezTo>
                    <a:lnTo>
                      <a:pt x="476" y="14261"/>
                    </a:lnTo>
                    <a:lnTo>
                      <a:pt x="476" y="14261"/>
                    </a:lnTo>
                    <a:cubicBezTo>
                      <a:pt x="3407" y="18553"/>
                      <a:pt x="9722" y="19934"/>
                      <a:pt x="14580" y="17343"/>
                    </a:cubicBezTo>
                    <a:cubicBezTo>
                      <a:pt x="19438" y="14753"/>
                      <a:pt x="21000" y="9174"/>
                      <a:pt x="18069" y="4881"/>
                    </a:cubicBezTo>
                    <a:cubicBezTo>
                      <a:pt x="15388" y="956"/>
                      <a:pt x="9815" y="-587"/>
                      <a:pt x="5078" y="1285"/>
                    </a:cubicBezTo>
                    <a:close/>
                  </a:path>
                </a:pathLst>
              </a:custGeom>
              <a:solidFill>
                <a:srgbClr val="00AD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Shape 8669"/>
          <p:cNvSpPr/>
          <p:nvPr/>
        </p:nvSpPr>
        <p:spPr>
          <a:xfrm>
            <a:off x="3771396" y="3049271"/>
            <a:ext cx="2142067" cy="359009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sz="13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Shape 8670"/>
          <p:cNvSpPr/>
          <p:nvPr/>
        </p:nvSpPr>
        <p:spPr>
          <a:xfrm>
            <a:off x="3771396" y="3318304"/>
            <a:ext cx="2142067" cy="49436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70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9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</a:t>
            </a:r>
            <a:endParaRPr sz="9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Shape 8671"/>
          <p:cNvSpPr/>
          <p:nvPr/>
        </p:nvSpPr>
        <p:spPr>
          <a:xfrm>
            <a:off x="6904063" y="4291186"/>
            <a:ext cx="2142067" cy="359009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sz="13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Shape 8672"/>
          <p:cNvSpPr/>
          <p:nvPr/>
        </p:nvSpPr>
        <p:spPr>
          <a:xfrm>
            <a:off x="6904063" y="4560220"/>
            <a:ext cx="2142067" cy="49436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70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9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</a:t>
            </a:r>
            <a:endParaRPr sz="9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Shape 8673"/>
          <p:cNvSpPr/>
          <p:nvPr/>
        </p:nvSpPr>
        <p:spPr>
          <a:xfrm>
            <a:off x="4499530" y="5524631"/>
            <a:ext cx="2142067" cy="359009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sz="13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Shape 8674"/>
          <p:cNvSpPr/>
          <p:nvPr/>
        </p:nvSpPr>
        <p:spPr>
          <a:xfrm>
            <a:off x="4499530" y="5793666"/>
            <a:ext cx="2142067" cy="49436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ctr">
              <a:lnSpc>
                <a:spcPct val="140000"/>
              </a:lnSpc>
              <a:defRPr sz="70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9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</a:t>
            </a:r>
            <a:endParaRPr sz="9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Shape 8675"/>
          <p:cNvSpPr/>
          <p:nvPr/>
        </p:nvSpPr>
        <p:spPr>
          <a:xfrm>
            <a:off x="8110563" y="1289849"/>
            <a:ext cx="2142067" cy="359009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r">
              <a:lnSpc>
                <a:spcPct val="140000"/>
              </a:lnSpc>
              <a:defRPr sz="10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sz="13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Shape 8676"/>
          <p:cNvSpPr/>
          <p:nvPr/>
        </p:nvSpPr>
        <p:spPr>
          <a:xfrm>
            <a:off x="8110563" y="1558882"/>
            <a:ext cx="2142067" cy="49436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 algn="r">
              <a:lnSpc>
                <a:spcPct val="140000"/>
              </a:lnSpc>
              <a:defRPr sz="70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9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</a:t>
            </a:r>
            <a:endParaRPr sz="93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7" name="Group 8689"/>
          <p:cNvGrpSpPr/>
          <p:nvPr/>
        </p:nvGrpSpPr>
        <p:grpSpPr>
          <a:xfrm>
            <a:off x="7730064" y="3865929"/>
            <a:ext cx="472189" cy="482593"/>
            <a:chOff x="-1" y="-1"/>
            <a:chExt cx="354140" cy="361944"/>
          </a:xfrm>
        </p:grpSpPr>
        <p:sp>
          <p:nvSpPr>
            <p:cNvPr id="78" name="Shape 8687"/>
            <p:cNvSpPr/>
            <p:nvPr/>
          </p:nvSpPr>
          <p:spPr>
            <a:xfrm>
              <a:off x="-1" y="7804"/>
              <a:ext cx="354140" cy="35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A5C06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Shape 8688"/>
            <p:cNvSpPr/>
            <p:nvPr/>
          </p:nvSpPr>
          <p:spPr>
            <a:xfrm>
              <a:off x="-1" y="-1"/>
              <a:ext cx="354140" cy="325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Group 8692"/>
          <p:cNvGrpSpPr/>
          <p:nvPr/>
        </p:nvGrpSpPr>
        <p:grpSpPr>
          <a:xfrm>
            <a:off x="5325530" y="5109781"/>
            <a:ext cx="472189" cy="472189"/>
            <a:chOff x="-1" y="-1"/>
            <a:chExt cx="354140" cy="354140"/>
          </a:xfrm>
        </p:grpSpPr>
        <p:sp>
          <p:nvSpPr>
            <p:cNvPr id="81" name="Shape 8690"/>
            <p:cNvSpPr/>
            <p:nvPr/>
          </p:nvSpPr>
          <p:spPr>
            <a:xfrm>
              <a:off x="-1" y="-1"/>
              <a:ext cx="354140" cy="35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E7535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8691"/>
            <p:cNvSpPr/>
            <p:nvPr/>
          </p:nvSpPr>
          <p:spPr>
            <a:xfrm>
              <a:off x="-1" y="-1"/>
              <a:ext cx="354140" cy="325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4597397" y="2627591"/>
            <a:ext cx="480658" cy="479018"/>
            <a:chOff x="4597397" y="2627591"/>
            <a:chExt cx="480658" cy="479018"/>
          </a:xfrm>
        </p:grpSpPr>
        <p:sp>
          <p:nvSpPr>
            <p:cNvPr id="73" name="Shape 8682"/>
            <p:cNvSpPr/>
            <p:nvPr/>
          </p:nvSpPr>
          <p:spPr>
            <a:xfrm>
              <a:off x="4597397" y="2634421"/>
              <a:ext cx="472190" cy="47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03AE9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8691"/>
            <p:cNvSpPr/>
            <p:nvPr/>
          </p:nvSpPr>
          <p:spPr>
            <a:xfrm>
              <a:off x="4605866" y="2627591"/>
              <a:ext cx="472189" cy="434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4" name="Group 8689"/>
          <p:cNvGrpSpPr/>
          <p:nvPr/>
        </p:nvGrpSpPr>
        <p:grpSpPr>
          <a:xfrm>
            <a:off x="8884359" y="2624016"/>
            <a:ext cx="472189" cy="482593"/>
            <a:chOff x="-1" y="-1"/>
            <a:chExt cx="354140" cy="361944"/>
          </a:xfrm>
        </p:grpSpPr>
        <p:sp>
          <p:nvSpPr>
            <p:cNvPr id="85" name="Shape 8687"/>
            <p:cNvSpPr/>
            <p:nvPr/>
          </p:nvSpPr>
          <p:spPr>
            <a:xfrm>
              <a:off x="-1" y="7804"/>
              <a:ext cx="354140" cy="35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A5C06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Shape 8688"/>
            <p:cNvSpPr/>
            <p:nvPr/>
          </p:nvSpPr>
          <p:spPr>
            <a:xfrm>
              <a:off x="-1" y="-1"/>
              <a:ext cx="354140" cy="325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9" name="Group 4"/>
          <p:cNvGrpSpPr>
            <a:grpSpLocks noChangeAspect="1"/>
          </p:cNvGrpSpPr>
          <p:nvPr/>
        </p:nvGrpSpPr>
        <p:grpSpPr bwMode="auto">
          <a:xfrm>
            <a:off x="527050" y="4111625"/>
            <a:ext cx="2384425" cy="2774950"/>
            <a:chOff x="332" y="2590"/>
            <a:chExt cx="1502" cy="1748"/>
          </a:xfrm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332" y="2590"/>
              <a:ext cx="1502" cy="505"/>
            </a:xfrm>
            <a:custGeom>
              <a:avLst/>
              <a:gdLst>
                <a:gd name="T0" fmla="*/ 264 w 926"/>
                <a:gd name="T1" fmla="*/ 98 h 311"/>
                <a:gd name="T2" fmla="*/ 274 w 926"/>
                <a:gd name="T3" fmla="*/ 131 h 311"/>
                <a:gd name="T4" fmla="*/ 359 w 926"/>
                <a:gd name="T5" fmla="*/ 92 h 311"/>
                <a:gd name="T6" fmla="*/ 407 w 926"/>
                <a:gd name="T7" fmla="*/ 168 h 311"/>
                <a:gd name="T8" fmla="*/ 492 w 926"/>
                <a:gd name="T9" fmla="*/ 141 h 311"/>
                <a:gd name="T10" fmla="*/ 570 w 926"/>
                <a:gd name="T11" fmla="*/ 168 h 311"/>
                <a:gd name="T12" fmla="*/ 681 w 926"/>
                <a:gd name="T13" fmla="*/ 170 h 311"/>
                <a:gd name="T14" fmla="*/ 643 w 926"/>
                <a:gd name="T15" fmla="*/ 236 h 311"/>
                <a:gd name="T16" fmla="*/ 367 w 926"/>
                <a:gd name="T17" fmla="*/ 135 h 311"/>
                <a:gd name="T18" fmla="*/ 561 w 926"/>
                <a:gd name="T19" fmla="*/ 213 h 311"/>
                <a:gd name="T20" fmla="*/ 143 w 926"/>
                <a:gd name="T21" fmla="*/ 98 h 311"/>
                <a:gd name="T22" fmla="*/ 519 w 926"/>
                <a:gd name="T23" fmla="*/ 187 h 311"/>
                <a:gd name="T24" fmla="*/ 277 w 926"/>
                <a:gd name="T25" fmla="*/ 168 h 311"/>
                <a:gd name="T26" fmla="*/ 430 w 926"/>
                <a:gd name="T27" fmla="*/ 181 h 311"/>
                <a:gd name="T28" fmla="*/ 241 w 926"/>
                <a:gd name="T29" fmla="*/ 174 h 311"/>
                <a:gd name="T30" fmla="*/ 317 w 926"/>
                <a:gd name="T31" fmla="*/ 181 h 311"/>
                <a:gd name="T32" fmla="*/ 132 w 926"/>
                <a:gd name="T33" fmla="*/ 131 h 311"/>
                <a:gd name="T34" fmla="*/ 198 w 926"/>
                <a:gd name="T35" fmla="*/ 135 h 311"/>
                <a:gd name="T36" fmla="*/ 188 w 926"/>
                <a:gd name="T37" fmla="*/ 168 h 311"/>
                <a:gd name="T38" fmla="*/ 226 w 926"/>
                <a:gd name="T39" fmla="*/ 187 h 311"/>
                <a:gd name="T40" fmla="*/ 145 w 926"/>
                <a:gd name="T41" fmla="*/ 141 h 311"/>
                <a:gd name="T42" fmla="*/ 142 w 926"/>
                <a:gd name="T43" fmla="*/ 213 h 311"/>
                <a:gd name="T44" fmla="*/ 104 w 926"/>
                <a:gd name="T45" fmla="*/ 141 h 311"/>
                <a:gd name="T46" fmla="*/ 104 w 926"/>
                <a:gd name="T47" fmla="*/ 219 h 311"/>
                <a:gd name="T48" fmla="*/ 574 w 926"/>
                <a:gd name="T49" fmla="*/ 92 h 311"/>
                <a:gd name="T50" fmla="*/ 557 w 926"/>
                <a:gd name="T51" fmla="*/ 131 h 311"/>
                <a:gd name="T52" fmla="*/ 489 w 926"/>
                <a:gd name="T53" fmla="*/ 92 h 311"/>
                <a:gd name="T54" fmla="*/ 436 w 926"/>
                <a:gd name="T55" fmla="*/ 125 h 311"/>
                <a:gd name="T56" fmla="*/ 134 w 926"/>
                <a:gd name="T57" fmla="*/ 56 h 311"/>
                <a:gd name="T58" fmla="*/ 185 w 926"/>
                <a:gd name="T59" fmla="*/ 24 h 311"/>
                <a:gd name="T60" fmla="*/ 254 w 926"/>
                <a:gd name="T61" fmla="*/ 62 h 311"/>
                <a:gd name="T62" fmla="*/ 271 w 926"/>
                <a:gd name="T63" fmla="*/ 30 h 311"/>
                <a:gd name="T64" fmla="*/ 350 w 926"/>
                <a:gd name="T65" fmla="*/ 56 h 311"/>
                <a:gd name="T66" fmla="*/ 687 w 926"/>
                <a:gd name="T67" fmla="*/ 229 h 311"/>
                <a:gd name="T68" fmla="*/ 636 w 926"/>
                <a:gd name="T69" fmla="*/ 274 h 311"/>
                <a:gd name="T70" fmla="*/ 562 w 926"/>
                <a:gd name="T71" fmla="*/ 229 h 311"/>
                <a:gd name="T72" fmla="*/ 514 w 926"/>
                <a:gd name="T73" fmla="*/ 267 h 311"/>
                <a:gd name="T74" fmla="*/ 186 w 926"/>
                <a:gd name="T75" fmla="*/ 236 h 311"/>
                <a:gd name="T76" fmla="*/ 132 w 926"/>
                <a:gd name="T77" fmla="*/ 241 h 311"/>
                <a:gd name="T78" fmla="*/ 68 w 926"/>
                <a:gd name="T79" fmla="*/ 268 h 311"/>
                <a:gd name="T80" fmla="*/ 51 w 926"/>
                <a:gd name="T81" fmla="*/ 186 h 311"/>
                <a:gd name="T82" fmla="*/ 20 w 926"/>
                <a:gd name="T83" fmla="*/ 274 h 311"/>
                <a:gd name="T84" fmla="*/ 783 w 926"/>
                <a:gd name="T85" fmla="*/ 99 h 311"/>
                <a:gd name="T86" fmla="*/ 862 w 926"/>
                <a:gd name="T87" fmla="*/ 126 h 311"/>
                <a:gd name="T88" fmla="*/ 878 w 926"/>
                <a:gd name="T89" fmla="*/ 96 h 311"/>
                <a:gd name="T90" fmla="*/ 773 w 926"/>
                <a:gd name="T91" fmla="*/ 140 h 311"/>
                <a:gd name="T92" fmla="*/ 788 w 926"/>
                <a:gd name="T93" fmla="*/ 180 h 311"/>
                <a:gd name="T94" fmla="*/ 887 w 926"/>
                <a:gd name="T95" fmla="*/ 132 h 311"/>
                <a:gd name="T96" fmla="*/ 773 w 926"/>
                <a:gd name="T97" fmla="*/ 226 h 311"/>
                <a:gd name="T98" fmla="*/ 857 w 926"/>
                <a:gd name="T99" fmla="*/ 234 h 311"/>
                <a:gd name="T100" fmla="*/ 911 w 926"/>
                <a:gd name="T101" fmla="*/ 264 h 311"/>
                <a:gd name="T102" fmla="*/ 830 w 926"/>
                <a:gd name="T103" fmla="*/ 186 h 311"/>
                <a:gd name="T104" fmla="*/ 433 w 926"/>
                <a:gd name="T105" fmla="*/ 30 h 311"/>
                <a:gd name="T106" fmla="*/ 447 w 926"/>
                <a:gd name="T107" fmla="*/ 56 h 311"/>
                <a:gd name="T108" fmla="*/ 562 w 926"/>
                <a:gd name="T109" fmla="*/ 24 h 311"/>
                <a:gd name="T110" fmla="*/ 577 w 926"/>
                <a:gd name="T111" fmla="*/ 62 h 311"/>
                <a:gd name="T112" fmla="*/ 680 w 926"/>
                <a:gd name="T113" fmla="*/ 24 h 311"/>
                <a:gd name="T114" fmla="*/ 773 w 926"/>
                <a:gd name="T115" fmla="*/ 56 h 311"/>
                <a:gd name="T116" fmla="*/ 830 w 926"/>
                <a:gd name="T117" fmla="*/ 30 h 311"/>
                <a:gd name="T118" fmla="*/ 898 w 926"/>
                <a:gd name="T119" fmla="*/ 5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6" h="311">
                  <a:moveTo>
                    <a:pt x="190" y="92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9" y="92"/>
                    <a:pt x="221" y="95"/>
                    <a:pt x="221" y="98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21" y="128"/>
                    <a:pt x="219" y="131"/>
                    <a:pt x="216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87" y="131"/>
                    <a:pt x="185" y="128"/>
                    <a:pt x="185" y="125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5"/>
                    <a:pt x="187" y="92"/>
                    <a:pt x="190" y="92"/>
                  </a:cubicBezTo>
                  <a:close/>
                  <a:moveTo>
                    <a:pt x="227" y="98"/>
                  </a:moveTo>
                  <a:cubicBezTo>
                    <a:pt x="227" y="95"/>
                    <a:pt x="230" y="92"/>
                    <a:pt x="232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62" y="92"/>
                    <a:pt x="264" y="95"/>
                    <a:pt x="264" y="98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4" y="128"/>
                    <a:pt x="262" y="131"/>
                    <a:pt x="259" y="131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30" y="131"/>
                    <a:pt x="227" y="128"/>
                    <a:pt x="227" y="125"/>
                  </a:cubicBezTo>
                  <a:cubicBezTo>
                    <a:pt x="227" y="98"/>
                    <a:pt x="227" y="98"/>
                    <a:pt x="227" y="98"/>
                  </a:cubicBezTo>
                  <a:close/>
                  <a:moveTo>
                    <a:pt x="268" y="125"/>
                  </a:moveTo>
                  <a:cubicBezTo>
                    <a:pt x="268" y="98"/>
                    <a:pt x="268" y="98"/>
                    <a:pt x="268" y="98"/>
                  </a:cubicBezTo>
                  <a:cubicBezTo>
                    <a:pt x="268" y="95"/>
                    <a:pt x="271" y="92"/>
                    <a:pt x="274" y="92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03" y="92"/>
                    <a:pt x="305" y="95"/>
                    <a:pt x="305" y="98"/>
                  </a:cubicBezTo>
                  <a:cubicBezTo>
                    <a:pt x="305" y="125"/>
                    <a:pt x="305" y="125"/>
                    <a:pt x="305" y="125"/>
                  </a:cubicBezTo>
                  <a:cubicBezTo>
                    <a:pt x="305" y="128"/>
                    <a:pt x="303" y="131"/>
                    <a:pt x="300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1" y="131"/>
                    <a:pt x="268" y="128"/>
                    <a:pt x="268" y="125"/>
                  </a:cubicBezTo>
                  <a:close/>
                  <a:moveTo>
                    <a:pt x="313" y="125"/>
                  </a:moveTo>
                  <a:cubicBezTo>
                    <a:pt x="313" y="98"/>
                    <a:pt x="313" y="98"/>
                    <a:pt x="313" y="98"/>
                  </a:cubicBezTo>
                  <a:cubicBezTo>
                    <a:pt x="313" y="95"/>
                    <a:pt x="315" y="92"/>
                    <a:pt x="318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7" y="92"/>
                    <a:pt x="350" y="95"/>
                    <a:pt x="350" y="98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50" y="128"/>
                    <a:pt x="347" y="131"/>
                    <a:pt x="345" y="131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15" y="131"/>
                    <a:pt x="313" y="128"/>
                    <a:pt x="313" y="125"/>
                  </a:cubicBezTo>
                  <a:close/>
                  <a:moveTo>
                    <a:pt x="354" y="125"/>
                  </a:moveTo>
                  <a:cubicBezTo>
                    <a:pt x="354" y="98"/>
                    <a:pt x="354" y="98"/>
                    <a:pt x="354" y="98"/>
                  </a:cubicBezTo>
                  <a:cubicBezTo>
                    <a:pt x="354" y="95"/>
                    <a:pt x="356" y="92"/>
                    <a:pt x="359" y="92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9" y="92"/>
                    <a:pt x="391" y="95"/>
                    <a:pt x="391" y="98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8"/>
                    <a:pt x="389" y="131"/>
                    <a:pt x="386" y="131"/>
                  </a:cubicBezTo>
                  <a:cubicBezTo>
                    <a:pt x="359" y="131"/>
                    <a:pt x="359" y="131"/>
                    <a:pt x="359" y="131"/>
                  </a:cubicBezTo>
                  <a:cubicBezTo>
                    <a:pt x="356" y="131"/>
                    <a:pt x="354" y="128"/>
                    <a:pt x="354" y="125"/>
                  </a:cubicBezTo>
                  <a:close/>
                  <a:moveTo>
                    <a:pt x="412" y="135"/>
                  </a:moveTo>
                  <a:cubicBezTo>
                    <a:pt x="439" y="135"/>
                    <a:pt x="439" y="135"/>
                    <a:pt x="439" y="135"/>
                  </a:cubicBezTo>
                  <a:cubicBezTo>
                    <a:pt x="442" y="135"/>
                    <a:pt x="444" y="138"/>
                    <a:pt x="444" y="141"/>
                  </a:cubicBezTo>
                  <a:cubicBezTo>
                    <a:pt x="444" y="168"/>
                    <a:pt x="444" y="168"/>
                    <a:pt x="444" y="168"/>
                  </a:cubicBezTo>
                  <a:cubicBezTo>
                    <a:pt x="444" y="171"/>
                    <a:pt x="442" y="174"/>
                    <a:pt x="439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09" y="174"/>
                    <a:pt x="407" y="171"/>
                    <a:pt x="407" y="168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07" y="138"/>
                    <a:pt x="409" y="135"/>
                    <a:pt x="412" y="135"/>
                  </a:cubicBezTo>
                  <a:close/>
                  <a:moveTo>
                    <a:pt x="448" y="141"/>
                  </a:moveTo>
                  <a:cubicBezTo>
                    <a:pt x="448" y="138"/>
                    <a:pt x="450" y="135"/>
                    <a:pt x="453" y="135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3" y="135"/>
                    <a:pt x="485" y="138"/>
                    <a:pt x="485" y="141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71"/>
                    <a:pt x="483" y="174"/>
                    <a:pt x="480" y="174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0" y="174"/>
                    <a:pt x="448" y="171"/>
                    <a:pt x="448" y="168"/>
                  </a:cubicBezTo>
                  <a:cubicBezTo>
                    <a:pt x="448" y="141"/>
                    <a:pt x="448" y="141"/>
                    <a:pt x="448" y="141"/>
                  </a:cubicBezTo>
                  <a:close/>
                  <a:moveTo>
                    <a:pt x="492" y="168"/>
                  </a:moveTo>
                  <a:cubicBezTo>
                    <a:pt x="492" y="141"/>
                    <a:pt x="492" y="141"/>
                    <a:pt x="492" y="141"/>
                  </a:cubicBezTo>
                  <a:cubicBezTo>
                    <a:pt x="492" y="138"/>
                    <a:pt x="494" y="135"/>
                    <a:pt x="497" y="135"/>
                  </a:cubicBezTo>
                  <a:cubicBezTo>
                    <a:pt x="524" y="135"/>
                    <a:pt x="524" y="135"/>
                    <a:pt x="524" y="135"/>
                  </a:cubicBezTo>
                  <a:cubicBezTo>
                    <a:pt x="526" y="135"/>
                    <a:pt x="529" y="138"/>
                    <a:pt x="529" y="141"/>
                  </a:cubicBezTo>
                  <a:cubicBezTo>
                    <a:pt x="529" y="168"/>
                    <a:pt x="529" y="168"/>
                    <a:pt x="529" y="168"/>
                  </a:cubicBezTo>
                  <a:cubicBezTo>
                    <a:pt x="529" y="171"/>
                    <a:pt x="526" y="174"/>
                    <a:pt x="524" y="174"/>
                  </a:cubicBezTo>
                  <a:cubicBezTo>
                    <a:pt x="497" y="174"/>
                    <a:pt x="497" y="174"/>
                    <a:pt x="497" y="174"/>
                  </a:cubicBezTo>
                  <a:cubicBezTo>
                    <a:pt x="494" y="174"/>
                    <a:pt x="492" y="171"/>
                    <a:pt x="492" y="168"/>
                  </a:cubicBezTo>
                  <a:close/>
                  <a:moveTo>
                    <a:pt x="533" y="168"/>
                  </a:moveTo>
                  <a:cubicBezTo>
                    <a:pt x="533" y="141"/>
                    <a:pt x="533" y="141"/>
                    <a:pt x="533" y="141"/>
                  </a:cubicBezTo>
                  <a:cubicBezTo>
                    <a:pt x="533" y="138"/>
                    <a:pt x="535" y="135"/>
                    <a:pt x="538" y="135"/>
                  </a:cubicBezTo>
                  <a:cubicBezTo>
                    <a:pt x="565" y="135"/>
                    <a:pt x="565" y="135"/>
                    <a:pt x="565" y="135"/>
                  </a:cubicBezTo>
                  <a:cubicBezTo>
                    <a:pt x="568" y="135"/>
                    <a:pt x="570" y="138"/>
                    <a:pt x="570" y="141"/>
                  </a:cubicBezTo>
                  <a:cubicBezTo>
                    <a:pt x="570" y="168"/>
                    <a:pt x="570" y="168"/>
                    <a:pt x="570" y="168"/>
                  </a:cubicBezTo>
                  <a:cubicBezTo>
                    <a:pt x="570" y="171"/>
                    <a:pt x="568" y="174"/>
                    <a:pt x="565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5" y="174"/>
                    <a:pt x="533" y="171"/>
                    <a:pt x="533" y="168"/>
                  </a:cubicBezTo>
                  <a:close/>
                  <a:moveTo>
                    <a:pt x="606" y="177"/>
                  </a:moveTo>
                  <a:cubicBezTo>
                    <a:pt x="600" y="177"/>
                    <a:pt x="594" y="174"/>
                    <a:pt x="594" y="170"/>
                  </a:cubicBezTo>
                  <a:cubicBezTo>
                    <a:pt x="594" y="142"/>
                    <a:pt x="594" y="142"/>
                    <a:pt x="594" y="142"/>
                  </a:cubicBezTo>
                  <a:cubicBezTo>
                    <a:pt x="594" y="138"/>
                    <a:pt x="600" y="135"/>
                    <a:pt x="606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31" y="112"/>
                    <a:pt x="631" y="112"/>
                    <a:pt x="631" y="112"/>
                  </a:cubicBezTo>
                  <a:cubicBezTo>
                    <a:pt x="631" y="106"/>
                    <a:pt x="634" y="101"/>
                    <a:pt x="638" y="101"/>
                  </a:cubicBezTo>
                  <a:cubicBezTo>
                    <a:pt x="674" y="101"/>
                    <a:pt x="674" y="101"/>
                    <a:pt x="674" y="101"/>
                  </a:cubicBezTo>
                  <a:cubicBezTo>
                    <a:pt x="678" y="101"/>
                    <a:pt x="681" y="106"/>
                    <a:pt x="681" y="112"/>
                  </a:cubicBezTo>
                  <a:cubicBezTo>
                    <a:pt x="681" y="170"/>
                    <a:pt x="681" y="170"/>
                    <a:pt x="681" y="170"/>
                  </a:cubicBezTo>
                  <a:cubicBezTo>
                    <a:pt x="681" y="174"/>
                    <a:pt x="675" y="177"/>
                    <a:pt x="669" y="177"/>
                  </a:cubicBezTo>
                  <a:cubicBezTo>
                    <a:pt x="606" y="177"/>
                    <a:pt x="606" y="177"/>
                    <a:pt x="606" y="177"/>
                  </a:cubicBezTo>
                  <a:close/>
                  <a:moveTo>
                    <a:pt x="648" y="183"/>
                  </a:moveTo>
                  <a:cubicBezTo>
                    <a:pt x="675" y="183"/>
                    <a:pt x="675" y="183"/>
                    <a:pt x="675" y="183"/>
                  </a:cubicBezTo>
                  <a:cubicBezTo>
                    <a:pt x="678" y="183"/>
                    <a:pt x="680" y="187"/>
                    <a:pt x="680" y="190"/>
                  </a:cubicBezTo>
                  <a:cubicBezTo>
                    <a:pt x="680" y="222"/>
                    <a:pt x="680" y="222"/>
                    <a:pt x="680" y="222"/>
                  </a:cubicBezTo>
                  <a:cubicBezTo>
                    <a:pt x="680" y="225"/>
                    <a:pt x="678" y="229"/>
                    <a:pt x="675" y="229"/>
                  </a:cubicBezTo>
                  <a:cubicBezTo>
                    <a:pt x="678" y="229"/>
                    <a:pt x="680" y="232"/>
                    <a:pt x="680" y="236"/>
                  </a:cubicBezTo>
                  <a:cubicBezTo>
                    <a:pt x="680" y="267"/>
                    <a:pt x="680" y="267"/>
                    <a:pt x="680" y="267"/>
                  </a:cubicBezTo>
                  <a:cubicBezTo>
                    <a:pt x="680" y="270"/>
                    <a:pt x="678" y="274"/>
                    <a:pt x="675" y="274"/>
                  </a:cubicBezTo>
                  <a:cubicBezTo>
                    <a:pt x="648" y="274"/>
                    <a:pt x="648" y="274"/>
                    <a:pt x="648" y="274"/>
                  </a:cubicBezTo>
                  <a:cubicBezTo>
                    <a:pt x="645" y="274"/>
                    <a:pt x="643" y="270"/>
                    <a:pt x="643" y="267"/>
                  </a:cubicBezTo>
                  <a:cubicBezTo>
                    <a:pt x="643" y="236"/>
                    <a:pt x="643" y="236"/>
                    <a:pt x="643" y="236"/>
                  </a:cubicBezTo>
                  <a:cubicBezTo>
                    <a:pt x="643" y="232"/>
                    <a:pt x="645" y="229"/>
                    <a:pt x="648" y="229"/>
                  </a:cubicBezTo>
                  <a:cubicBezTo>
                    <a:pt x="645" y="229"/>
                    <a:pt x="643" y="225"/>
                    <a:pt x="643" y="222"/>
                  </a:cubicBezTo>
                  <a:cubicBezTo>
                    <a:pt x="643" y="190"/>
                    <a:pt x="643" y="190"/>
                    <a:pt x="643" y="190"/>
                  </a:cubicBezTo>
                  <a:cubicBezTo>
                    <a:pt x="643" y="187"/>
                    <a:pt x="645" y="183"/>
                    <a:pt x="648" y="183"/>
                  </a:cubicBezTo>
                  <a:close/>
                  <a:moveTo>
                    <a:pt x="367" y="135"/>
                  </a:moveTo>
                  <a:cubicBezTo>
                    <a:pt x="394" y="135"/>
                    <a:pt x="394" y="135"/>
                    <a:pt x="394" y="135"/>
                  </a:cubicBezTo>
                  <a:cubicBezTo>
                    <a:pt x="397" y="135"/>
                    <a:pt x="399" y="138"/>
                    <a:pt x="399" y="141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71"/>
                    <a:pt x="397" y="174"/>
                    <a:pt x="394" y="174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4" y="174"/>
                    <a:pt x="362" y="171"/>
                    <a:pt x="362" y="168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38"/>
                    <a:pt x="364" y="135"/>
                    <a:pt x="367" y="135"/>
                  </a:cubicBezTo>
                  <a:close/>
                  <a:moveTo>
                    <a:pt x="576" y="181"/>
                  </a:moveTo>
                  <a:cubicBezTo>
                    <a:pt x="624" y="181"/>
                    <a:pt x="624" y="181"/>
                    <a:pt x="624" y="181"/>
                  </a:cubicBezTo>
                  <a:cubicBezTo>
                    <a:pt x="629" y="181"/>
                    <a:pt x="633" y="183"/>
                    <a:pt x="633" y="187"/>
                  </a:cubicBezTo>
                  <a:cubicBezTo>
                    <a:pt x="633" y="213"/>
                    <a:pt x="633" y="213"/>
                    <a:pt x="633" y="213"/>
                  </a:cubicBezTo>
                  <a:cubicBezTo>
                    <a:pt x="633" y="217"/>
                    <a:pt x="629" y="219"/>
                    <a:pt x="624" y="219"/>
                  </a:cubicBezTo>
                  <a:cubicBezTo>
                    <a:pt x="576" y="219"/>
                    <a:pt x="576" y="219"/>
                    <a:pt x="576" y="219"/>
                  </a:cubicBezTo>
                  <a:cubicBezTo>
                    <a:pt x="571" y="219"/>
                    <a:pt x="567" y="217"/>
                    <a:pt x="567" y="213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3"/>
                    <a:pt x="571" y="181"/>
                    <a:pt x="576" y="181"/>
                  </a:cubicBezTo>
                  <a:close/>
                  <a:moveTo>
                    <a:pt x="529" y="181"/>
                  </a:moveTo>
                  <a:cubicBezTo>
                    <a:pt x="556" y="181"/>
                    <a:pt x="556" y="181"/>
                    <a:pt x="556" y="181"/>
                  </a:cubicBezTo>
                  <a:cubicBezTo>
                    <a:pt x="558" y="181"/>
                    <a:pt x="561" y="183"/>
                    <a:pt x="561" y="187"/>
                  </a:cubicBezTo>
                  <a:cubicBezTo>
                    <a:pt x="561" y="213"/>
                    <a:pt x="561" y="213"/>
                    <a:pt x="561" y="213"/>
                  </a:cubicBezTo>
                  <a:cubicBezTo>
                    <a:pt x="561" y="217"/>
                    <a:pt x="558" y="219"/>
                    <a:pt x="556" y="219"/>
                  </a:cubicBezTo>
                  <a:cubicBezTo>
                    <a:pt x="529" y="219"/>
                    <a:pt x="529" y="219"/>
                    <a:pt x="529" y="219"/>
                  </a:cubicBezTo>
                  <a:cubicBezTo>
                    <a:pt x="526" y="219"/>
                    <a:pt x="524" y="217"/>
                    <a:pt x="524" y="213"/>
                  </a:cubicBezTo>
                  <a:cubicBezTo>
                    <a:pt x="524" y="187"/>
                    <a:pt x="524" y="187"/>
                    <a:pt x="524" y="187"/>
                  </a:cubicBezTo>
                  <a:cubicBezTo>
                    <a:pt x="524" y="183"/>
                    <a:pt x="526" y="181"/>
                    <a:pt x="529" y="181"/>
                  </a:cubicBezTo>
                  <a:close/>
                  <a:moveTo>
                    <a:pt x="148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8" y="92"/>
                    <a:pt x="180" y="95"/>
                    <a:pt x="180" y="98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8"/>
                    <a:pt x="178" y="131"/>
                    <a:pt x="175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6" y="131"/>
                    <a:pt x="143" y="128"/>
                    <a:pt x="143" y="125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3" y="95"/>
                    <a:pt x="146" y="92"/>
                    <a:pt x="148" y="92"/>
                  </a:cubicBezTo>
                  <a:close/>
                  <a:moveTo>
                    <a:pt x="326" y="135"/>
                  </a:moveTo>
                  <a:cubicBezTo>
                    <a:pt x="353" y="135"/>
                    <a:pt x="353" y="135"/>
                    <a:pt x="353" y="135"/>
                  </a:cubicBezTo>
                  <a:cubicBezTo>
                    <a:pt x="356" y="135"/>
                    <a:pt x="358" y="138"/>
                    <a:pt x="358" y="141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1"/>
                    <a:pt x="356" y="174"/>
                    <a:pt x="353" y="174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3" y="174"/>
                    <a:pt x="321" y="171"/>
                    <a:pt x="321" y="168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1" y="138"/>
                    <a:pt x="323" y="135"/>
                    <a:pt x="326" y="135"/>
                  </a:cubicBezTo>
                  <a:close/>
                  <a:moveTo>
                    <a:pt x="488" y="181"/>
                  </a:moveTo>
                  <a:cubicBezTo>
                    <a:pt x="514" y="181"/>
                    <a:pt x="514" y="181"/>
                    <a:pt x="514" y="181"/>
                  </a:cubicBezTo>
                  <a:cubicBezTo>
                    <a:pt x="517" y="181"/>
                    <a:pt x="519" y="183"/>
                    <a:pt x="519" y="187"/>
                  </a:cubicBezTo>
                  <a:cubicBezTo>
                    <a:pt x="519" y="213"/>
                    <a:pt x="519" y="213"/>
                    <a:pt x="519" y="213"/>
                  </a:cubicBezTo>
                  <a:cubicBezTo>
                    <a:pt x="519" y="217"/>
                    <a:pt x="517" y="219"/>
                    <a:pt x="514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5" y="219"/>
                    <a:pt x="483" y="217"/>
                    <a:pt x="483" y="213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3" y="183"/>
                    <a:pt x="485" y="181"/>
                    <a:pt x="488" y="181"/>
                  </a:cubicBezTo>
                  <a:close/>
                  <a:moveTo>
                    <a:pt x="282" y="135"/>
                  </a:moveTo>
                  <a:cubicBezTo>
                    <a:pt x="309" y="135"/>
                    <a:pt x="309" y="135"/>
                    <a:pt x="309" y="135"/>
                  </a:cubicBezTo>
                  <a:cubicBezTo>
                    <a:pt x="311" y="135"/>
                    <a:pt x="314" y="138"/>
                    <a:pt x="314" y="141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71"/>
                    <a:pt x="311" y="174"/>
                    <a:pt x="309" y="174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79" y="174"/>
                    <a:pt x="277" y="171"/>
                    <a:pt x="277" y="168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77" y="138"/>
                    <a:pt x="279" y="135"/>
                    <a:pt x="282" y="135"/>
                  </a:cubicBezTo>
                  <a:close/>
                  <a:moveTo>
                    <a:pt x="444" y="181"/>
                  </a:moveTo>
                  <a:cubicBezTo>
                    <a:pt x="471" y="181"/>
                    <a:pt x="471" y="181"/>
                    <a:pt x="471" y="181"/>
                  </a:cubicBezTo>
                  <a:cubicBezTo>
                    <a:pt x="474" y="181"/>
                    <a:pt x="476" y="183"/>
                    <a:pt x="476" y="187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7"/>
                    <a:pt x="474" y="219"/>
                    <a:pt x="471" y="219"/>
                  </a:cubicBezTo>
                  <a:cubicBezTo>
                    <a:pt x="444" y="219"/>
                    <a:pt x="444" y="219"/>
                    <a:pt x="444" y="219"/>
                  </a:cubicBezTo>
                  <a:cubicBezTo>
                    <a:pt x="441" y="219"/>
                    <a:pt x="439" y="217"/>
                    <a:pt x="439" y="213"/>
                  </a:cubicBezTo>
                  <a:cubicBezTo>
                    <a:pt x="439" y="187"/>
                    <a:pt x="439" y="187"/>
                    <a:pt x="439" y="187"/>
                  </a:cubicBezTo>
                  <a:cubicBezTo>
                    <a:pt x="439" y="183"/>
                    <a:pt x="441" y="181"/>
                    <a:pt x="444" y="181"/>
                  </a:cubicBezTo>
                  <a:close/>
                  <a:moveTo>
                    <a:pt x="403" y="181"/>
                  </a:moveTo>
                  <a:cubicBezTo>
                    <a:pt x="430" y="181"/>
                    <a:pt x="430" y="181"/>
                    <a:pt x="430" y="181"/>
                  </a:cubicBezTo>
                  <a:cubicBezTo>
                    <a:pt x="432" y="181"/>
                    <a:pt x="435" y="183"/>
                    <a:pt x="435" y="187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35" y="217"/>
                    <a:pt x="432" y="219"/>
                    <a:pt x="430" y="219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400" y="219"/>
                    <a:pt x="398" y="217"/>
                    <a:pt x="398" y="213"/>
                  </a:cubicBezTo>
                  <a:cubicBezTo>
                    <a:pt x="398" y="187"/>
                    <a:pt x="398" y="187"/>
                    <a:pt x="398" y="187"/>
                  </a:cubicBezTo>
                  <a:cubicBezTo>
                    <a:pt x="398" y="183"/>
                    <a:pt x="400" y="181"/>
                    <a:pt x="403" y="181"/>
                  </a:cubicBezTo>
                  <a:close/>
                  <a:moveTo>
                    <a:pt x="241" y="135"/>
                  </a:moveTo>
                  <a:cubicBezTo>
                    <a:pt x="267" y="135"/>
                    <a:pt x="267" y="135"/>
                    <a:pt x="267" y="135"/>
                  </a:cubicBezTo>
                  <a:cubicBezTo>
                    <a:pt x="270" y="135"/>
                    <a:pt x="272" y="138"/>
                    <a:pt x="272" y="141"/>
                  </a:cubicBezTo>
                  <a:cubicBezTo>
                    <a:pt x="272" y="168"/>
                    <a:pt x="272" y="168"/>
                    <a:pt x="272" y="168"/>
                  </a:cubicBezTo>
                  <a:cubicBezTo>
                    <a:pt x="272" y="171"/>
                    <a:pt x="270" y="174"/>
                    <a:pt x="267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38" y="174"/>
                    <a:pt x="235" y="171"/>
                    <a:pt x="235" y="168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38"/>
                    <a:pt x="238" y="135"/>
                    <a:pt x="241" y="135"/>
                  </a:cubicBezTo>
                  <a:close/>
                  <a:moveTo>
                    <a:pt x="358" y="181"/>
                  </a:moveTo>
                  <a:cubicBezTo>
                    <a:pt x="385" y="181"/>
                    <a:pt x="385" y="181"/>
                    <a:pt x="385" y="181"/>
                  </a:cubicBezTo>
                  <a:cubicBezTo>
                    <a:pt x="388" y="181"/>
                    <a:pt x="390" y="183"/>
                    <a:pt x="390" y="187"/>
                  </a:cubicBezTo>
                  <a:cubicBezTo>
                    <a:pt x="390" y="213"/>
                    <a:pt x="390" y="213"/>
                    <a:pt x="390" y="213"/>
                  </a:cubicBezTo>
                  <a:cubicBezTo>
                    <a:pt x="390" y="217"/>
                    <a:pt x="388" y="219"/>
                    <a:pt x="385" y="219"/>
                  </a:cubicBezTo>
                  <a:cubicBezTo>
                    <a:pt x="358" y="219"/>
                    <a:pt x="358" y="219"/>
                    <a:pt x="358" y="219"/>
                  </a:cubicBezTo>
                  <a:cubicBezTo>
                    <a:pt x="355" y="219"/>
                    <a:pt x="353" y="217"/>
                    <a:pt x="353" y="213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3"/>
                    <a:pt x="355" y="181"/>
                    <a:pt x="358" y="181"/>
                  </a:cubicBezTo>
                  <a:close/>
                  <a:moveTo>
                    <a:pt x="317" y="181"/>
                  </a:moveTo>
                  <a:cubicBezTo>
                    <a:pt x="344" y="181"/>
                    <a:pt x="344" y="181"/>
                    <a:pt x="344" y="181"/>
                  </a:cubicBezTo>
                  <a:cubicBezTo>
                    <a:pt x="346" y="181"/>
                    <a:pt x="349" y="183"/>
                    <a:pt x="349" y="187"/>
                  </a:cubicBezTo>
                  <a:cubicBezTo>
                    <a:pt x="349" y="213"/>
                    <a:pt x="349" y="213"/>
                    <a:pt x="349" y="213"/>
                  </a:cubicBezTo>
                  <a:cubicBezTo>
                    <a:pt x="349" y="217"/>
                    <a:pt x="346" y="219"/>
                    <a:pt x="344" y="219"/>
                  </a:cubicBezTo>
                  <a:cubicBezTo>
                    <a:pt x="317" y="219"/>
                    <a:pt x="317" y="219"/>
                    <a:pt x="317" y="219"/>
                  </a:cubicBezTo>
                  <a:cubicBezTo>
                    <a:pt x="314" y="219"/>
                    <a:pt x="312" y="217"/>
                    <a:pt x="312" y="213"/>
                  </a:cubicBezTo>
                  <a:cubicBezTo>
                    <a:pt x="312" y="187"/>
                    <a:pt x="312" y="187"/>
                    <a:pt x="312" y="187"/>
                  </a:cubicBezTo>
                  <a:cubicBezTo>
                    <a:pt x="312" y="183"/>
                    <a:pt x="314" y="181"/>
                    <a:pt x="317" y="181"/>
                  </a:cubicBezTo>
                  <a:close/>
                  <a:moveTo>
                    <a:pt x="105" y="92"/>
                  </a:moveTo>
                  <a:cubicBezTo>
                    <a:pt x="132" y="92"/>
                    <a:pt x="132" y="92"/>
                    <a:pt x="132" y="92"/>
                  </a:cubicBezTo>
                  <a:cubicBezTo>
                    <a:pt x="135" y="92"/>
                    <a:pt x="137" y="95"/>
                    <a:pt x="137" y="98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7" y="128"/>
                    <a:pt x="135" y="131"/>
                    <a:pt x="132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2" y="131"/>
                    <a:pt x="100" y="128"/>
                    <a:pt x="100" y="12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5"/>
                    <a:pt x="102" y="92"/>
                    <a:pt x="105" y="92"/>
                  </a:cubicBezTo>
                  <a:close/>
                  <a:moveTo>
                    <a:pt x="198" y="135"/>
                  </a:moveTo>
                  <a:cubicBezTo>
                    <a:pt x="225" y="135"/>
                    <a:pt x="225" y="135"/>
                    <a:pt x="225" y="135"/>
                  </a:cubicBezTo>
                  <a:cubicBezTo>
                    <a:pt x="227" y="135"/>
                    <a:pt x="230" y="138"/>
                    <a:pt x="230" y="141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71"/>
                    <a:pt x="227" y="174"/>
                    <a:pt x="225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5" y="174"/>
                    <a:pt x="193" y="171"/>
                    <a:pt x="193" y="168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38"/>
                    <a:pt x="195" y="135"/>
                    <a:pt x="198" y="135"/>
                  </a:cubicBezTo>
                  <a:close/>
                  <a:moveTo>
                    <a:pt x="273" y="181"/>
                  </a:moveTo>
                  <a:cubicBezTo>
                    <a:pt x="299" y="181"/>
                    <a:pt x="299" y="181"/>
                    <a:pt x="299" y="181"/>
                  </a:cubicBezTo>
                  <a:cubicBezTo>
                    <a:pt x="302" y="181"/>
                    <a:pt x="304" y="183"/>
                    <a:pt x="304" y="187"/>
                  </a:cubicBezTo>
                  <a:cubicBezTo>
                    <a:pt x="304" y="213"/>
                    <a:pt x="304" y="213"/>
                    <a:pt x="304" y="213"/>
                  </a:cubicBezTo>
                  <a:cubicBezTo>
                    <a:pt x="304" y="217"/>
                    <a:pt x="302" y="219"/>
                    <a:pt x="299" y="219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0" y="219"/>
                    <a:pt x="268" y="217"/>
                    <a:pt x="268" y="213"/>
                  </a:cubicBezTo>
                  <a:cubicBezTo>
                    <a:pt x="268" y="187"/>
                    <a:pt x="268" y="187"/>
                    <a:pt x="268" y="187"/>
                  </a:cubicBezTo>
                  <a:cubicBezTo>
                    <a:pt x="268" y="183"/>
                    <a:pt x="270" y="181"/>
                    <a:pt x="273" y="181"/>
                  </a:cubicBezTo>
                  <a:close/>
                  <a:moveTo>
                    <a:pt x="157" y="135"/>
                  </a:moveTo>
                  <a:cubicBezTo>
                    <a:pt x="183" y="135"/>
                    <a:pt x="183" y="135"/>
                    <a:pt x="183" y="135"/>
                  </a:cubicBezTo>
                  <a:cubicBezTo>
                    <a:pt x="186" y="135"/>
                    <a:pt x="188" y="138"/>
                    <a:pt x="188" y="141"/>
                  </a:cubicBezTo>
                  <a:cubicBezTo>
                    <a:pt x="188" y="168"/>
                    <a:pt x="188" y="168"/>
                    <a:pt x="188" y="168"/>
                  </a:cubicBezTo>
                  <a:cubicBezTo>
                    <a:pt x="188" y="171"/>
                    <a:pt x="186" y="174"/>
                    <a:pt x="183" y="174"/>
                  </a:cubicBezTo>
                  <a:cubicBezTo>
                    <a:pt x="157" y="174"/>
                    <a:pt x="157" y="174"/>
                    <a:pt x="157" y="174"/>
                  </a:cubicBezTo>
                  <a:cubicBezTo>
                    <a:pt x="154" y="174"/>
                    <a:pt x="152" y="171"/>
                    <a:pt x="152" y="168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2" y="138"/>
                    <a:pt x="154" y="135"/>
                    <a:pt x="157" y="135"/>
                  </a:cubicBezTo>
                  <a:close/>
                  <a:moveTo>
                    <a:pt x="231" y="181"/>
                  </a:moveTo>
                  <a:cubicBezTo>
                    <a:pt x="258" y="181"/>
                    <a:pt x="258" y="181"/>
                    <a:pt x="258" y="181"/>
                  </a:cubicBezTo>
                  <a:cubicBezTo>
                    <a:pt x="261" y="181"/>
                    <a:pt x="263" y="183"/>
                    <a:pt x="263" y="187"/>
                  </a:cubicBezTo>
                  <a:cubicBezTo>
                    <a:pt x="263" y="213"/>
                    <a:pt x="263" y="213"/>
                    <a:pt x="263" y="213"/>
                  </a:cubicBezTo>
                  <a:cubicBezTo>
                    <a:pt x="263" y="217"/>
                    <a:pt x="261" y="219"/>
                    <a:pt x="258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29" y="219"/>
                    <a:pt x="226" y="217"/>
                    <a:pt x="226" y="213"/>
                  </a:cubicBezTo>
                  <a:cubicBezTo>
                    <a:pt x="226" y="187"/>
                    <a:pt x="226" y="187"/>
                    <a:pt x="226" y="187"/>
                  </a:cubicBezTo>
                  <a:cubicBezTo>
                    <a:pt x="226" y="183"/>
                    <a:pt x="229" y="181"/>
                    <a:pt x="231" y="181"/>
                  </a:cubicBezTo>
                  <a:close/>
                  <a:moveTo>
                    <a:pt x="189" y="181"/>
                  </a:moveTo>
                  <a:cubicBezTo>
                    <a:pt x="215" y="181"/>
                    <a:pt x="215" y="181"/>
                    <a:pt x="215" y="181"/>
                  </a:cubicBezTo>
                  <a:cubicBezTo>
                    <a:pt x="218" y="181"/>
                    <a:pt x="220" y="183"/>
                    <a:pt x="220" y="187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0" y="217"/>
                    <a:pt x="218" y="219"/>
                    <a:pt x="215" y="219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86" y="219"/>
                    <a:pt x="184" y="217"/>
                    <a:pt x="184" y="213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4" y="183"/>
                    <a:pt x="186" y="181"/>
                    <a:pt x="189" y="181"/>
                  </a:cubicBezTo>
                  <a:close/>
                  <a:moveTo>
                    <a:pt x="114" y="135"/>
                  </a:moveTo>
                  <a:cubicBezTo>
                    <a:pt x="140" y="135"/>
                    <a:pt x="140" y="135"/>
                    <a:pt x="140" y="135"/>
                  </a:cubicBezTo>
                  <a:cubicBezTo>
                    <a:pt x="143" y="135"/>
                    <a:pt x="145" y="138"/>
                    <a:pt x="145" y="141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71"/>
                    <a:pt x="143" y="174"/>
                    <a:pt x="140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1" y="174"/>
                    <a:pt x="108" y="171"/>
                    <a:pt x="108" y="168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8" y="138"/>
                    <a:pt x="111" y="135"/>
                    <a:pt x="114" y="135"/>
                  </a:cubicBezTo>
                  <a:close/>
                  <a:moveTo>
                    <a:pt x="147" y="181"/>
                  </a:moveTo>
                  <a:cubicBezTo>
                    <a:pt x="174" y="181"/>
                    <a:pt x="174" y="181"/>
                    <a:pt x="174" y="181"/>
                  </a:cubicBezTo>
                  <a:cubicBezTo>
                    <a:pt x="177" y="181"/>
                    <a:pt x="179" y="183"/>
                    <a:pt x="179" y="187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9" y="217"/>
                    <a:pt x="177" y="219"/>
                    <a:pt x="174" y="219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5" y="219"/>
                    <a:pt x="142" y="217"/>
                    <a:pt x="142" y="213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83"/>
                    <a:pt x="145" y="181"/>
                    <a:pt x="147" y="181"/>
                  </a:cubicBezTo>
                  <a:close/>
                  <a:moveTo>
                    <a:pt x="91" y="92"/>
                  </a:moveTo>
                  <a:cubicBezTo>
                    <a:pt x="94" y="92"/>
                    <a:pt x="96" y="95"/>
                    <a:pt x="96" y="98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6" y="128"/>
                    <a:pt x="94" y="131"/>
                    <a:pt x="91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1" y="131"/>
                    <a:pt x="59" y="128"/>
                    <a:pt x="59" y="125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5"/>
                    <a:pt x="61" y="92"/>
                    <a:pt x="64" y="92"/>
                  </a:cubicBezTo>
                  <a:cubicBezTo>
                    <a:pt x="91" y="92"/>
                    <a:pt x="91" y="92"/>
                    <a:pt x="91" y="92"/>
                  </a:cubicBezTo>
                  <a:close/>
                  <a:moveTo>
                    <a:pt x="99" y="135"/>
                  </a:moveTo>
                  <a:cubicBezTo>
                    <a:pt x="102" y="135"/>
                    <a:pt x="104" y="138"/>
                    <a:pt x="104" y="141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4" y="171"/>
                    <a:pt x="102" y="174"/>
                    <a:pt x="99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69" y="174"/>
                    <a:pt x="67" y="171"/>
                    <a:pt x="67" y="168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7" y="138"/>
                    <a:pt x="69" y="135"/>
                    <a:pt x="72" y="135"/>
                  </a:cubicBezTo>
                  <a:cubicBezTo>
                    <a:pt x="99" y="135"/>
                    <a:pt x="99" y="135"/>
                    <a:pt x="99" y="135"/>
                  </a:cubicBezTo>
                  <a:close/>
                  <a:moveTo>
                    <a:pt x="104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4" y="181"/>
                    <a:pt x="136" y="183"/>
                    <a:pt x="136" y="187"/>
                  </a:cubicBezTo>
                  <a:cubicBezTo>
                    <a:pt x="136" y="213"/>
                    <a:pt x="136" y="213"/>
                    <a:pt x="136" y="213"/>
                  </a:cubicBezTo>
                  <a:cubicBezTo>
                    <a:pt x="136" y="217"/>
                    <a:pt x="134" y="219"/>
                    <a:pt x="131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1" y="219"/>
                    <a:pt x="99" y="217"/>
                    <a:pt x="99" y="213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3"/>
                    <a:pt x="101" y="181"/>
                    <a:pt x="104" y="181"/>
                  </a:cubicBezTo>
                  <a:close/>
                  <a:moveTo>
                    <a:pt x="63" y="181"/>
                  </a:moveTo>
                  <a:cubicBezTo>
                    <a:pt x="90" y="181"/>
                    <a:pt x="90" y="181"/>
                    <a:pt x="90" y="181"/>
                  </a:cubicBezTo>
                  <a:cubicBezTo>
                    <a:pt x="93" y="181"/>
                    <a:pt x="95" y="183"/>
                    <a:pt x="95" y="187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7"/>
                    <a:pt x="93" y="219"/>
                    <a:pt x="90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0" y="219"/>
                    <a:pt x="58" y="217"/>
                    <a:pt x="58" y="21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8" y="183"/>
                    <a:pt x="60" y="181"/>
                    <a:pt x="63" y="181"/>
                  </a:cubicBezTo>
                  <a:close/>
                  <a:moveTo>
                    <a:pt x="574" y="92"/>
                  </a:moveTo>
                  <a:cubicBezTo>
                    <a:pt x="570" y="92"/>
                    <a:pt x="567" y="95"/>
                    <a:pt x="567" y="98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8"/>
                    <a:pt x="570" y="131"/>
                    <a:pt x="574" y="131"/>
                  </a:cubicBezTo>
                  <a:cubicBezTo>
                    <a:pt x="612" y="131"/>
                    <a:pt x="612" y="131"/>
                    <a:pt x="612" y="131"/>
                  </a:cubicBezTo>
                  <a:cubicBezTo>
                    <a:pt x="616" y="131"/>
                    <a:pt x="620" y="128"/>
                    <a:pt x="620" y="125"/>
                  </a:cubicBezTo>
                  <a:cubicBezTo>
                    <a:pt x="620" y="98"/>
                    <a:pt x="620" y="98"/>
                    <a:pt x="620" y="98"/>
                  </a:cubicBezTo>
                  <a:cubicBezTo>
                    <a:pt x="620" y="95"/>
                    <a:pt x="616" y="92"/>
                    <a:pt x="612" y="92"/>
                  </a:cubicBezTo>
                  <a:cubicBezTo>
                    <a:pt x="574" y="92"/>
                    <a:pt x="574" y="92"/>
                    <a:pt x="574" y="92"/>
                  </a:cubicBezTo>
                  <a:close/>
                  <a:moveTo>
                    <a:pt x="530" y="92"/>
                  </a:moveTo>
                  <a:cubicBezTo>
                    <a:pt x="557" y="92"/>
                    <a:pt x="557" y="92"/>
                    <a:pt x="557" y="92"/>
                  </a:cubicBezTo>
                  <a:cubicBezTo>
                    <a:pt x="559" y="92"/>
                    <a:pt x="562" y="95"/>
                    <a:pt x="562" y="98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8"/>
                    <a:pt x="559" y="131"/>
                    <a:pt x="557" y="131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27" y="131"/>
                    <a:pt x="525" y="128"/>
                    <a:pt x="525" y="125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5"/>
                    <a:pt x="527" y="92"/>
                    <a:pt x="530" y="92"/>
                  </a:cubicBezTo>
                  <a:close/>
                  <a:moveTo>
                    <a:pt x="489" y="92"/>
                  </a:moveTo>
                  <a:cubicBezTo>
                    <a:pt x="515" y="92"/>
                    <a:pt x="515" y="92"/>
                    <a:pt x="515" y="92"/>
                  </a:cubicBezTo>
                  <a:cubicBezTo>
                    <a:pt x="518" y="92"/>
                    <a:pt x="520" y="95"/>
                    <a:pt x="520" y="98"/>
                  </a:cubicBezTo>
                  <a:cubicBezTo>
                    <a:pt x="520" y="125"/>
                    <a:pt x="520" y="125"/>
                    <a:pt x="520" y="125"/>
                  </a:cubicBezTo>
                  <a:cubicBezTo>
                    <a:pt x="520" y="128"/>
                    <a:pt x="518" y="131"/>
                    <a:pt x="515" y="131"/>
                  </a:cubicBezTo>
                  <a:cubicBezTo>
                    <a:pt x="489" y="131"/>
                    <a:pt x="489" y="131"/>
                    <a:pt x="489" y="131"/>
                  </a:cubicBezTo>
                  <a:cubicBezTo>
                    <a:pt x="486" y="131"/>
                    <a:pt x="484" y="128"/>
                    <a:pt x="484" y="125"/>
                  </a:cubicBezTo>
                  <a:cubicBezTo>
                    <a:pt x="484" y="98"/>
                    <a:pt x="484" y="98"/>
                    <a:pt x="484" y="98"/>
                  </a:cubicBezTo>
                  <a:cubicBezTo>
                    <a:pt x="484" y="95"/>
                    <a:pt x="486" y="92"/>
                    <a:pt x="489" y="92"/>
                  </a:cubicBezTo>
                  <a:close/>
                  <a:moveTo>
                    <a:pt x="445" y="92"/>
                  </a:moveTo>
                  <a:cubicBezTo>
                    <a:pt x="472" y="92"/>
                    <a:pt x="472" y="92"/>
                    <a:pt x="472" y="92"/>
                  </a:cubicBezTo>
                  <a:cubicBezTo>
                    <a:pt x="475" y="92"/>
                    <a:pt x="477" y="95"/>
                    <a:pt x="477" y="98"/>
                  </a:cubicBezTo>
                  <a:cubicBezTo>
                    <a:pt x="477" y="125"/>
                    <a:pt x="477" y="125"/>
                    <a:pt x="477" y="125"/>
                  </a:cubicBezTo>
                  <a:cubicBezTo>
                    <a:pt x="477" y="128"/>
                    <a:pt x="475" y="131"/>
                    <a:pt x="472" y="131"/>
                  </a:cubicBezTo>
                  <a:cubicBezTo>
                    <a:pt x="445" y="131"/>
                    <a:pt x="445" y="131"/>
                    <a:pt x="445" y="131"/>
                  </a:cubicBezTo>
                  <a:cubicBezTo>
                    <a:pt x="442" y="131"/>
                    <a:pt x="440" y="128"/>
                    <a:pt x="440" y="125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5"/>
                    <a:pt x="442" y="92"/>
                    <a:pt x="445" y="92"/>
                  </a:cubicBezTo>
                  <a:close/>
                  <a:moveTo>
                    <a:pt x="404" y="92"/>
                  </a:moveTo>
                  <a:cubicBezTo>
                    <a:pt x="431" y="92"/>
                    <a:pt x="431" y="92"/>
                    <a:pt x="431" y="92"/>
                  </a:cubicBezTo>
                  <a:cubicBezTo>
                    <a:pt x="433" y="92"/>
                    <a:pt x="436" y="95"/>
                    <a:pt x="436" y="98"/>
                  </a:cubicBezTo>
                  <a:cubicBezTo>
                    <a:pt x="436" y="125"/>
                    <a:pt x="436" y="125"/>
                    <a:pt x="436" y="125"/>
                  </a:cubicBezTo>
                  <a:cubicBezTo>
                    <a:pt x="436" y="128"/>
                    <a:pt x="433" y="131"/>
                    <a:pt x="431" y="131"/>
                  </a:cubicBezTo>
                  <a:cubicBezTo>
                    <a:pt x="404" y="131"/>
                    <a:pt x="404" y="131"/>
                    <a:pt x="404" y="131"/>
                  </a:cubicBezTo>
                  <a:cubicBezTo>
                    <a:pt x="401" y="131"/>
                    <a:pt x="399" y="128"/>
                    <a:pt x="399" y="125"/>
                  </a:cubicBezTo>
                  <a:cubicBezTo>
                    <a:pt x="399" y="98"/>
                    <a:pt x="399" y="98"/>
                    <a:pt x="399" y="98"/>
                  </a:cubicBezTo>
                  <a:cubicBezTo>
                    <a:pt x="399" y="95"/>
                    <a:pt x="401" y="92"/>
                    <a:pt x="404" y="92"/>
                  </a:cubicBezTo>
                  <a:close/>
                  <a:moveTo>
                    <a:pt x="128" y="62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99" y="62"/>
                    <a:pt x="97" y="60"/>
                    <a:pt x="97" y="56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6"/>
                    <a:pt x="99" y="24"/>
                    <a:pt x="102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1" y="24"/>
                    <a:pt x="134" y="26"/>
                    <a:pt x="134" y="30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60"/>
                    <a:pt x="131" y="62"/>
                    <a:pt x="128" y="62"/>
                  </a:cubicBezTo>
                  <a:close/>
                  <a:moveTo>
                    <a:pt x="138" y="56"/>
                  </a:moveTo>
                  <a:cubicBezTo>
                    <a:pt x="138" y="30"/>
                    <a:pt x="138" y="30"/>
                    <a:pt x="138" y="30"/>
                  </a:cubicBezTo>
                  <a:cubicBezTo>
                    <a:pt x="138" y="26"/>
                    <a:pt x="140" y="24"/>
                    <a:pt x="143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3" y="24"/>
                    <a:pt x="175" y="26"/>
                    <a:pt x="175" y="30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60"/>
                    <a:pt x="173" y="62"/>
                    <a:pt x="170" y="62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0" y="62"/>
                    <a:pt x="138" y="60"/>
                    <a:pt x="138" y="56"/>
                  </a:cubicBezTo>
                  <a:close/>
                  <a:moveTo>
                    <a:pt x="180" y="56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80" y="26"/>
                    <a:pt x="182" y="24"/>
                    <a:pt x="18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5" y="24"/>
                    <a:pt x="217" y="26"/>
                    <a:pt x="217" y="30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60"/>
                    <a:pt x="215" y="62"/>
                    <a:pt x="212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2" y="62"/>
                    <a:pt x="180" y="60"/>
                    <a:pt x="180" y="56"/>
                  </a:cubicBezTo>
                  <a:close/>
                  <a:moveTo>
                    <a:pt x="222" y="56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26"/>
                    <a:pt x="224" y="24"/>
                    <a:pt x="227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6" y="24"/>
                    <a:pt x="259" y="26"/>
                    <a:pt x="259" y="30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9" y="60"/>
                    <a:pt x="256" y="62"/>
                    <a:pt x="254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4" y="62"/>
                    <a:pt x="222" y="60"/>
                    <a:pt x="222" y="56"/>
                  </a:cubicBezTo>
                  <a:close/>
                  <a:moveTo>
                    <a:pt x="9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5"/>
                    <a:pt x="6" y="311"/>
                    <a:pt x="14" y="311"/>
                  </a:cubicBezTo>
                  <a:cubicBezTo>
                    <a:pt x="913" y="311"/>
                    <a:pt x="913" y="311"/>
                    <a:pt x="913" y="311"/>
                  </a:cubicBezTo>
                  <a:cubicBezTo>
                    <a:pt x="920" y="311"/>
                    <a:pt x="926" y="305"/>
                    <a:pt x="926" y="298"/>
                  </a:cubicBezTo>
                  <a:cubicBezTo>
                    <a:pt x="926" y="12"/>
                    <a:pt x="926" y="12"/>
                    <a:pt x="926" y="12"/>
                  </a:cubicBezTo>
                  <a:cubicBezTo>
                    <a:pt x="926" y="5"/>
                    <a:pt x="920" y="0"/>
                    <a:pt x="913" y="0"/>
                  </a:cubicBezTo>
                  <a:close/>
                  <a:moveTo>
                    <a:pt x="271" y="56"/>
                  </a:moveTo>
                  <a:cubicBezTo>
                    <a:pt x="271" y="30"/>
                    <a:pt x="271" y="30"/>
                    <a:pt x="271" y="30"/>
                  </a:cubicBezTo>
                  <a:cubicBezTo>
                    <a:pt x="271" y="26"/>
                    <a:pt x="273" y="24"/>
                    <a:pt x="276" y="24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6" y="24"/>
                    <a:pt x="308" y="26"/>
                    <a:pt x="308" y="30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60"/>
                    <a:pt x="306" y="62"/>
                    <a:pt x="303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2"/>
                    <a:pt x="271" y="60"/>
                    <a:pt x="271" y="56"/>
                  </a:cubicBezTo>
                  <a:close/>
                  <a:moveTo>
                    <a:pt x="313" y="56"/>
                  </a:moveTo>
                  <a:cubicBezTo>
                    <a:pt x="313" y="30"/>
                    <a:pt x="313" y="30"/>
                    <a:pt x="313" y="30"/>
                  </a:cubicBezTo>
                  <a:cubicBezTo>
                    <a:pt x="313" y="26"/>
                    <a:pt x="315" y="24"/>
                    <a:pt x="318" y="24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7" y="24"/>
                    <a:pt x="350" y="26"/>
                    <a:pt x="350" y="30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60"/>
                    <a:pt x="347" y="62"/>
                    <a:pt x="345" y="62"/>
                  </a:cubicBezTo>
                  <a:cubicBezTo>
                    <a:pt x="318" y="62"/>
                    <a:pt x="318" y="62"/>
                    <a:pt x="318" y="62"/>
                  </a:cubicBezTo>
                  <a:cubicBezTo>
                    <a:pt x="315" y="62"/>
                    <a:pt x="313" y="60"/>
                    <a:pt x="313" y="56"/>
                  </a:cubicBezTo>
                  <a:close/>
                  <a:moveTo>
                    <a:pt x="355" y="30"/>
                  </a:moveTo>
                  <a:cubicBezTo>
                    <a:pt x="355" y="26"/>
                    <a:pt x="357" y="24"/>
                    <a:pt x="360" y="24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9" y="24"/>
                    <a:pt x="392" y="26"/>
                    <a:pt x="392" y="30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60"/>
                    <a:pt x="389" y="62"/>
                    <a:pt x="387" y="6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57" y="62"/>
                    <a:pt x="355" y="60"/>
                    <a:pt x="355" y="56"/>
                  </a:cubicBezTo>
                  <a:cubicBezTo>
                    <a:pt x="355" y="30"/>
                    <a:pt x="355" y="30"/>
                    <a:pt x="355" y="30"/>
                  </a:cubicBezTo>
                  <a:close/>
                  <a:moveTo>
                    <a:pt x="687" y="229"/>
                  </a:moveTo>
                  <a:cubicBezTo>
                    <a:pt x="715" y="229"/>
                    <a:pt x="715" y="229"/>
                    <a:pt x="715" y="229"/>
                  </a:cubicBezTo>
                  <a:cubicBezTo>
                    <a:pt x="717" y="229"/>
                    <a:pt x="720" y="232"/>
                    <a:pt x="720" y="236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20" y="270"/>
                    <a:pt x="717" y="274"/>
                    <a:pt x="715" y="274"/>
                  </a:cubicBezTo>
                  <a:cubicBezTo>
                    <a:pt x="687" y="274"/>
                    <a:pt x="687" y="274"/>
                    <a:pt x="687" y="274"/>
                  </a:cubicBezTo>
                  <a:cubicBezTo>
                    <a:pt x="685" y="274"/>
                    <a:pt x="682" y="270"/>
                    <a:pt x="682" y="267"/>
                  </a:cubicBezTo>
                  <a:cubicBezTo>
                    <a:pt x="682" y="236"/>
                    <a:pt x="682" y="236"/>
                    <a:pt x="682" y="236"/>
                  </a:cubicBezTo>
                  <a:cubicBezTo>
                    <a:pt x="682" y="232"/>
                    <a:pt x="685" y="229"/>
                    <a:pt x="687" y="229"/>
                  </a:cubicBezTo>
                  <a:close/>
                  <a:moveTo>
                    <a:pt x="609" y="229"/>
                  </a:moveTo>
                  <a:cubicBezTo>
                    <a:pt x="636" y="229"/>
                    <a:pt x="636" y="229"/>
                    <a:pt x="636" y="229"/>
                  </a:cubicBezTo>
                  <a:cubicBezTo>
                    <a:pt x="639" y="229"/>
                    <a:pt x="641" y="232"/>
                    <a:pt x="641" y="236"/>
                  </a:cubicBezTo>
                  <a:cubicBezTo>
                    <a:pt x="641" y="267"/>
                    <a:pt x="641" y="267"/>
                    <a:pt x="641" y="267"/>
                  </a:cubicBezTo>
                  <a:cubicBezTo>
                    <a:pt x="641" y="270"/>
                    <a:pt x="639" y="274"/>
                    <a:pt x="636" y="274"/>
                  </a:cubicBezTo>
                  <a:cubicBezTo>
                    <a:pt x="609" y="274"/>
                    <a:pt x="609" y="274"/>
                    <a:pt x="609" y="274"/>
                  </a:cubicBezTo>
                  <a:cubicBezTo>
                    <a:pt x="607" y="274"/>
                    <a:pt x="604" y="270"/>
                    <a:pt x="604" y="267"/>
                  </a:cubicBezTo>
                  <a:cubicBezTo>
                    <a:pt x="604" y="236"/>
                    <a:pt x="604" y="236"/>
                    <a:pt x="604" y="236"/>
                  </a:cubicBezTo>
                  <a:cubicBezTo>
                    <a:pt x="604" y="232"/>
                    <a:pt x="607" y="229"/>
                    <a:pt x="609" y="229"/>
                  </a:cubicBezTo>
                  <a:close/>
                  <a:moveTo>
                    <a:pt x="562" y="229"/>
                  </a:moveTo>
                  <a:cubicBezTo>
                    <a:pt x="589" y="229"/>
                    <a:pt x="589" y="229"/>
                    <a:pt x="589" y="229"/>
                  </a:cubicBezTo>
                  <a:cubicBezTo>
                    <a:pt x="592" y="229"/>
                    <a:pt x="594" y="232"/>
                    <a:pt x="594" y="236"/>
                  </a:cubicBezTo>
                  <a:cubicBezTo>
                    <a:pt x="594" y="267"/>
                    <a:pt x="594" y="267"/>
                    <a:pt x="594" y="267"/>
                  </a:cubicBezTo>
                  <a:cubicBezTo>
                    <a:pt x="594" y="270"/>
                    <a:pt x="592" y="274"/>
                    <a:pt x="589" y="274"/>
                  </a:cubicBezTo>
                  <a:cubicBezTo>
                    <a:pt x="562" y="274"/>
                    <a:pt x="562" y="274"/>
                    <a:pt x="562" y="274"/>
                  </a:cubicBezTo>
                  <a:cubicBezTo>
                    <a:pt x="559" y="274"/>
                    <a:pt x="557" y="270"/>
                    <a:pt x="557" y="267"/>
                  </a:cubicBezTo>
                  <a:cubicBezTo>
                    <a:pt x="557" y="236"/>
                    <a:pt x="557" y="236"/>
                    <a:pt x="557" y="236"/>
                  </a:cubicBezTo>
                  <a:cubicBezTo>
                    <a:pt x="557" y="232"/>
                    <a:pt x="559" y="229"/>
                    <a:pt x="562" y="229"/>
                  </a:cubicBezTo>
                  <a:close/>
                  <a:moveTo>
                    <a:pt x="521" y="229"/>
                  </a:moveTo>
                  <a:cubicBezTo>
                    <a:pt x="548" y="229"/>
                    <a:pt x="548" y="229"/>
                    <a:pt x="548" y="229"/>
                  </a:cubicBezTo>
                  <a:cubicBezTo>
                    <a:pt x="551" y="229"/>
                    <a:pt x="553" y="232"/>
                    <a:pt x="553" y="236"/>
                  </a:cubicBezTo>
                  <a:cubicBezTo>
                    <a:pt x="553" y="267"/>
                    <a:pt x="553" y="267"/>
                    <a:pt x="553" y="267"/>
                  </a:cubicBezTo>
                  <a:cubicBezTo>
                    <a:pt x="553" y="270"/>
                    <a:pt x="551" y="274"/>
                    <a:pt x="548" y="274"/>
                  </a:cubicBezTo>
                  <a:cubicBezTo>
                    <a:pt x="521" y="274"/>
                    <a:pt x="521" y="274"/>
                    <a:pt x="521" y="274"/>
                  </a:cubicBezTo>
                  <a:cubicBezTo>
                    <a:pt x="518" y="274"/>
                    <a:pt x="516" y="270"/>
                    <a:pt x="516" y="267"/>
                  </a:cubicBezTo>
                  <a:cubicBezTo>
                    <a:pt x="516" y="236"/>
                    <a:pt x="516" y="236"/>
                    <a:pt x="516" y="236"/>
                  </a:cubicBezTo>
                  <a:cubicBezTo>
                    <a:pt x="516" y="232"/>
                    <a:pt x="518" y="229"/>
                    <a:pt x="521" y="229"/>
                  </a:cubicBezTo>
                  <a:close/>
                  <a:moveTo>
                    <a:pt x="482" y="229"/>
                  </a:moveTo>
                  <a:cubicBezTo>
                    <a:pt x="509" y="229"/>
                    <a:pt x="509" y="229"/>
                    <a:pt x="509" y="229"/>
                  </a:cubicBezTo>
                  <a:cubicBezTo>
                    <a:pt x="511" y="229"/>
                    <a:pt x="514" y="232"/>
                    <a:pt x="514" y="236"/>
                  </a:cubicBezTo>
                  <a:cubicBezTo>
                    <a:pt x="514" y="267"/>
                    <a:pt x="514" y="267"/>
                    <a:pt x="514" y="267"/>
                  </a:cubicBezTo>
                  <a:cubicBezTo>
                    <a:pt x="514" y="270"/>
                    <a:pt x="511" y="274"/>
                    <a:pt x="509" y="274"/>
                  </a:cubicBezTo>
                  <a:cubicBezTo>
                    <a:pt x="482" y="274"/>
                    <a:pt x="482" y="274"/>
                    <a:pt x="482" y="274"/>
                  </a:cubicBezTo>
                  <a:cubicBezTo>
                    <a:pt x="479" y="274"/>
                    <a:pt x="476" y="270"/>
                    <a:pt x="476" y="267"/>
                  </a:cubicBezTo>
                  <a:cubicBezTo>
                    <a:pt x="476" y="236"/>
                    <a:pt x="476" y="236"/>
                    <a:pt x="476" y="236"/>
                  </a:cubicBezTo>
                  <a:cubicBezTo>
                    <a:pt x="476" y="232"/>
                    <a:pt x="479" y="229"/>
                    <a:pt x="482" y="229"/>
                  </a:cubicBezTo>
                  <a:close/>
                  <a:moveTo>
                    <a:pt x="192" y="227"/>
                  </a:moveTo>
                  <a:cubicBezTo>
                    <a:pt x="466" y="227"/>
                    <a:pt x="466" y="227"/>
                    <a:pt x="466" y="227"/>
                  </a:cubicBezTo>
                  <a:cubicBezTo>
                    <a:pt x="469" y="227"/>
                    <a:pt x="471" y="231"/>
                    <a:pt x="471" y="236"/>
                  </a:cubicBezTo>
                  <a:cubicBezTo>
                    <a:pt x="471" y="264"/>
                    <a:pt x="471" y="264"/>
                    <a:pt x="471" y="264"/>
                  </a:cubicBezTo>
                  <a:cubicBezTo>
                    <a:pt x="471" y="269"/>
                    <a:pt x="469" y="274"/>
                    <a:pt x="466" y="274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89" y="274"/>
                    <a:pt x="186" y="269"/>
                    <a:pt x="186" y="26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6" y="231"/>
                    <a:pt x="189" y="227"/>
                    <a:pt x="192" y="227"/>
                  </a:cubicBezTo>
                  <a:close/>
                  <a:moveTo>
                    <a:pt x="142" y="235"/>
                  </a:moveTo>
                  <a:cubicBezTo>
                    <a:pt x="171" y="235"/>
                    <a:pt x="171" y="235"/>
                    <a:pt x="171" y="235"/>
                  </a:cubicBezTo>
                  <a:cubicBezTo>
                    <a:pt x="174" y="235"/>
                    <a:pt x="176" y="238"/>
                    <a:pt x="176" y="241"/>
                  </a:cubicBezTo>
                  <a:cubicBezTo>
                    <a:pt x="176" y="268"/>
                    <a:pt x="176" y="268"/>
                    <a:pt x="176" y="268"/>
                  </a:cubicBezTo>
                  <a:cubicBezTo>
                    <a:pt x="176" y="271"/>
                    <a:pt x="174" y="274"/>
                    <a:pt x="171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39" y="274"/>
                    <a:pt x="136" y="271"/>
                    <a:pt x="136" y="268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6" y="238"/>
                    <a:pt x="139" y="235"/>
                    <a:pt x="142" y="235"/>
                  </a:cubicBezTo>
                  <a:close/>
                  <a:moveTo>
                    <a:pt x="106" y="235"/>
                  </a:moveTo>
                  <a:cubicBezTo>
                    <a:pt x="128" y="235"/>
                    <a:pt x="128" y="235"/>
                    <a:pt x="128" y="235"/>
                  </a:cubicBezTo>
                  <a:cubicBezTo>
                    <a:pt x="130" y="235"/>
                    <a:pt x="132" y="238"/>
                    <a:pt x="132" y="241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2" y="271"/>
                    <a:pt x="130" y="274"/>
                    <a:pt x="128" y="274"/>
                  </a:cubicBezTo>
                  <a:cubicBezTo>
                    <a:pt x="106" y="274"/>
                    <a:pt x="106" y="274"/>
                    <a:pt x="106" y="274"/>
                  </a:cubicBezTo>
                  <a:cubicBezTo>
                    <a:pt x="104" y="274"/>
                    <a:pt x="102" y="271"/>
                    <a:pt x="102" y="268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2" y="238"/>
                    <a:pt x="104" y="235"/>
                    <a:pt x="106" y="235"/>
                  </a:cubicBezTo>
                  <a:close/>
                  <a:moveTo>
                    <a:pt x="72" y="235"/>
                  </a:moveTo>
                  <a:cubicBezTo>
                    <a:pt x="93" y="235"/>
                    <a:pt x="93" y="235"/>
                    <a:pt x="93" y="235"/>
                  </a:cubicBezTo>
                  <a:cubicBezTo>
                    <a:pt x="95" y="235"/>
                    <a:pt x="97" y="238"/>
                    <a:pt x="97" y="241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97" y="271"/>
                    <a:pt x="95" y="274"/>
                    <a:pt x="93" y="274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69" y="274"/>
                    <a:pt x="68" y="271"/>
                    <a:pt x="68" y="268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8" y="238"/>
                    <a:pt x="69" y="235"/>
                    <a:pt x="72" y="235"/>
                  </a:cubicBezTo>
                  <a:close/>
                  <a:moveTo>
                    <a:pt x="60" y="140"/>
                  </a:moveTo>
                  <a:cubicBezTo>
                    <a:pt x="60" y="170"/>
                    <a:pt x="60" y="170"/>
                    <a:pt x="60" y="170"/>
                  </a:cubicBezTo>
                  <a:cubicBezTo>
                    <a:pt x="60" y="173"/>
                    <a:pt x="57" y="176"/>
                    <a:pt x="54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17" y="176"/>
                    <a:pt x="14" y="173"/>
                    <a:pt x="14" y="17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4" y="136"/>
                    <a:pt x="17" y="133"/>
                    <a:pt x="20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7" y="133"/>
                    <a:pt x="60" y="136"/>
                    <a:pt x="60" y="140"/>
                  </a:cubicBezTo>
                  <a:close/>
                  <a:moveTo>
                    <a:pt x="46" y="180"/>
                  </a:moveTo>
                  <a:cubicBezTo>
                    <a:pt x="48" y="180"/>
                    <a:pt x="51" y="183"/>
                    <a:pt x="51" y="18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6" y="220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16" y="220"/>
                    <a:pt x="14" y="217"/>
                    <a:pt x="14" y="214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4" y="183"/>
                    <a:pt x="16" y="180"/>
                    <a:pt x="19" y="180"/>
                  </a:cubicBezTo>
                  <a:cubicBezTo>
                    <a:pt x="46" y="180"/>
                    <a:pt x="46" y="180"/>
                    <a:pt x="46" y="180"/>
                  </a:cubicBezTo>
                  <a:close/>
                  <a:moveTo>
                    <a:pt x="20" y="228"/>
                  </a:moveTo>
                  <a:cubicBezTo>
                    <a:pt x="54" y="228"/>
                    <a:pt x="54" y="228"/>
                    <a:pt x="54" y="228"/>
                  </a:cubicBezTo>
                  <a:cubicBezTo>
                    <a:pt x="57" y="228"/>
                    <a:pt x="60" y="231"/>
                    <a:pt x="60" y="235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270"/>
                    <a:pt x="57" y="274"/>
                    <a:pt x="54" y="274"/>
                  </a:cubicBezTo>
                  <a:cubicBezTo>
                    <a:pt x="20" y="274"/>
                    <a:pt x="20" y="274"/>
                    <a:pt x="20" y="274"/>
                  </a:cubicBezTo>
                  <a:cubicBezTo>
                    <a:pt x="17" y="274"/>
                    <a:pt x="14" y="270"/>
                    <a:pt x="14" y="267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1"/>
                    <a:pt x="17" y="228"/>
                    <a:pt x="20" y="228"/>
                  </a:cubicBezTo>
                  <a:close/>
                  <a:moveTo>
                    <a:pt x="19" y="92"/>
                  </a:move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1" y="95"/>
                    <a:pt x="51" y="98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28"/>
                    <a:pt x="48" y="131"/>
                    <a:pt x="46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6" y="131"/>
                    <a:pt x="14" y="128"/>
                    <a:pt x="14" y="125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5"/>
                    <a:pt x="16" y="92"/>
                    <a:pt x="19" y="92"/>
                  </a:cubicBezTo>
                  <a:close/>
                  <a:moveTo>
                    <a:pt x="783" y="99"/>
                  </a:moveTo>
                  <a:cubicBezTo>
                    <a:pt x="783" y="95"/>
                    <a:pt x="785" y="92"/>
                    <a:pt x="788" y="92"/>
                  </a:cubicBezTo>
                  <a:cubicBezTo>
                    <a:pt x="815" y="92"/>
                    <a:pt x="815" y="92"/>
                    <a:pt x="815" y="92"/>
                  </a:cubicBezTo>
                  <a:cubicBezTo>
                    <a:pt x="817" y="92"/>
                    <a:pt x="820" y="95"/>
                    <a:pt x="820" y="99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820" y="129"/>
                    <a:pt x="817" y="132"/>
                    <a:pt x="815" y="132"/>
                  </a:cubicBezTo>
                  <a:cubicBezTo>
                    <a:pt x="788" y="132"/>
                    <a:pt x="788" y="132"/>
                    <a:pt x="788" y="132"/>
                  </a:cubicBezTo>
                  <a:cubicBezTo>
                    <a:pt x="785" y="132"/>
                    <a:pt x="783" y="129"/>
                    <a:pt x="783" y="126"/>
                  </a:cubicBezTo>
                  <a:cubicBezTo>
                    <a:pt x="783" y="99"/>
                    <a:pt x="783" y="99"/>
                    <a:pt x="783" y="99"/>
                  </a:cubicBezTo>
                  <a:close/>
                  <a:moveTo>
                    <a:pt x="825" y="99"/>
                  </a:moveTo>
                  <a:cubicBezTo>
                    <a:pt x="825" y="95"/>
                    <a:pt x="827" y="92"/>
                    <a:pt x="830" y="92"/>
                  </a:cubicBezTo>
                  <a:cubicBezTo>
                    <a:pt x="857" y="92"/>
                    <a:pt x="857" y="92"/>
                    <a:pt x="857" y="92"/>
                  </a:cubicBezTo>
                  <a:cubicBezTo>
                    <a:pt x="859" y="92"/>
                    <a:pt x="862" y="95"/>
                    <a:pt x="862" y="99"/>
                  </a:cubicBezTo>
                  <a:cubicBezTo>
                    <a:pt x="862" y="126"/>
                    <a:pt x="862" y="126"/>
                    <a:pt x="862" y="126"/>
                  </a:cubicBezTo>
                  <a:cubicBezTo>
                    <a:pt x="862" y="129"/>
                    <a:pt x="859" y="132"/>
                    <a:pt x="857" y="132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27" y="132"/>
                    <a:pt x="825" y="129"/>
                    <a:pt x="825" y="126"/>
                  </a:cubicBezTo>
                  <a:cubicBezTo>
                    <a:pt x="825" y="99"/>
                    <a:pt x="825" y="99"/>
                    <a:pt x="825" y="99"/>
                  </a:cubicBezTo>
                  <a:close/>
                  <a:moveTo>
                    <a:pt x="878" y="96"/>
                  </a:moveTo>
                  <a:cubicBezTo>
                    <a:pt x="905" y="96"/>
                    <a:pt x="905" y="96"/>
                    <a:pt x="905" y="96"/>
                  </a:cubicBezTo>
                  <a:cubicBezTo>
                    <a:pt x="908" y="96"/>
                    <a:pt x="910" y="98"/>
                    <a:pt x="910" y="101"/>
                  </a:cubicBezTo>
                  <a:cubicBezTo>
                    <a:pt x="910" y="119"/>
                    <a:pt x="910" y="119"/>
                    <a:pt x="910" y="119"/>
                  </a:cubicBezTo>
                  <a:cubicBezTo>
                    <a:pt x="910" y="121"/>
                    <a:pt x="908" y="123"/>
                    <a:pt x="905" y="123"/>
                  </a:cubicBezTo>
                  <a:cubicBezTo>
                    <a:pt x="878" y="123"/>
                    <a:pt x="878" y="123"/>
                    <a:pt x="878" y="123"/>
                  </a:cubicBezTo>
                  <a:cubicBezTo>
                    <a:pt x="875" y="123"/>
                    <a:pt x="873" y="121"/>
                    <a:pt x="873" y="119"/>
                  </a:cubicBezTo>
                  <a:cubicBezTo>
                    <a:pt x="873" y="101"/>
                    <a:pt x="873" y="101"/>
                    <a:pt x="873" y="101"/>
                  </a:cubicBezTo>
                  <a:cubicBezTo>
                    <a:pt x="873" y="98"/>
                    <a:pt x="875" y="96"/>
                    <a:pt x="878" y="96"/>
                  </a:cubicBezTo>
                  <a:close/>
                  <a:moveTo>
                    <a:pt x="746" y="92"/>
                  </a:moveTo>
                  <a:cubicBezTo>
                    <a:pt x="773" y="92"/>
                    <a:pt x="773" y="92"/>
                    <a:pt x="773" y="92"/>
                  </a:cubicBezTo>
                  <a:cubicBezTo>
                    <a:pt x="776" y="92"/>
                    <a:pt x="778" y="95"/>
                    <a:pt x="778" y="99"/>
                  </a:cubicBezTo>
                  <a:cubicBezTo>
                    <a:pt x="778" y="126"/>
                    <a:pt x="778" y="126"/>
                    <a:pt x="778" y="126"/>
                  </a:cubicBezTo>
                  <a:cubicBezTo>
                    <a:pt x="778" y="129"/>
                    <a:pt x="776" y="132"/>
                    <a:pt x="773" y="132"/>
                  </a:cubicBezTo>
                  <a:cubicBezTo>
                    <a:pt x="746" y="132"/>
                    <a:pt x="746" y="132"/>
                    <a:pt x="746" y="132"/>
                  </a:cubicBezTo>
                  <a:cubicBezTo>
                    <a:pt x="743" y="132"/>
                    <a:pt x="741" y="129"/>
                    <a:pt x="741" y="126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5"/>
                    <a:pt x="743" y="92"/>
                    <a:pt x="746" y="92"/>
                  </a:cubicBezTo>
                  <a:close/>
                  <a:moveTo>
                    <a:pt x="741" y="174"/>
                  </a:moveTo>
                  <a:cubicBezTo>
                    <a:pt x="741" y="146"/>
                    <a:pt x="741" y="146"/>
                    <a:pt x="741" y="146"/>
                  </a:cubicBezTo>
                  <a:cubicBezTo>
                    <a:pt x="741" y="143"/>
                    <a:pt x="743" y="140"/>
                    <a:pt x="746" y="140"/>
                  </a:cubicBezTo>
                  <a:cubicBezTo>
                    <a:pt x="773" y="140"/>
                    <a:pt x="773" y="140"/>
                    <a:pt x="773" y="140"/>
                  </a:cubicBezTo>
                  <a:cubicBezTo>
                    <a:pt x="776" y="140"/>
                    <a:pt x="778" y="143"/>
                    <a:pt x="778" y="146"/>
                  </a:cubicBezTo>
                  <a:cubicBezTo>
                    <a:pt x="778" y="174"/>
                    <a:pt x="778" y="174"/>
                    <a:pt x="778" y="174"/>
                  </a:cubicBezTo>
                  <a:cubicBezTo>
                    <a:pt x="778" y="177"/>
                    <a:pt x="776" y="180"/>
                    <a:pt x="773" y="180"/>
                  </a:cubicBezTo>
                  <a:cubicBezTo>
                    <a:pt x="746" y="180"/>
                    <a:pt x="746" y="180"/>
                    <a:pt x="746" y="180"/>
                  </a:cubicBezTo>
                  <a:cubicBezTo>
                    <a:pt x="743" y="180"/>
                    <a:pt x="741" y="177"/>
                    <a:pt x="741" y="174"/>
                  </a:cubicBezTo>
                  <a:close/>
                  <a:moveTo>
                    <a:pt x="783" y="174"/>
                  </a:moveTo>
                  <a:cubicBezTo>
                    <a:pt x="783" y="146"/>
                    <a:pt x="783" y="146"/>
                    <a:pt x="783" y="146"/>
                  </a:cubicBezTo>
                  <a:cubicBezTo>
                    <a:pt x="783" y="143"/>
                    <a:pt x="785" y="140"/>
                    <a:pt x="788" y="140"/>
                  </a:cubicBezTo>
                  <a:cubicBezTo>
                    <a:pt x="815" y="140"/>
                    <a:pt x="815" y="140"/>
                    <a:pt x="815" y="140"/>
                  </a:cubicBezTo>
                  <a:cubicBezTo>
                    <a:pt x="817" y="140"/>
                    <a:pt x="820" y="143"/>
                    <a:pt x="820" y="146"/>
                  </a:cubicBezTo>
                  <a:cubicBezTo>
                    <a:pt x="820" y="174"/>
                    <a:pt x="820" y="174"/>
                    <a:pt x="820" y="174"/>
                  </a:cubicBezTo>
                  <a:cubicBezTo>
                    <a:pt x="820" y="177"/>
                    <a:pt x="817" y="180"/>
                    <a:pt x="815" y="180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85" y="180"/>
                    <a:pt x="783" y="177"/>
                    <a:pt x="783" y="174"/>
                  </a:cubicBezTo>
                  <a:close/>
                  <a:moveTo>
                    <a:pt x="825" y="174"/>
                  </a:moveTo>
                  <a:cubicBezTo>
                    <a:pt x="825" y="146"/>
                    <a:pt x="825" y="146"/>
                    <a:pt x="825" y="146"/>
                  </a:cubicBezTo>
                  <a:cubicBezTo>
                    <a:pt x="825" y="143"/>
                    <a:pt x="827" y="140"/>
                    <a:pt x="830" y="140"/>
                  </a:cubicBezTo>
                  <a:cubicBezTo>
                    <a:pt x="857" y="140"/>
                    <a:pt x="857" y="140"/>
                    <a:pt x="857" y="140"/>
                  </a:cubicBezTo>
                  <a:cubicBezTo>
                    <a:pt x="859" y="140"/>
                    <a:pt x="862" y="143"/>
                    <a:pt x="862" y="146"/>
                  </a:cubicBezTo>
                  <a:cubicBezTo>
                    <a:pt x="862" y="174"/>
                    <a:pt x="862" y="174"/>
                    <a:pt x="862" y="174"/>
                  </a:cubicBezTo>
                  <a:cubicBezTo>
                    <a:pt x="862" y="177"/>
                    <a:pt x="859" y="180"/>
                    <a:pt x="857" y="180"/>
                  </a:cubicBezTo>
                  <a:cubicBezTo>
                    <a:pt x="830" y="180"/>
                    <a:pt x="830" y="180"/>
                    <a:pt x="830" y="180"/>
                  </a:cubicBezTo>
                  <a:cubicBezTo>
                    <a:pt x="827" y="180"/>
                    <a:pt x="825" y="177"/>
                    <a:pt x="825" y="174"/>
                  </a:cubicBezTo>
                  <a:close/>
                  <a:moveTo>
                    <a:pt x="882" y="190"/>
                  </a:moveTo>
                  <a:cubicBezTo>
                    <a:pt x="882" y="141"/>
                    <a:pt x="882" y="141"/>
                    <a:pt x="882" y="141"/>
                  </a:cubicBezTo>
                  <a:cubicBezTo>
                    <a:pt x="882" y="136"/>
                    <a:pt x="884" y="132"/>
                    <a:pt x="887" y="132"/>
                  </a:cubicBezTo>
                  <a:cubicBezTo>
                    <a:pt x="906" y="132"/>
                    <a:pt x="906" y="132"/>
                    <a:pt x="906" y="132"/>
                  </a:cubicBezTo>
                  <a:cubicBezTo>
                    <a:pt x="909" y="132"/>
                    <a:pt x="911" y="136"/>
                    <a:pt x="911" y="141"/>
                  </a:cubicBezTo>
                  <a:cubicBezTo>
                    <a:pt x="911" y="190"/>
                    <a:pt x="911" y="190"/>
                    <a:pt x="911" y="190"/>
                  </a:cubicBezTo>
                  <a:cubicBezTo>
                    <a:pt x="911" y="195"/>
                    <a:pt x="909" y="199"/>
                    <a:pt x="906" y="199"/>
                  </a:cubicBezTo>
                  <a:cubicBezTo>
                    <a:pt x="887" y="199"/>
                    <a:pt x="887" y="199"/>
                    <a:pt x="887" y="199"/>
                  </a:cubicBezTo>
                  <a:cubicBezTo>
                    <a:pt x="884" y="199"/>
                    <a:pt x="882" y="195"/>
                    <a:pt x="882" y="190"/>
                  </a:cubicBezTo>
                  <a:close/>
                  <a:moveTo>
                    <a:pt x="741" y="220"/>
                  </a:moveTo>
                  <a:cubicBezTo>
                    <a:pt x="741" y="192"/>
                    <a:pt x="741" y="192"/>
                    <a:pt x="741" y="192"/>
                  </a:cubicBezTo>
                  <a:cubicBezTo>
                    <a:pt x="741" y="189"/>
                    <a:pt x="743" y="186"/>
                    <a:pt x="746" y="186"/>
                  </a:cubicBezTo>
                  <a:cubicBezTo>
                    <a:pt x="773" y="186"/>
                    <a:pt x="773" y="186"/>
                    <a:pt x="773" y="186"/>
                  </a:cubicBezTo>
                  <a:cubicBezTo>
                    <a:pt x="776" y="186"/>
                    <a:pt x="778" y="189"/>
                    <a:pt x="778" y="192"/>
                  </a:cubicBezTo>
                  <a:cubicBezTo>
                    <a:pt x="778" y="220"/>
                    <a:pt x="778" y="220"/>
                    <a:pt x="778" y="220"/>
                  </a:cubicBezTo>
                  <a:cubicBezTo>
                    <a:pt x="778" y="223"/>
                    <a:pt x="776" y="226"/>
                    <a:pt x="773" y="226"/>
                  </a:cubicBezTo>
                  <a:cubicBezTo>
                    <a:pt x="746" y="226"/>
                    <a:pt x="746" y="226"/>
                    <a:pt x="746" y="226"/>
                  </a:cubicBezTo>
                  <a:cubicBezTo>
                    <a:pt x="743" y="226"/>
                    <a:pt x="741" y="223"/>
                    <a:pt x="741" y="220"/>
                  </a:cubicBezTo>
                  <a:close/>
                  <a:moveTo>
                    <a:pt x="788" y="226"/>
                  </a:moveTo>
                  <a:cubicBezTo>
                    <a:pt x="785" y="226"/>
                    <a:pt x="783" y="223"/>
                    <a:pt x="783" y="220"/>
                  </a:cubicBezTo>
                  <a:cubicBezTo>
                    <a:pt x="783" y="192"/>
                    <a:pt x="783" y="192"/>
                    <a:pt x="783" y="192"/>
                  </a:cubicBezTo>
                  <a:cubicBezTo>
                    <a:pt x="783" y="189"/>
                    <a:pt x="785" y="186"/>
                    <a:pt x="788" y="186"/>
                  </a:cubicBezTo>
                  <a:cubicBezTo>
                    <a:pt x="815" y="186"/>
                    <a:pt x="815" y="186"/>
                    <a:pt x="815" y="186"/>
                  </a:cubicBezTo>
                  <a:cubicBezTo>
                    <a:pt x="817" y="186"/>
                    <a:pt x="820" y="189"/>
                    <a:pt x="820" y="192"/>
                  </a:cubicBezTo>
                  <a:cubicBezTo>
                    <a:pt x="820" y="220"/>
                    <a:pt x="820" y="220"/>
                    <a:pt x="820" y="220"/>
                  </a:cubicBezTo>
                  <a:cubicBezTo>
                    <a:pt x="820" y="223"/>
                    <a:pt x="817" y="226"/>
                    <a:pt x="815" y="226"/>
                  </a:cubicBezTo>
                  <a:cubicBezTo>
                    <a:pt x="788" y="226"/>
                    <a:pt x="788" y="226"/>
                    <a:pt x="788" y="226"/>
                  </a:cubicBezTo>
                  <a:close/>
                  <a:moveTo>
                    <a:pt x="830" y="234"/>
                  </a:moveTo>
                  <a:cubicBezTo>
                    <a:pt x="857" y="234"/>
                    <a:pt x="857" y="234"/>
                    <a:pt x="857" y="234"/>
                  </a:cubicBezTo>
                  <a:cubicBezTo>
                    <a:pt x="859" y="234"/>
                    <a:pt x="862" y="237"/>
                    <a:pt x="862" y="240"/>
                  </a:cubicBezTo>
                  <a:cubicBezTo>
                    <a:pt x="862" y="267"/>
                    <a:pt x="862" y="267"/>
                    <a:pt x="862" y="267"/>
                  </a:cubicBezTo>
                  <a:cubicBezTo>
                    <a:pt x="862" y="271"/>
                    <a:pt x="859" y="274"/>
                    <a:pt x="857" y="274"/>
                  </a:cubicBezTo>
                  <a:cubicBezTo>
                    <a:pt x="830" y="274"/>
                    <a:pt x="830" y="274"/>
                    <a:pt x="830" y="274"/>
                  </a:cubicBezTo>
                  <a:cubicBezTo>
                    <a:pt x="827" y="274"/>
                    <a:pt x="825" y="271"/>
                    <a:pt x="825" y="267"/>
                  </a:cubicBezTo>
                  <a:cubicBezTo>
                    <a:pt x="825" y="240"/>
                    <a:pt x="825" y="240"/>
                    <a:pt x="825" y="240"/>
                  </a:cubicBezTo>
                  <a:cubicBezTo>
                    <a:pt x="825" y="237"/>
                    <a:pt x="827" y="234"/>
                    <a:pt x="830" y="234"/>
                  </a:cubicBezTo>
                  <a:close/>
                  <a:moveTo>
                    <a:pt x="882" y="264"/>
                  </a:moveTo>
                  <a:cubicBezTo>
                    <a:pt x="882" y="215"/>
                    <a:pt x="882" y="215"/>
                    <a:pt x="882" y="215"/>
                  </a:cubicBezTo>
                  <a:cubicBezTo>
                    <a:pt x="882" y="210"/>
                    <a:pt x="884" y="206"/>
                    <a:pt x="887" y="206"/>
                  </a:cubicBezTo>
                  <a:cubicBezTo>
                    <a:pt x="907" y="206"/>
                    <a:pt x="907" y="206"/>
                    <a:pt x="907" y="206"/>
                  </a:cubicBezTo>
                  <a:cubicBezTo>
                    <a:pt x="909" y="206"/>
                    <a:pt x="911" y="210"/>
                    <a:pt x="911" y="215"/>
                  </a:cubicBezTo>
                  <a:cubicBezTo>
                    <a:pt x="911" y="264"/>
                    <a:pt x="911" y="264"/>
                    <a:pt x="911" y="264"/>
                  </a:cubicBezTo>
                  <a:cubicBezTo>
                    <a:pt x="911" y="269"/>
                    <a:pt x="909" y="274"/>
                    <a:pt x="907" y="274"/>
                  </a:cubicBezTo>
                  <a:cubicBezTo>
                    <a:pt x="887" y="274"/>
                    <a:pt x="887" y="274"/>
                    <a:pt x="887" y="274"/>
                  </a:cubicBezTo>
                  <a:cubicBezTo>
                    <a:pt x="884" y="274"/>
                    <a:pt x="882" y="269"/>
                    <a:pt x="882" y="264"/>
                  </a:cubicBezTo>
                  <a:close/>
                  <a:moveTo>
                    <a:pt x="752" y="234"/>
                  </a:moveTo>
                  <a:cubicBezTo>
                    <a:pt x="809" y="234"/>
                    <a:pt x="809" y="234"/>
                    <a:pt x="809" y="234"/>
                  </a:cubicBezTo>
                  <a:cubicBezTo>
                    <a:pt x="815" y="234"/>
                    <a:pt x="820" y="237"/>
                    <a:pt x="820" y="240"/>
                  </a:cubicBezTo>
                  <a:cubicBezTo>
                    <a:pt x="820" y="267"/>
                    <a:pt x="820" y="267"/>
                    <a:pt x="820" y="267"/>
                  </a:cubicBezTo>
                  <a:cubicBezTo>
                    <a:pt x="820" y="271"/>
                    <a:pt x="815" y="274"/>
                    <a:pt x="809" y="274"/>
                  </a:cubicBezTo>
                  <a:cubicBezTo>
                    <a:pt x="752" y="274"/>
                    <a:pt x="752" y="274"/>
                    <a:pt x="752" y="274"/>
                  </a:cubicBezTo>
                  <a:cubicBezTo>
                    <a:pt x="746" y="274"/>
                    <a:pt x="741" y="271"/>
                    <a:pt x="741" y="267"/>
                  </a:cubicBezTo>
                  <a:cubicBezTo>
                    <a:pt x="741" y="240"/>
                    <a:pt x="741" y="240"/>
                    <a:pt x="741" y="240"/>
                  </a:cubicBezTo>
                  <a:cubicBezTo>
                    <a:pt x="741" y="237"/>
                    <a:pt x="746" y="234"/>
                    <a:pt x="752" y="234"/>
                  </a:cubicBezTo>
                  <a:close/>
                  <a:moveTo>
                    <a:pt x="830" y="186"/>
                  </a:moveTo>
                  <a:cubicBezTo>
                    <a:pt x="857" y="186"/>
                    <a:pt x="857" y="186"/>
                    <a:pt x="857" y="186"/>
                  </a:cubicBezTo>
                  <a:cubicBezTo>
                    <a:pt x="859" y="186"/>
                    <a:pt x="862" y="189"/>
                    <a:pt x="862" y="192"/>
                  </a:cubicBezTo>
                  <a:cubicBezTo>
                    <a:pt x="862" y="220"/>
                    <a:pt x="862" y="220"/>
                    <a:pt x="862" y="220"/>
                  </a:cubicBezTo>
                  <a:cubicBezTo>
                    <a:pt x="862" y="223"/>
                    <a:pt x="859" y="226"/>
                    <a:pt x="857" y="226"/>
                  </a:cubicBezTo>
                  <a:cubicBezTo>
                    <a:pt x="830" y="226"/>
                    <a:pt x="830" y="226"/>
                    <a:pt x="830" y="226"/>
                  </a:cubicBezTo>
                  <a:cubicBezTo>
                    <a:pt x="827" y="226"/>
                    <a:pt x="825" y="223"/>
                    <a:pt x="825" y="220"/>
                  </a:cubicBezTo>
                  <a:cubicBezTo>
                    <a:pt x="825" y="192"/>
                    <a:pt x="825" y="192"/>
                    <a:pt x="825" y="192"/>
                  </a:cubicBezTo>
                  <a:cubicBezTo>
                    <a:pt x="825" y="189"/>
                    <a:pt x="827" y="186"/>
                    <a:pt x="830" y="186"/>
                  </a:cubicBezTo>
                  <a:close/>
                  <a:moveTo>
                    <a:pt x="396" y="56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396" y="26"/>
                    <a:pt x="399" y="24"/>
                    <a:pt x="401" y="24"/>
                  </a:cubicBezTo>
                  <a:cubicBezTo>
                    <a:pt x="428" y="24"/>
                    <a:pt x="428" y="24"/>
                    <a:pt x="428" y="24"/>
                  </a:cubicBezTo>
                  <a:cubicBezTo>
                    <a:pt x="431" y="24"/>
                    <a:pt x="433" y="26"/>
                    <a:pt x="433" y="30"/>
                  </a:cubicBezTo>
                  <a:cubicBezTo>
                    <a:pt x="433" y="56"/>
                    <a:pt x="433" y="56"/>
                    <a:pt x="433" y="56"/>
                  </a:cubicBezTo>
                  <a:cubicBezTo>
                    <a:pt x="433" y="60"/>
                    <a:pt x="431" y="62"/>
                    <a:pt x="428" y="62"/>
                  </a:cubicBezTo>
                  <a:cubicBezTo>
                    <a:pt x="401" y="62"/>
                    <a:pt x="401" y="62"/>
                    <a:pt x="401" y="62"/>
                  </a:cubicBezTo>
                  <a:cubicBezTo>
                    <a:pt x="399" y="62"/>
                    <a:pt x="396" y="60"/>
                    <a:pt x="396" y="56"/>
                  </a:cubicBezTo>
                  <a:close/>
                  <a:moveTo>
                    <a:pt x="447" y="56"/>
                  </a:moveTo>
                  <a:cubicBezTo>
                    <a:pt x="447" y="30"/>
                    <a:pt x="447" y="30"/>
                    <a:pt x="447" y="30"/>
                  </a:cubicBezTo>
                  <a:cubicBezTo>
                    <a:pt x="447" y="26"/>
                    <a:pt x="449" y="24"/>
                    <a:pt x="452" y="24"/>
                  </a:cubicBezTo>
                  <a:cubicBezTo>
                    <a:pt x="478" y="24"/>
                    <a:pt x="478" y="24"/>
                    <a:pt x="478" y="24"/>
                  </a:cubicBezTo>
                  <a:cubicBezTo>
                    <a:pt x="481" y="24"/>
                    <a:pt x="484" y="26"/>
                    <a:pt x="484" y="30"/>
                  </a:cubicBezTo>
                  <a:cubicBezTo>
                    <a:pt x="484" y="56"/>
                    <a:pt x="484" y="56"/>
                    <a:pt x="484" y="56"/>
                  </a:cubicBezTo>
                  <a:cubicBezTo>
                    <a:pt x="484" y="60"/>
                    <a:pt x="481" y="62"/>
                    <a:pt x="478" y="62"/>
                  </a:cubicBezTo>
                  <a:cubicBezTo>
                    <a:pt x="452" y="62"/>
                    <a:pt x="452" y="62"/>
                    <a:pt x="452" y="62"/>
                  </a:cubicBezTo>
                  <a:cubicBezTo>
                    <a:pt x="449" y="62"/>
                    <a:pt x="447" y="60"/>
                    <a:pt x="447" y="56"/>
                  </a:cubicBezTo>
                  <a:close/>
                  <a:moveTo>
                    <a:pt x="488" y="56"/>
                  </a:moveTo>
                  <a:cubicBezTo>
                    <a:pt x="488" y="30"/>
                    <a:pt x="488" y="30"/>
                    <a:pt x="488" y="30"/>
                  </a:cubicBezTo>
                  <a:cubicBezTo>
                    <a:pt x="488" y="26"/>
                    <a:pt x="490" y="24"/>
                    <a:pt x="493" y="24"/>
                  </a:cubicBezTo>
                  <a:cubicBezTo>
                    <a:pt x="520" y="24"/>
                    <a:pt x="520" y="24"/>
                    <a:pt x="520" y="24"/>
                  </a:cubicBezTo>
                  <a:cubicBezTo>
                    <a:pt x="523" y="24"/>
                    <a:pt x="525" y="26"/>
                    <a:pt x="525" y="30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25" y="60"/>
                    <a:pt x="523" y="62"/>
                    <a:pt x="520" y="62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0" y="62"/>
                    <a:pt x="488" y="60"/>
                    <a:pt x="488" y="56"/>
                  </a:cubicBezTo>
                  <a:close/>
                  <a:moveTo>
                    <a:pt x="530" y="56"/>
                  </a:moveTo>
                  <a:cubicBezTo>
                    <a:pt x="530" y="30"/>
                    <a:pt x="530" y="30"/>
                    <a:pt x="530" y="30"/>
                  </a:cubicBezTo>
                  <a:cubicBezTo>
                    <a:pt x="530" y="26"/>
                    <a:pt x="533" y="24"/>
                    <a:pt x="535" y="24"/>
                  </a:cubicBezTo>
                  <a:cubicBezTo>
                    <a:pt x="562" y="24"/>
                    <a:pt x="562" y="24"/>
                    <a:pt x="562" y="24"/>
                  </a:cubicBezTo>
                  <a:cubicBezTo>
                    <a:pt x="565" y="24"/>
                    <a:pt x="567" y="26"/>
                    <a:pt x="567" y="30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60"/>
                    <a:pt x="565" y="62"/>
                    <a:pt x="562" y="62"/>
                  </a:cubicBezTo>
                  <a:cubicBezTo>
                    <a:pt x="535" y="62"/>
                    <a:pt x="535" y="62"/>
                    <a:pt x="535" y="62"/>
                  </a:cubicBezTo>
                  <a:cubicBezTo>
                    <a:pt x="533" y="62"/>
                    <a:pt x="530" y="60"/>
                    <a:pt x="530" y="56"/>
                  </a:cubicBezTo>
                  <a:close/>
                  <a:moveTo>
                    <a:pt x="572" y="56"/>
                  </a:moveTo>
                  <a:cubicBezTo>
                    <a:pt x="572" y="30"/>
                    <a:pt x="572" y="30"/>
                    <a:pt x="572" y="30"/>
                  </a:cubicBezTo>
                  <a:cubicBezTo>
                    <a:pt x="572" y="26"/>
                    <a:pt x="574" y="24"/>
                    <a:pt x="577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6" y="24"/>
                    <a:pt x="609" y="26"/>
                    <a:pt x="609" y="30"/>
                  </a:cubicBezTo>
                  <a:cubicBezTo>
                    <a:pt x="609" y="56"/>
                    <a:pt x="609" y="56"/>
                    <a:pt x="609" y="56"/>
                  </a:cubicBezTo>
                  <a:cubicBezTo>
                    <a:pt x="609" y="60"/>
                    <a:pt x="606" y="62"/>
                    <a:pt x="604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4" y="62"/>
                    <a:pt x="572" y="60"/>
                    <a:pt x="572" y="56"/>
                  </a:cubicBezTo>
                  <a:close/>
                  <a:moveTo>
                    <a:pt x="637" y="54"/>
                  </a:moveTo>
                  <a:cubicBezTo>
                    <a:pt x="637" y="32"/>
                    <a:pt x="637" y="32"/>
                    <a:pt x="637" y="32"/>
                  </a:cubicBezTo>
                  <a:cubicBezTo>
                    <a:pt x="637" y="30"/>
                    <a:pt x="639" y="27"/>
                    <a:pt x="641" y="27"/>
                  </a:cubicBezTo>
                  <a:cubicBezTo>
                    <a:pt x="663" y="27"/>
                    <a:pt x="663" y="27"/>
                    <a:pt x="663" y="27"/>
                  </a:cubicBezTo>
                  <a:cubicBezTo>
                    <a:pt x="665" y="27"/>
                    <a:pt x="667" y="30"/>
                    <a:pt x="667" y="32"/>
                  </a:cubicBezTo>
                  <a:cubicBezTo>
                    <a:pt x="667" y="54"/>
                    <a:pt x="667" y="54"/>
                    <a:pt x="667" y="54"/>
                  </a:cubicBezTo>
                  <a:cubicBezTo>
                    <a:pt x="667" y="57"/>
                    <a:pt x="665" y="59"/>
                    <a:pt x="663" y="59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9"/>
                    <a:pt x="637" y="57"/>
                    <a:pt x="637" y="54"/>
                  </a:cubicBezTo>
                  <a:close/>
                  <a:moveTo>
                    <a:pt x="675" y="56"/>
                  </a:moveTo>
                  <a:cubicBezTo>
                    <a:pt x="675" y="30"/>
                    <a:pt x="675" y="30"/>
                    <a:pt x="675" y="30"/>
                  </a:cubicBezTo>
                  <a:cubicBezTo>
                    <a:pt x="675" y="26"/>
                    <a:pt x="677" y="24"/>
                    <a:pt x="680" y="24"/>
                  </a:cubicBezTo>
                  <a:cubicBezTo>
                    <a:pt x="707" y="24"/>
                    <a:pt x="707" y="24"/>
                    <a:pt x="707" y="24"/>
                  </a:cubicBezTo>
                  <a:cubicBezTo>
                    <a:pt x="710" y="24"/>
                    <a:pt x="712" y="26"/>
                    <a:pt x="712" y="30"/>
                  </a:cubicBezTo>
                  <a:cubicBezTo>
                    <a:pt x="712" y="56"/>
                    <a:pt x="712" y="56"/>
                    <a:pt x="712" y="56"/>
                  </a:cubicBezTo>
                  <a:cubicBezTo>
                    <a:pt x="712" y="60"/>
                    <a:pt x="710" y="62"/>
                    <a:pt x="707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77" y="62"/>
                    <a:pt x="675" y="60"/>
                    <a:pt x="675" y="56"/>
                  </a:cubicBezTo>
                  <a:close/>
                  <a:moveTo>
                    <a:pt x="741" y="52"/>
                  </a:moveTo>
                  <a:cubicBezTo>
                    <a:pt x="741" y="34"/>
                    <a:pt x="741" y="34"/>
                    <a:pt x="741" y="34"/>
                  </a:cubicBezTo>
                  <a:cubicBezTo>
                    <a:pt x="741" y="32"/>
                    <a:pt x="743" y="30"/>
                    <a:pt x="746" y="30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6" y="30"/>
                    <a:pt x="778" y="32"/>
                    <a:pt x="778" y="34"/>
                  </a:cubicBezTo>
                  <a:cubicBezTo>
                    <a:pt x="778" y="52"/>
                    <a:pt x="778" y="52"/>
                    <a:pt x="778" y="52"/>
                  </a:cubicBezTo>
                  <a:cubicBezTo>
                    <a:pt x="778" y="55"/>
                    <a:pt x="776" y="56"/>
                    <a:pt x="773" y="56"/>
                  </a:cubicBezTo>
                  <a:cubicBezTo>
                    <a:pt x="746" y="56"/>
                    <a:pt x="746" y="56"/>
                    <a:pt x="746" y="56"/>
                  </a:cubicBezTo>
                  <a:cubicBezTo>
                    <a:pt x="743" y="56"/>
                    <a:pt x="741" y="55"/>
                    <a:pt x="741" y="52"/>
                  </a:cubicBezTo>
                  <a:close/>
                  <a:moveTo>
                    <a:pt x="783" y="52"/>
                  </a:moveTo>
                  <a:cubicBezTo>
                    <a:pt x="783" y="34"/>
                    <a:pt x="783" y="34"/>
                    <a:pt x="783" y="34"/>
                  </a:cubicBezTo>
                  <a:cubicBezTo>
                    <a:pt x="783" y="32"/>
                    <a:pt x="785" y="30"/>
                    <a:pt x="788" y="30"/>
                  </a:cubicBezTo>
                  <a:cubicBezTo>
                    <a:pt x="815" y="30"/>
                    <a:pt x="815" y="30"/>
                    <a:pt x="815" y="30"/>
                  </a:cubicBezTo>
                  <a:cubicBezTo>
                    <a:pt x="817" y="30"/>
                    <a:pt x="820" y="32"/>
                    <a:pt x="820" y="34"/>
                  </a:cubicBezTo>
                  <a:cubicBezTo>
                    <a:pt x="820" y="52"/>
                    <a:pt x="820" y="52"/>
                    <a:pt x="820" y="52"/>
                  </a:cubicBezTo>
                  <a:cubicBezTo>
                    <a:pt x="820" y="55"/>
                    <a:pt x="817" y="56"/>
                    <a:pt x="815" y="56"/>
                  </a:cubicBezTo>
                  <a:cubicBezTo>
                    <a:pt x="788" y="56"/>
                    <a:pt x="788" y="56"/>
                    <a:pt x="788" y="56"/>
                  </a:cubicBezTo>
                  <a:cubicBezTo>
                    <a:pt x="785" y="56"/>
                    <a:pt x="783" y="55"/>
                    <a:pt x="783" y="52"/>
                  </a:cubicBezTo>
                  <a:close/>
                  <a:moveTo>
                    <a:pt x="825" y="34"/>
                  </a:moveTo>
                  <a:cubicBezTo>
                    <a:pt x="825" y="32"/>
                    <a:pt x="827" y="30"/>
                    <a:pt x="830" y="30"/>
                  </a:cubicBezTo>
                  <a:cubicBezTo>
                    <a:pt x="857" y="30"/>
                    <a:pt x="857" y="30"/>
                    <a:pt x="857" y="30"/>
                  </a:cubicBezTo>
                  <a:cubicBezTo>
                    <a:pt x="859" y="30"/>
                    <a:pt x="862" y="32"/>
                    <a:pt x="862" y="34"/>
                  </a:cubicBezTo>
                  <a:cubicBezTo>
                    <a:pt x="862" y="52"/>
                    <a:pt x="862" y="52"/>
                    <a:pt x="862" y="52"/>
                  </a:cubicBezTo>
                  <a:cubicBezTo>
                    <a:pt x="862" y="55"/>
                    <a:pt x="859" y="56"/>
                    <a:pt x="857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27" y="56"/>
                    <a:pt x="825" y="55"/>
                    <a:pt x="825" y="52"/>
                  </a:cubicBezTo>
                  <a:cubicBezTo>
                    <a:pt x="825" y="34"/>
                    <a:pt x="825" y="34"/>
                    <a:pt x="825" y="34"/>
                  </a:cubicBezTo>
                  <a:close/>
                  <a:moveTo>
                    <a:pt x="866" y="34"/>
                  </a:moveTo>
                  <a:cubicBezTo>
                    <a:pt x="866" y="32"/>
                    <a:pt x="869" y="30"/>
                    <a:pt x="871" y="30"/>
                  </a:cubicBezTo>
                  <a:cubicBezTo>
                    <a:pt x="898" y="30"/>
                    <a:pt x="898" y="30"/>
                    <a:pt x="898" y="30"/>
                  </a:cubicBezTo>
                  <a:cubicBezTo>
                    <a:pt x="901" y="30"/>
                    <a:pt x="903" y="32"/>
                    <a:pt x="903" y="34"/>
                  </a:cubicBezTo>
                  <a:cubicBezTo>
                    <a:pt x="903" y="52"/>
                    <a:pt x="903" y="52"/>
                    <a:pt x="903" y="52"/>
                  </a:cubicBezTo>
                  <a:cubicBezTo>
                    <a:pt x="903" y="55"/>
                    <a:pt x="901" y="56"/>
                    <a:pt x="898" y="56"/>
                  </a:cubicBezTo>
                  <a:cubicBezTo>
                    <a:pt x="871" y="56"/>
                    <a:pt x="871" y="56"/>
                    <a:pt x="871" y="56"/>
                  </a:cubicBezTo>
                  <a:cubicBezTo>
                    <a:pt x="869" y="56"/>
                    <a:pt x="866" y="55"/>
                    <a:pt x="866" y="52"/>
                  </a:cubicBezTo>
                  <a:cubicBezTo>
                    <a:pt x="866" y="34"/>
                    <a:pt x="866" y="34"/>
                    <a:pt x="866" y="34"/>
                  </a:cubicBezTo>
                  <a:close/>
                  <a:moveTo>
                    <a:pt x="66" y="27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66" y="63"/>
                    <a:pt x="63" y="66"/>
                    <a:pt x="59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0" y="66"/>
                    <a:pt x="17" y="63"/>
                    <a:pt x="17" y="5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3"/>
                    <a:pt x="20" y="20"/>
                    <a:pt x="24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3" y="20"/>
                    <a:pt x="66" y="23"/>
                    <a:pt x="66" y="27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360" y="2623"/>
              <a:ext cx="79" cy="74"/>
            </a:xfrm>
            <a:custGeom>
              <a:avLst/>
              <a:gdLst>
                <a:gd name="T0" fmla="*/ 49 w 49"/>
                <a:gd name="T1" fmla="*/ 39 h 46"/>
                <a:gd name="T2" fmla="*/ 49 w 49"/>
                <a:gd name="T3" fmla="*/ 7 h 46"/>
                <a:gd name="T4" fmla="*/ 42 w 49"/>
                <a:gd name="T5" fmla="*/ 0 h 46"/>
                <a:gd name="T6" fmla="*/ 7 w 49"/>
                <a:gd name="T7" fmla="*/ 0 h 46"/>
                <a:gd name="T8" fmla="*/ 0 w 49"/>
                <a:gd name="T9" fmla="*/ 7 h 46"/>
                <a:gd name="T10" fmla="*/ 0 w 49"/>
                <a:gd name="T11" fmla="*/ 39 h 46"/>
                <a:gd name="T12" fmla="*/ 7 w 49"/>
                <a:gd name="T13" fmla="*/ 46 h 46"/>
                <a:gd name="T14" fmla="*/ 42 w 49"/>
                <a:gd name="T15" fmla="*/ 46 h 46"/>
                <a:gd name="T16" fmla="*/ 49 w 49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6">
                  <a:moveTo>
                    <a:pt x="49" y="39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9" y="43"/>
                    <a:pt x="49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49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1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1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556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624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69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7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84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908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974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1057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1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1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1123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119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126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1365" y="2634"/>
              <a:ext cx="49" cy="52"/>
            </a:xfrm>
            <a:custGeom>
              <a:avLst/>
              <a:gdLst>
                <a:gd name="T0" fmla="*/ 0 w 30"/>
                <a:gd name="T1" fmla="*/ 5 h 32"/>
                <a:gd name="T2" fmla="*/ 0 w 30"/>
                <a:gd name="T3" fmla="*/ 27 h 32"/>
                <a:gd name="T4" fmla="*/ 4 w 30"/>
                <a:gd name="T5" fmla="*/ 32 h 32"/>
                <a:gd name="T6" fmla="*/ 26 w 30"/>
                <a:gd name="T7" fmla="*/ 32 h 32"/>
                <a:gd name="T8" fmla="*/ 30 w 30"/>
                <a:gd name="T9" fmla="*/ 27 h 32"/>
                <a:gd name="T10" fmla="*/ 30 w 30"/>
                <a:gd name="T11" fmla="*/ 5 h 32"/>
                <a:gd name="T12" fmla="*/ 26 w 30"/>
                <a:gd name="T13" fmla="*/ 0 h 32"/>
                <a:gd name="T14" fmla="*/ 4 w 30"/>
                <a:gd name="T15" fmla="*/ 0 h 32"/>
                <a:gd name="T16" fmla="*/ 0 w 30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2"/>
                    <a:pt x="30" y="30"/>
                    <a:pt x="30" y="2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427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534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1602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1670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1736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3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748" y="2746"/>
              <a:ext cx="60" cy="44"/>
            </a:xfrm>
            <a:custGeom>
              <a:avLst/>
              <a:gdLst>
                <a:gd name="T0" fmla="*/ 32 w 37"/>
                <a:gd name="T1" fmla="*/ 0 h 27"/>
                <a:gd name="T2" fmla="*/ 5 w 37"/>
                <a:gd name="T3" fmla="*/ 0 h 27"/>
                <a:gd name="T4" fmla="*/ 0 w 37"/>
                <a:gd name="T5" fmla="*/ 5 h 27"/>
                <a:gd name="T6" fmla="*/ 0 w 37"/>
                <a:gd name="T7" fmla="*/ 23 h 27"/>
                <a:gd name="T8" fmla="*/ 5 w 37"/>
                <a:gd name="T9" fmla="*/ 27 h 27"/>
                <a:gd name="T10" fmla="*/ 32 w 37"/>
                <a:gd name="T11" fmla="*/ 27 h 27"/>
                <a:gd name="T12" fmla="*/ 37 w 37"/>
                <a:gd name="T13" fmla="*/ 23 h 27"/>
                <a:gd name="T14" fmla="*/ 37 w 37"/>
                <a:gd name="T15" fmla="*/ 5 h 27"/>
                <a:gd name="T16" fmla="*/ 32 w 3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7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7"/>
                    <a:pt x="37" y="25"/>
                    <a:pt x="37" y="2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762" y="2804"/>
              <a:ext cx="47" cy="109"/>
            </a:xfrm>
            <a:custGeom>
              <a:avLst/>
              <a:gdLst>
                <a:gd name="T0" fmla="*/ 24 w 29"/>
                <a:gd name="T1" fmla="*/ 0 h 67"/>
                <a:gd name="T2" fmla="*/ 5 w 29"/>
                <a:gd name="T3" fmla="*/ 0 h 67"/>
                <a:gd name="T4" fmla="*/ 0 w 29"/>
                <a:gd name="T5" fmla="*/ 9 h 67"/>
                <a:gd name="T6" fmla="*/ 0 w 29"/>
                <a:gd name="T7" fmla="*/ 58 h 67"/>
                <a:gd name="T8" fmla="*/ 5 w 29"/>
                <a:gd name="T9" fmla="*/ 67 h 67"/>
                <a:gd name="T10" fmla="*/ 24 w 29"/>
                <a:gd name="T11" fmla="*/ 67 h 67"/>
                <a:gd name="T12" fmla="*/ 29 w 29"/>
                <a:gd name="T13" fmla="*/ 58 h 67"/>
                <a:gd name="T14" fmla="*/ 29 w 29"/>
                <a:gd name="T15" fmla="*/ 9 h 67"/>
                <a:gd name="T16" fmla="*/ 24 w 29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2" y="67"/>
                    <a:pt x="5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7" y="67"/>
                    <a:pt x="29" y="63"/>
                    <a:pt x="29" y="5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762" y="2924"/>
              <a:ext cx="47" cy="111"/>
            </a:xfrm>
            <a:custGeom>
              <a:avLst/>
              <a:gdLst>
                <a:gd name="T0" fmla="*/ 25 w 29"/>
                <a:gd name="T1" fmla="*/ 0 h 68"/>
                <a:gd name="T2" fmla="*/ 5 w 29"/>
                <a:gd name="T3" fmla="*/ 0 h 68"/>
                <a:gd name="T4" fmla="*/ 0 w 29"/>
                <a:gd name="T5" fmla="*/ 9 h 68"/>
                <a:gd name="T6" fmla="*/ 0 w 29"/>
                <a:gd name="T7" fmla="*/ 58 h 68"/>
                <a:gd name="T8" fmla="*/ 5 w 29"/>
                <a:gd name="T9" fmla="*/ 68 h 68"/>
                <a:gd name="T10" fmla="*/ 25 w 29"/>
                <a:gd name="T11" fmla="*/ 68 h 68"/>
                <a:gd name="T12" fmla="*/ 29 w 29"/>
                <a:gd name="T13" fmla="*/ 58 h 68"/>
                <a:gd name="T14" fmla="*/ 29 w 29"/>
                <a:gd name="T15" fmla="*/ 9 h 68"/>
                <a:gd name="T16" fmla="*/ 25 w 29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2" y="68"/>
                    <a:pt x="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7" y="68"/>
                    <a:pt x="29" y="63"/>
                    <a:pt x="29" y="5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4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670" y="2970"/>
              <a:ext cx="60" cy="65"/>
            </a:xfrm>
            <a:custGeom>
              <a:avLst/>
              <a:gdLst>
                <a:gd name="T0" fmla="*/ 37 w 37"/>
                <a:gd name="T1" fmla="*/ 6 h 40"/>
                <a:gd name="T2" fmla="*/ 32 w 37"/>
                <a:gd name="T3" fmla="*/ 0 h 40"/>
                <a:gd name="T4" fmla="*/ 5 w 37"/>
                <a:gd name="T5" fmla="*/ 0 h 40"/>
                <a:gd name="T6" fmla="*/ 0 w 37"/>
                <a:gd name="T7" fmla="*/ 6 h 40"/>
                <a:gd name="T8" fmla="*/ 0 w 37"/>
                <a:gd name="T9" fmla="*/ 33 h 40"/>
                <a:gd name="T10" fmla="*/ 5 w 37"/>
                <a:gd name="T11" fmla="*/ 40 h 40"/>
                <a:gd name="T12" fmla="*/ 32 w 37"/>
                <a:gd name="T13" fmla="*/ 40 h 40"/>
                <a:gd name="T14" fmla="*/ 37 w 37"/>
                <a:gd name="T15" fmla="*/ 33 h 40"/>
                <a:gd name="T16" fmla="*/ 37 w 37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7" y="6"/>
                  </a:move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3"/>
                  </a:cubicBezTo>
                  <a:lnTo>
                    <a:pt x="37" y="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1670" y="2892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1670" y="2817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1670" y="2740"/>
              <a:ext cx="60" cy="64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7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7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602" y="2740"/>
              <a:ext cx="60" cy="64"/>
            </a:xfrm>
            <a:custGeom>
              <a:avLst/>
              <a:gdLst>
                <a:gd name="T0" fmla="*/ 37 w 37"/>
                <a:gd name="T1" fmla="*/ 34 h 40"/>
                <a:gd name="T2" fmla="*/ 37 w 37"/>
                <a:gd name="T3" fmla="*/ 7 h 40"/>
                <a:gd name="T4" fmla="*/ 32 w 37"/>
                <a:gd name="T5" fmla="*/ 0 h 40"/>
                <a:gd name="T6" fmla="*/ 5 w 37"/>
                <a:gd name="T7" fmla="*/ 0 h 40"/>
                <a:gd name="T8" fmla="*/ 0 w 37"/>
                <a:gd name="T9" fmla="*/ 7 h 40"/>
                <a:gd name="T10" fmla="*/ 0 w 37"/>
                <a:gd name="T11" fmla="*/ 34 h 40"/>
                <a:gd name="T12" fmla="*/ 5 w 37"/>
                <a:gd name="T13" fmla="*/ 40 h 40"/>
                <a:gd name="T14" fmla="*/ 32 w 37"/>
                <a:gd name="T15" fmla="*/ 40 h 40"/>
                <a:gd name="T16" fmla="*/ 37 w 37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7" y="34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602" y="2817"/>
              <a:ext cx="60" cy="65"/>
            </a:xfrm>
            <a:custGeom>
              <a:avLst/>
              <a:gdLst>
                <a:gd name="T0" fmla="*/ 32 w 37"/>
                <a:gd name="T1" fmla="*/ 0 h 40"/>
                <a:gd name="T2" fmla="*/ 5 w 37"/>
                <a:gd name="T3" fmla="*/ 0 h 40"/>
                <a:gd name="T4" fmla="*/ 0 w 37"/>
                <a:gd name="T5" fmla="*/ 6 h 40"/>
                <a:gd name="T6" fmla="*/ 0 w 37"/>
                <a:gd name="T7" fmla="*/ 34 h 40"/>
                <a:gd name="T8" fmla="*/ 5 w 37"/>
                <a:gd name="T9" fmla="*/ 40 h 40"/>
                <a:gd name="T10" fmla="*/ 32 w 37"/>
                <a:gd name="T11" fmla="*/ 40 h 40"/>
                <a:gd name="T12" fmla="*/ 37 w 37"/>
                <a:gd name="T13" fmla="*/ 34 h 40"/>
                <a:gd name="T14" fmla="*/ 37 w 37"/>
                <a:gd name="T15" fmla="*/ 6 h 40"/>
                <a:gd name="T16" fmla="*/ 32 w 3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1602" y="2892"/>
              <a:ext cx="60" cy="65"/>
            </a:xfrm>
            <a:custGeom>
              <a:avLst/>
              <a:gdLst>
                <a:gd name="T0" fmla="*/ 32 w 37"/>
                <a:gd name="T1" fmla="*/ 0 h 40"/>
                <a:gd name="T2" fmla="*/ 5 w 37"/>
                <a:gd name="T3" fmla="*/ 0 h 40"/>
                <a:gd name="T4" fmla="*/ 0 w 37"/>
                <a:gd name="T5" fmla="*/ 6 h 40"/>
                <a:gd name="T6" fmla="*/ 0 w 37"/>
                <a:gd name="T7" fmla="*/ 34 h 40"/>
                <a:gd name="T8" fmla="*/ 5 w 37"/>
                <a:gd name="T9" fmla="*/ 40 h 40"/>
                <a:gd name="T10" fmla="*/ 32 w 37"/>
                <a:gd name="T11" fmla="*/ 40 h 40"/>
                <a:gd name="T12" fmla="*/ 37 w 37"/>
                <a:gd name="T13" fmla="*/ 34 h 40"/>
                <a:gd name="T14" fmla="*/ 37 w 37"/>
                <a:gd name="T15" fmla="*/ 6 h 40"/>
                <a:gd name="T16" fmla="*/ 32 w 3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1534" y="2970"/>
              <a:ext cx="128" cy="65"/>
            </a:xfrm>
            <a:custGeom>
              <a:avLst/>
              <a:gdLst>
                <a:gd name="T0" fmla="*/ 68 w 79"/>
                <a:gd name="T1" fmla="*/ 0 h 40"/>
                <a:gd name="T2" fmla="*/ 11 w 79"/>
                <a:gd name="T3" fmla="*/ 0 h 40"/>
                <a:gd name="T4" fmla="*/ 0 w 79"/>
                <a:gd name="T5" fmla="*/ 6 h 40"/>
                <a:gd name="T6" fmla="*/ 0 w 79"/>
                <a:gd name="T7" fmla="*/ 33 h 40"/>
                <a:gd name="T8" fmla="*/ 11 w 79"/>
                <a:gd name="T9" fmla="*/ 40 h 40"/>
                <a:gd name="T10" fmla="*/ 68 w 79"/>
                <a:gd name="T11" fmla="*/ 40 h 40"/>
                <a:gd name="T12" fmla="*/ 79 w 79"/>
                <a:gd name="T13" fmla="*/ 33 h 40"/>
                <a:gd name="T14" fmla="*/ 79 w 79"/>
                <a:gd name="T15" fmla="*/ 6 h 40"/>
                <a:gd name="T16" fmla="*/ 68 w 79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40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5" y="40"/>
                    <a:pt x="11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4" y="40"/>
                    <a:pt x="79" y="37"/>
                    <a:pt x="79" y="3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3"/>
                    <a:pt x="74" y="0"/>
                    <a:pt x="6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1534" y="2892"/>
              <a:ext cx="60" cy="65"/>
            </a:xfrm>
            <a:custGeom>
              <a:avLst/>
              <a:gdLst>
                <a:gd name="T0" fmla="*/ 32 w 37"/>
                <a:gd name="T1" fmla="*/ 40 h 40"/>
                <a:gd name="T2" fmla="*/ 37 w 37"/>
                <a:gd name="T3" fmla="*/ 34 h 40"/>
                <a:gd name="T4" fmla="*/ 37 w 37"/>
                <a:gd name="T5" fmla="*/ 6 h 40"/>
                <a:gd name="T6" fmla="*/ 32 w 37"/>
                <a:gd name="T7" fmla="*/ 0 h 40"/>
                <a:gd name="T8" fmla="*/ 5 w 37"/>
                <a:gd name="T9" fmla="*/ 0 h 40"/>
                <a:gd name="T10" fmla="*/ 0 w 37"/>
                <a:gd name="T11" fmla="*/ 6 h 40"/>
                <a:gd name="T12" fmla="*/ 0 w 37"/>
                <a:gd name="T13" fmla="*/ 34 h 40"/>
                <a:gd name="T14" fmla="*/ 5 w 37"/>
                <a:gd name="T15" fmla="*/ 40 h 40"/>
                <a:gd name="T16" fmla="*/ 32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40"/>
                  </a:moveTo>
                  <a:cubicBezTo>
                    <a:pt x="35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1534" y="2817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1534" y="2740"/>
              <a:ext cx="60" cy="64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7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7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7" y="37"/>
                    <a:pt x="37" y="34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1438" y="2962"/>
              <a:ext cx="62" cy="73"/>
            </a:xfrm>
            <a:custGeom>
              <a:avLst/>
              <a:gdLst>
                <a:gd name="T0" fmla="*/ 33 w 38"/>
                <a:gd name="T1" fmla="*/ 0 h 45"/>
                <a:gd name="T2" fmla="*/ 5 w 38"/>
                <a:gd name="T3" fmla="*/ 0 h 45"/>
                <a:gd name="T4" fmla="*/ 0 w 38"/>
                <a:gd name="T5" fmla="*/ 7 h 45"/>
                <a:gd name="T6" fmla="*/ 0 w 38"/>
                <a:gd name="T7" fmla="*/ 38 h 45"/>
                <a:gd name="T8" fmla="*/ 5 w 38"/>
                <a:gd name="T9" fmla="*/ 45 h 45"/>
                <a:gd name="T10" fmla="*/ 33 w 38"/>
                <a:gd name="T11" fmla="*/ 45 h 45"/>
                <a:gd name="T12" fmla="*/ 38 w 38"/>
                <a:gd name="T13" fmla="*/ 38 h 45"/>
                <a:gd name="T14" fmla="*/ 38 w 38"/>
                <a:gd name="T15" fmla="*/ 7 h 45"/>
                <a:gd name="T16" fmla="*/ 33 w 3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5">
                  <a:moveTo>
                    <a:pt x="3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5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5" y="45"/>
                    <a:pt x="38" y="41"/>
                    <a:pt x="38" y="3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1375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1312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1375" y="2887"/>
              <a:ext cx="60" cy="75"/>
            </a:xfrm>
            <a:custGeom>
              <a:avLst/>
              <a:gdLst>
                <a:gd name="T0" fmla="*/ 5 w 37"/>
                <a:gd name="T1" fmla="*/ 46 h 46"/>
                <a:gd name="T2" fmla="*/ 32 w 37"/>
                <a:gd name="T3" fmla="*/ 46 h 46"/>
                <a:gd name="T4" fmla="*/ 37 w 37"/>
                <a:gd name="T5" fmla="*/ 39 h 46"/>
                <a:gd name="T6" fmla="*/ 37 w 37"/>
                <a:gd name="T7" fmla="*/ 7 h 46"/>
                <a:gd name="T8" fmla="*/ 32 w 37"/>
                <a:gd name="T9" fmla="*/ 0 h 46"/>
                <a:gd name="T10" fmla="*/ 5 w 37"/>
                <a:gd name="T11" fmla="*/ 0 h 46"/>
                <a:gd name="T12" fmla="*/ 0 w 37"/>
                <a:gd name="T13" fmla="*/ 7 h 46"/>
                <a:gd name="T14" fmla="*/ 0 w 37"/>
                <a:gd name="T15" fmla="*/ 39 h 46"/>
                <a:gd name="T16" fmla="*/ 5 w 37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6">
                  <a:moveTo>
                    <a:pt x="5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5" y="46"/>
                    <a:pt x="37" y="42"/>
                    <a:pt x="37" y="3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6"/>
                    <a:pt x="5" y="4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1252" y="2740"/>
              <a:ext cx="85" cy="63"/>
            </a:xfrm>
            <a:custGeom>
              <a:avLst/>
              <a:gdLst>
                <a:gd name="T0" fmla="*/ 45 w 53"/>
                <a:gd name="T1" fmla="*/ 39 h 39"/>
                <a:gd name="T2" fmla="*/ 53 w 53"/>
                <a:gd name="T3" fmla="*/ 33 h 39"/>
                <a:gd name="T4" fmla="*/ 53 w 53"/>
                <a:gd name="T5" fmla="*/ 6 h 39"/>
                <a:gd name="T6" fmla="*/ 45 w 53"/>
                <a:gd name="T7" fmla="*/ 0 h 39"/>
                <a:gd name="T8" fmla="*/ 7 w 53"/>
                <a:gd name="T9" fmla="*/ 0 h 39"/>
                <a:gd name="T10" fmla="*/ 0 w 53"/>
                <a:gd name="T11" fmla="*/ 6 h 39"/>
                <a:gd name="T12" fmla="*/ 0 w 53"/>
                <a:gd name="T13" fmla="*/ 33 h 39"/>
                <a:gd name="T14" fmla="*/ 7 w 53"/>
                <a:gd name="T15" fmla="*/ 39 h 39"/>
                <a:gd name="T16" fmla="*/ 45 w 53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9">
                  <a:moveTo>
                    <a:pt x="45" y="39"/>
                  </a:moveTo>
                  <a:cubicBezTo>
                    <a:pt x="49" y="39"/>
                    <a:pt x="53" y="36"/>
                    <a:pt x="53" y="3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49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7" y="39"/>
                  </a:cubicBezTo>
                  <a:lnTo>
                    <a:pt x="45" y="3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1252" y="2884"/>
              <a:ext cx="107" cy="62"/>
            </a:xfrm>
            <a:custGeom>
              <a:avLst/>
              <a:gdLst>
                <a:gd name="T0" fmla="*/ 57 w 66"/>
                <a:gd name="T1" fmla="*/ 0 h 38"/>
                <a:gd name="T2" fmla="*/ 9 w 66"/>
                <a:gd name="T3" fmla="*/ 0 h 38"/>
                <a:gd name="T4" fmla="*/ 0 w 66"/>
                <a:gd name="T5" fmla="*/ 6 h 38"/>
                <a:gd name="T6" fmla="*/ 0 w 66"/>
                <a:gd name="T7" fmla="*/ 32 h 38"/>
                <a:gd name="T8" fmla="*/ 9 w 66"/>
                <a:gd name="T9" fmla="*/ 38 h 38"/>
                <a:gd name="T10" fmla="*/ 57 w 66"/>
                <a:gd name="T11" fmla="*/ 38 h 38"/>
                <a:gd name="T12" fmla="*/ 66 w 66"/>
                <a:gd name="T13" fmla="*/ 32 h 38"/>
                <a:gd name="T14" fmla="*/ 66 w 66"/>
                <a:gd name="T15" fmla="*/ 6 h 38"/>
                <a:gd name="T16" fmla="*/ 57 w 66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38">
                  <a:moveTo>
                    <a:pt x="5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38"/>
                    <a:pt x="9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2" y="38"/>
                    <a:pt x="66" y="36"/>
                    <a:pt x="66" y="32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2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1295" y="2754"/>
              <a:ext cx="141" cy="123"/>
            </a:xfrm>
            <a:custGeom>
              <a:avLst/>
              <a:gdLst>
                <a:gd name="T0" fmla="*/ 12 w 87"/>
                <a:gd name="T1" fmla="*/ 76 h 76"/>
                <a:gd name="T2" fmla="*/ 75 w 87"/>
                <a:gd name="T3" fmla="*/ 76 h 76"/>
                <a:gd name="T4" fmla="*/ 87 w 87"/>
                <a:gd name="T5" fmla="*/ 69 h 76"/>
                <a:gd name="T6" fmla="*/ 87 w 87"/>
                <a:gd name="T7" fmla="*/ 11 h 76"/>
                <a:gd name="T8" fmla="*/ 80 w 87"/>
                <a:gd name="T9" fmla="*/ 0 h 76"/>
                <a:gd name="T10" fmla="*/ 44 w 87"/>
                <a:gd name="T11" fmla="*/ 0 h 76"/>
                <a:gd name="T12" fmla="*/ 37 w 87"/>
                <a:gd name="T13" fmla="*/ 11 h 76"/>
                <a:gd name="T14" fmla="*/ 37 w 87"/>
                <a:gd name="T15" fmla="*/ 34 h 76"/>
                <a:gd name="T16" fmla="*/ 12 w 87"/>
                <a:gd name="T17" fmla="*/ 34 h 76"/>
                <a:gd name="T18" fmla="*/ 0 w 87"/>
                <a:gd name="T19" fmla="*/ 41 h 76"/>
                <a:gd name="T20" fmla="*/ 0 w 87"/>
                <a:gd name="T21" fmla="*/ 69 h 76"/>
                <a:gd name="T22" fmla="*/ 12 w 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6">
                  <a:moveTo>
                    <a:pt x="12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81" y="76"/>
                    <a:pt x="87" y="73"/>
                    <a:pt x="87" y="6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4" y="0"/>
                    <a:pt x="8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5"/>
                    <a:pt x="37" y="11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6" y="34"/>
                    <a:pt x="0" y="37"/>
                    <a:pt x="0" y="4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6" y="76"/>
                    <a:pt x="12" y="7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1235" y="2962"/>
              <a:ext cx="60" cy="73"/>
            </a:xfrm>
            <a:custGeom>
              <a:avLst/>
              <a:gdLst>
                <a:gd name="T0" fmla="*/ 37 w 37"/>
                <a:gd name="T1" fmla="*/ 7 h 45"/>
                <a:gd name="T2" fmla="*/ 32 w 37"/>
                <a:gd name="T3" fmla="*/ 0 h 45"/>
                <a:gd name="T4" fmla="*/ 5 w 37"/>
                <a:gd name="T5" fmla="*/ 0 h 45"/>
                <a:gd name="T6" fmla="*/ 0 w 37"/>
                <a:gd name="T7" fmla="*/ 7 h 45"/>
                <a:gd name="T8" fmla="*/ 0 w 37"/>
                <a:gd name="T9" fmla="*/ 38 h 45"/>
                <a:gd name="T10" fmla="*/ 5 w 37"/>
                <a:gd name="T11" fmla="*/ 45 h 45"/>
                <a:gd name="T12" fmla="*/ 32 w 37"/>
                <a:gd name="T13" fmla="*/ 45 h 45"/>
                <a:gd name="T14" fmla="*/ 37 w 37"/>
                <a:gd name="T15" fmla="*/ 38 h 45"/>
                <a:gd name="T16" fmla="*/ 37 w 37"/>
                <a:gd name="T1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7"/>
                  </a:move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lnTo>
                    <a:pt x="37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1169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8"/>
            <p:cNvSpPr/>
            <p:nvPr/>
          </p:nvSpPr>
          <p:spPr bwMode="auto">
            <a:xfrm>
              <a:off x="1104" y="2962"/>
              <a:ext cx="62" cy="73"/>
            </a:xfrm>
            <a:custGeom>
              <a:avLst/>
              <a:gdLst>
                <a:gd name="T0" fmla="*/ 38 w 38"/>
                <a:gd name="T1" fmla="*/ 38 h 45"/>
                <a:gd name="T2" fmla="*/ 38 w 38"/>
                <a:gd name="T3" fmla="*/ 7 h 45"/>
                <a:gd name="T4" fmla="*/ 33 w 38"/>
                <a:gd name="T5" fmla="*/ 0 h 45"/>
                <a:gd name="T6" fmla="*/ 6 w 38"/>
                <a:gd name="T7" fmla="*/ 0 h 45"/>
                <a:gd name="T8" fmla="*/ 0 w 38"/>
                <a:gd name="T9" fmla="*/ 7 h 45"/>
                <a:gd name="T10" fmla="*/ 0 w 38"/>
                <a:gd name="T11" fmla="*/ 38 h 45"/>
                <a:gd name="T12" fmla="*/ 6 w 38"/>
                <a:gd name="T13" fmla="*/ 45 h 45"/>
                <a:gd name="T14" fmla="*/ 33 w 38"/>
                <a:gd name="T15" fmla="*/ 45 h 45"/>
                <a:gd name="T16" fmla="*/ 38 w 38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5">
                  <a:moveTo>
                    <a:pt x="38" y="38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6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5" y="45"/>
                    <a:pt x="38" y="41"/>
                    <a:pt x="38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634" y="2958"/>
              <a:ext cx="462" cy="77"/>
            </a:xfrm>
            <a:custGeom>
              <a:avLst/>
              <a:gdLst>
                <a:gd name="T0" fmla="*/ 285 w 285"/>
                <a:gd name="T1" fmla="*/ 37 h 47"/>
                <a:gd name="T2" fmla="*/ 285 w 285"/>
                <a:gd name="T3" fmla="*/ 9 h 47"/>
                <a:gd name="T4" fmla="*/ 280 w 285"/>
                <a:gd name="T5" fmla="*/ 0 h 47"/>
                <a:gd name="T6" fmla="*/ 6 w 285"/>
                <a:gd name="T7" fmla="*/ 0 h 47"/>
                <a:gd name="T8" fmla="*/ 0 w 285"/>
                <a:gd name="T9" fmla="*/ 9 h 47"/>
                <a:gd name="T10" fmla="*/ 0 w 285"/>
                <a:gd name="T11" fmla="*/ 37 h 47"/>
                <a:gd name="T12" fmla="*/ 6 w 285"/>
                <a:gd name="T13" fmla="*/ 47 h 47"/>
                <a:gd name="T14" fmla="*/ 280 w 285"/>
                <a:gd name="T15" fmla="*/ 47 h 47"/>
                <a:gd name="T16" fmla="*/ 285 w 285"/>
                <a:gd name="T1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47">
                  <a:moveTo>
                    <a:pt x="285" y="37"/>
                  </a:moveTo>
                  <a:cubicBezTo>
                    <a:pt x="285" y="9"/>
                    <a:pt x="285" y="9"/>
                    <a:pt x="285" y="9"/>
                  </a:cubicBezTo>
                  <a:cubicBezTo>
                    <a:pt x="285" y="4"/>
                    <a:pt x="283" y="0"/>
                    <a:pt x="28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3" y="47"/>
                    <a:pt x="6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3" y="47"/>
                    <a:pt x="285" y="42"/>
                    <a:pt x="285" y="3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0"/>
            <p:cNvSpPr/>
            <p:nvPr/>
          </p:nvSpPr>
          <p:spPr bwMode="auto">
            <a:xfrm>
              <a:off x="553" y="2971"/>
              <a:ext cx="65" cy="64"/>
            </a:xfrm>
            <a:custGeom>
              <a:avLst/>
              <a:gdLst>
                <a:gd name="T0" fmla="*/ 40 w 40"/>
                <a:gd name="T1" fmla="*/ 33 h 39"/>
                <a:gd name="T2" fmla="*/ 40 w 40"/>
                <a:gd name="T3" fmla="*/ 6 h 39"/>
                <a:gd name="T4" fmla="*/ 35 w 40"/>
                <a:gd name="T5" fmla="*/ 0 h 39"/>
                <a:gd name="T6" fmla="*/ 6 w 40"/>
                <a:gd name="T7" fmla="*/ 0 h 39"/>
                <a:gd name="T8" fmla="*/ 0 w 40"/>
                <a:gd name="T9" fmla="*/ 6 h 39"/>
                <a:gd name="T10" fmla="*/ 0 w 40"/>
                <a:gd name="T11" fmla="*/ 33 h 39"/>
                <a:gd name="T12" fmla="*/ 6 w 40"/>
                <a:gd name="T13" fmla="*/ 39 h 39"/>
                <a:gd name="T14" fmla="*/ 35 w 40"/>
                <a:gd name="T15" fmla="*/ 39 h 39"/>
                <a:gd name="T16" fmla="*/ 40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40" y="3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38" y="0"/>
                    <a:pt x="3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9"/>
                    <a:pt x="40" y="36"/>
                    <a:pt x="40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1"/>
            <p:cNvSpPr/>
            <p:nvPr/>
          </p:nvSpPr>
          <p:spPr bwMode="auto">
            <a:xfrm>
              <a:off x="498" y="2971"/>
              <a:ext cx="48" cy="64"/>
            </a:xfrm>
            <a:custGeom>
              <a:avLst/>
              <a:gdLst>
                <a:gd name="T0" fmla="*/ 30 w 30"/>
                <a:gd name="T1" fmla="*/ 33 h 39"/>
                <a:gd name="T2" fmla="*/ 30 w 30"/>
                <a:gd name="T3" fmla="*/ 6 h 39"/>
                <a:gd name="T4" fmla="*/ 26 w 30"/>
                <a:gd name="T5" fmla="*/ 0 h 39"/>
                <a:gd name="T6" fmla="*/ 4 w 30"/>
                <a:gd name="T7" fmla="*/ 0 h 39"/>
                <a:gd name="T8" fmla="*/ 0 w 30"/>
                <a:gd name="T9" fmla="*/ 6 h 39"/>
                <a:gd name="T10" fmla="*/ 0 w 30"/>
                <a:gd name="T11" fmla="*/ 33 h 39"/>
                <a:gd name="T12" fmla="*/ 4 w 30"/>
                <a:gd name="T13" fmla="*/ 39 h 39"/>
                <a:gd name="T14" fmla="*/ 26 w 30"/>
                <a:gd name="T15" fmla="*/ 39 h 39"/>
                <a:gd name="T16" fmla="*/ 30 w 3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9">
                  <a:moveTo>
                    <a:pt x="30" y="33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30" y="36"/>
                    <a:pt x="30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2"/>
            <p:cNvSpPr/>
            <p:nvPr/>
          </p:nvSpPr>
          <p:spPr bwMode="auto">
            <a:xfrm>
              <a:off x="443" y="2971"/>
              <a:ext cx="47" cy="64"/>
            </a:xfrm>
            <a:custGeom>
              <a:avLst/>
              <a:gdLst>
                <a:gd name="T0" fmla="*/ 29 w 29"/>
                <a:gd name="T1" fmla="*/ 33 h 39"/>
                <a:gd name="T2" fmla="*/ 29 w 29"/>
                <a:gd name="T3" fmla="*/ 6 h 39"/>
                <a:gd name="T4" fmla="*/ 25 w 29"/>
                <a:gd name="T5" fmla="*/ 0 h 39"/>
                <a:gd name="T6" fmla="*/ 4 w 29"/>
                <a:gd name="T7" fmla="*/ 0 h 39"/>
                <a:gd name="T8" fmla="*/ 0 w 29"/>
                <a:gd name="T9" fmla="*/ 6 h 39"/>
                <a:gd name="T10" fmla="*/ 0 w 29"/>
                <a:gd name="T11" fmla="*/ 33 h 39"/>
                <a:gd name="T12" fmla="*/ 4 w 29"/>
                <a:gd name="T13" fmla="*/ 39 h 39"/>
                <a:gd name="T14" fmla="*/ 25 w 29"/>
                <a:gd name="T15" fmla="*/ 39 h 39"/>
                <a:gd name="T16" fmla="*/ 29 w 2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29" y="33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6"/>
                    <a:pt x="29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3"/>
            <p:cNvSpPr/>
            <p:nvPr/>
          </p:nvSpPr>
          <p:spPr bwMode="auto">
            <a:xfrm>
              <a:off x="355" y="2960"/>
              <a:ext cx="75" cy="75"/>
            </a:xfrm>
            <a:custGeom>
              <a:avLst/>
              <a:gdLst>
                <a:gd name="T0" fmla="*/ 46 w 46"/>
                <a:gd name="T1" fmla="*/ 39 h 46"/>
                <a:gd name="T2" fmla="*/ 46 w 46"/>
                <a:gd name="T3" fmla="*/ 7 h 46"/>
                <a:gd name="T4" fmla="*/ 40 w 46"/>
                <a:gd name="T5" fmla="*/ 0 h 46"/>
                <a:gd name="T6" fmla="*/ 6 w 46"/>
                <a:gd name="T7" fmla="*/ 0 h 46"/>
                <a:gd name="T8" fmla="*/ 0 w 46"/>
                <a:gd name="T9" fmla="*/ 7 h 46"/>
                <a:gd name="T10" fmla="*/ 0 w 46"/>
                <a:gd name="T11" fmla="*/ 39 h 46"/>
                <a:gd name="T12" fmla="*/ 6 w 46"/>
                <a:gd name="T13" fmla="*/ 46 h 46"/>
                <a:gd name="T14" fmla="*/ 40 w 46"/>
                <a:gd name="T15" fmla="*/ 46 h 46"/>
                <a:gd name="T16" fmla="*/ 46 w 46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46" y="39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6"/>
                    <a:pt x="6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6" y="42"/>
                    <a:pt x="46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4"/>
            <p:cNvSpPr/>
            <p:nvPr/>
          </p:nvSpPr>
          <p:spPr bwMode="auto">
            <a:xfrm>
              <a:off x="355" y="2882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5"/>
            <p:cNvSpPr/>
            <p:nvPr/>
          </p:nvSpPr>
          <p:spPr bwMode="auto">
            <a:xfrm>
              <a:off x="426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6"/>
            <p:cNvSpPr/>
            <p:nvPr/>
          </p:nvSpPr>
          <p:spPr bwMode="auto">
            <a:xfrm>
              <a:off x="493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7"/>
            <p:cNvSpPr/>
            <p:nvPr/>
          </p:nvSpPr>
          <p:spPr bwMode="auto">
            <a:xfrm>
              <a:off x="563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8"/>
            <p:cNvSpPr/>
            <p:nvPr/>
          </p:nvSpPr>
          <p:spPr bwMode="auto">
            <a:xfrm>
              <a:off x="631" y="2884"/>
              <a:ext cx="58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9"/>
            <p:cNvSpPr/>
            <p:nvPr/>
          </p:nvSpPr>
          <p:spPr bwMode="auto">
            <a:xfrm>
              <a:off x="699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0"/>
            <p:cNvSpPr/>
            <p:nvPr/>
          </p:nvSpPr>
          <p:spPr bwMode="auto">
            <a:xfrm>
              <a:off x="767" y="2884"/>
              <a:ext cx="58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1"/>
            <p:cNvSpPr/>
            <p:nvPr/>
          </p:nvSpPr>
          <p:spPr bwMode="auto">
            <a:xfrm>
              <a:off x="838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2"/>
            <p:cNvSpPr/>
            <p:nvPr/>
          </p:nvSpPr>
          <p:spPr bwMode="auto">
            <a:xfrm>
              <a:off x="905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3"/>
            <p:cNvSpPr/>
            <p:nvPr/>
          </p:nvSpPr>
          <p:spPr bwMode="auto">
            <a:xfrm>
              <a:off x="978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4"/>
            <p:cNvSpPr/>
            <p:nvPr/>
          </p:nvSpPr>
          <p:spPr bwMode="auto">
            <a:xfrm>
              <a:off x="1044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5"/>
            <p:cNvSpPr/>
            <p:nvPr/>
          </p:nvSpPr>
          <p:spPr bwMode="auto">
            <a:xfrm>
              <a:off x="1115" y="2884"/>
              <a:ext cx="59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6"/>
            <p:cNvSpPr/>
            <p:nvPr/>
          </p:nvSpPr>
          <p:spPr bwMode="auto">
            <a:xfrm>
              <a:off x="1182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7"/>
            <p:cNvSpPr/>
            <p:nvPr/>
          </p:nvSpPr>
          <p:spPr bwMode="auto">
            <a:xfrm>
              <a:off x="1196" y="2809"/>
              <a:ext cx="60" cy="64"/>
            </a:xfrm>
            <a:custGeom>
              <a:avLst/>
              <a:gdLst>
                <a:gd name="T0" fmla="*/ 0 w 37"/>
                <a:gd name="T1" fmla="*/ 33 h 39"/>
                <a:gd name="T2" fmla="*/ 5 w 37"/>
                <a:gd name="T3" fmla="*/ 39 h 39"/>
                <a:gd name="T4" fmla="*/ 32 w 37"/>
                <a:gd name="T5" fmla="*/ 39 h 39"/>
                <a:gd name="T6" fmla="*/ 37 w 37"/>
                <a:gd name="T7" fmla="*/ 33 h 39"/>
                <a:gd name="T8" fmla="*/ 37 w 37"/>
                <a:gd name="T9" fmla="*/ 6 h 39"/>
                <a:gd name="T10" fmla="*/ 32 w 37"/>
                <a:gd name="T11" fmla="*/ 0 h 39"/>
                <a:gd name="T12" fmla="*/ 5 w 37"/>
                <a:gd name="T13" fmla="*/ 0 h 39"/>
                <a:gd name="T14" fmla="*/ 0 w 37"/>
                <a:gd name="T15" fmla="*/ 6 h 39"/>
                <a:gd name="T16" fmla="*/ 0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33"/>
                  </a:move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1130" y="2809"/>
              <a:ext cx="60" cy="64"/>
            </a:xfrm>
            <a:custGeom>
              <a:avLst/>
              <a:gdLst>
                <a:gd name="T0" fmla="*/ 32 w 37"/>
                <a:gd name="T1" fmla="*/ 39 h 39"/>
                <a:gd name="T2" fmla="*/ 37 w 37"/>
                <a:gd name="T3" fmla="*/ 33 h 39"/>
                <a:gd name="T4" fmla="*/ 37 w 37"/>
                <a:gd name="T5" fmla="*/ 6 h 39"/>
                <a:gd name="T6" fmla="*/ 32 w 37"/>
                <a:gd name="T7" fmla="*/ 0 h 39"/>
                <a:gd name="T8" fmla="*/ 5 w 37"/>
                <a:gd name="T9" fmla="*/ 0 h 39"/>
                <a:gd name="T10" fmla="*/ 0 w 37"/>
                <a:gd name="T11" fmla="*/ 6 h 39"/>
                <a:gd name="T12" fmla="*/ 0 w 37"/>
                <a:gd name="T13" fmla="*/ 33 h 39"/>
                <a:gd name="T14" fmla="*/ 5 w 37"/>
                <a:gd name="T15" fmla="*/ 39 h 39"/>
                <a:gd name="T16" fmla="*/ 32 w 3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2" y="39"/>
                  </a:move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1059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992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1"/>
            <p:cNvSpPr/>
            <p:nvPr/>
          </p:nvSpPr>
          <p:spPr bwMode="auto">
            <a:xfrm>
              <a:off x="919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2"/>
            <p:cNvSpPr/>
            <p:nvPr/>
          </p:nvSpPr>
          <p:spPr bwMode="auto">
            <a:xfrm>
              <a:off x="853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3"/>
            <p:cNvSpPr/>
            <p:nvPr/>
          </p:nvSpPr>
          <p:spPr bwMode="auto">
            <a:xfrm>
              <a:off x="781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4"/>
            <p:cNvSpPr/>
            <p:nvPr/>
          </p:nvSpPr>
          <p:spPr bwMode="auto">
            <a:xfrm>
              <a:off x="713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6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6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645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579" y="2809"/>
              <a:ext cx="58" cy="64"/>
            </a:xfrm>
            <a:custGeom>
              <a:avLst/>
              <a:gdLst>
                <a:gd name="T0" fmla="*/ 36 w 36"/>
                <a:gd name="T1" fmla="*/ 33 h 39"/>
                <a:gd name="T2" fmla="*/ 36 w 36"/>
                <a:gd name="T3" fmla="*/ 6 h 39"/>
                <a:gd name="T4" fmla="*/ 31 w 36"/>
                <a:gd name="T5" fmla="*/ 0 h 39"/>
                <a:gd name="T6" fmla="*/ 5 w 36"/>
                <a:gd name="T7" fmla="*/ 0 h 39"/>
                <a:gd name="T8" fmla="*/ 0 w 36"/>
                <a:gd name="T9" fmla="*/ 6 h 39"/>
                <a:gd name="T10" fmla="*/ 0 w 36"/>
                <a:gd name="T11" fmla="*/ 33 h 39"/>
                <a:gd name="T12" fmla="*/ 5 w 36"/>
                <a:gd name="T13" fmla="*/ 39 h 39"/>
                <a:gd name="T14" fmla="*/ 31 w 36"/>
                <a:gd name="T15" fmla="*/ 39 h 39"/>
                <a:gd name="T16" fmla="*/ 36 w 36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36" y="33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7"/>
            <p:cNvSpPr/>
            <p:nvPr/>
          </p:nvSpPr>
          <p:spPr bwMode="auto">
            <a:xfrm>
              <a:off x="507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6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6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441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355" y="2806"/>
              <a:ext cx="75" cy="70"/>
            </a:xfrm>
            <a:custGeom>
              <a:avLst/>
              <a:gdLst>
                <a:gd name="T0" fmla="*/ 46 w 46"/>
                <a:gd name="T1" fmla="*/ 37 h 43"/>
                <a:gd name="T2" fmla="*/ 46 w 46"/>
                <a:gd name="T3" fmla="*/ 7 h 43"/>
                <a:gd name="T4" fmla="*/ 40 w 46"/>
                <a:gd name="T5" fmla="*/ 0 h 43"/>
                <a:gd name="T6" fmla="*/ 6 w 46"/>
                <a:gd name="T7" fmla="*/ 0 h 43"/>
                <a:gd name="T8" fmla="*/ 0 w 46"/>
                <a:gd name="T9" fmla="*/ 7 h 43"/>
                <a:gd name="T10" fmla="*/ 0 w 46"/>
                <a:gd name="T11" fmla="*/ 37 h 43"/>
                <a:gd name="T12" fmla="*/ 6 w 46"/>
                <a:gd name="T13" fmla="*/ 43 h 43"/>
                <a:gd name="T14" fmla="*/ 40 w 46"/>
                <a:gd name="T15" fmla="*/ 43 h 43"/>
                <a:gd name="T16" fmla="*/ 46 w 46"/>
                <a:gd name="T1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6" y="37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3" y="43"/>
                    <a:pt x="46" y="40"/>
                    <a:pt x="46" y="3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355" y="2740"/>
              <a:ext cx="60" cy="63"/>
            </a:xfrm>
            <a:custGeom>
              <a:avLst/>
              <a:gdLst>
                <a:gd name="T0" fmla="*/ 5 w 37"/>
                <a:gd name="T1" fmla="*/ 39 h 39"/>
                <a:gd name="T2" fmla="*/ 32 w 37"/>
                <a:gd name="T3" fmla="*/ 39 h 39"/>
                <a:gd name="T4" fmla="*/ 37 w 37"/>
                <a:gd name="T5" fmla="*/ 33 h 39"/>
                <a:gd name="T6" fmla="*/ 37 w 37"/>
                <a:gd name="T7" fmla="*/ 6 h 39"/>
                <a:gd name="T8" fmla="*/ 32 w 37"/>
                <a:gd name="T9" fmla="*/ 0 h 39"/>
                <a:gd name="T10" fmla="*/ 5 w 37"/>
                <a:gd name="T11" fmla="*/ 0 h 39"/>
                <a:gd name="T12" fmla="*/ 0 w 37"/>
                <a:gd name="T13" fmla="*/ 6 h 39"/>
                <a:gd name="T14" fmla="*/ 0 w 37"/>
                <a:gd name="T15" fmla="*/ 33 h 39"/>
                <a:gd name="T16" fmla="*/ 5 w 3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5" y="39"/>
                  </a:move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428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494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564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632" y="2740"/>
              <a:ext cx="59" cy="63"/>
            </a:xfrm>
            <a:custGeom>
              <a:avLst/>
              <a:gdLst>
                <a:gd name="T0" fmla="*/ 0 w 36"/>
                <a:gd name="T1" fmla="*/ 6 h 39"/>
                <a:gd name="T2" fmla="*/ 0 w 36"/>
                <a:gd name="T3" fmla="*/ 33 h 39"/>
                <a:gd name="T4" fmla="*/ 5 w 36"/>
                <a:gd name="T5" fmla="*/ 39 h 39"/>
                <a:gd name="T6" fmla="*/ 31 w 36"/>
                <a:gd name="T7" fmla="*/ 39 h 39"/>
                <a:gd name="T8" fmla="*/ 36 w 36"/>
                <a:gd name="T9" fmla="*/ 33 h 39"/>
                <a:gd name="T10" fmla="*/ 36 w 36"/>
                <a:gd name="T11" fmla="*/ 6 h 39"/>
                <a:gd name="T12" fmla="*/ 31 w 36"/>
                <a:gd name="T13" fmla="*/ 0 h 39"/>
                <a:gd name="T14" fmla="*/ 5 w 36"/>
                <a:gd name="T15" fmla="*/ 0 h 39"/>
                <a:gd name="T16" fmla="*/ 0 w 36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00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767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6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6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840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906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979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1046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1117" y="2740"/>
              <a:ext cx="58" cy="63"/>
            </a:xfrm>
            <a:custGeom>
              <a:avLst/>
              <a:gdLst>
                <a:gd name="T0" fmla="*/ 0 w 36"/>
                <a:gd name="T1" fmla="*/ 6 h 39"/>
                <a:gd name="T2" fmla="*/ 0 w 36"/>
                <a:gd name="T3" fmla="*/ 33 h 39"/>
                <a:gd name="T4" fmla="*/ 5 w 36"/>
                <a:gd name="T5" fmla="*/ 39 h 39"/>
                <a:gd name="T6" fmla="*/ 31 w 36"/>
                <a:gd name="T7" fmla="*/ 39 h 39"/>
                <a:gd name="T8" fmla="*/ 36 w 36"/>
                <a:gd name="T9" fmla="*/ 33 h 39"/>
                <a:gd name="T10" fmla="*/ 36 w 36"/>
                <a:gd name="T11" fmla="*/ 6 h 39"/>
                <a:gd name="T12" fmla="*/ 31 w 36"/>
                <a:gd name="T13" fmla="*/ 0 h 39"/>
                <a:gd name="T14" fmla="*/ 5 w 36"/>
                <a:gd name="T15" fmla="*/ 0 h 39"/>
                <a:gd name="T16" fmla="*/ 0 w 36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1183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1357" y="3404"/>
              <a:ext cx="279" cy="67"/>
            </a:xfrm>
            <a:prstGeom prst="rect">
              <a:avLst/>
            </a:pr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1205" y="2996"/>
              <a:ext cx="120" cy="397"/>
            </a:xfrm>
            <a:custGeom>
              <a:avLst/>
              <a:gdLst>
                <a:gd name="T0" fmla="*/ 71 w 74"/>
                <a:gd name="T1" fmla="*/ 238 h 245"/>
                <a:gd name="T2" fmla="*/ 71 w 74"/>
                <a:gd name="T3" fmla="*/ 131 h 245"/>
                <a:gd name="T4" fmla="*/ 48 w 74"/>
                <a:gd name="T5" fmla="*/ 80 h 245"/>
                <a:gd name="T6" fmla="*/ 8 w 74"/>
                <a:gd name="T7" fmla="*/ 43 h 245"/>
                <a:gd name="T8" fmla="*/ 6 w 74"/>
                <a:gd name="T9" fmla="*/ 77 h 245"/>
                <a:gd name="T10" fmla="*/ 0 w 74"/>
                <a:gd name="T11" fmla="*/ 165 h 245"/>
                <a:gd name="T12" fmla="*/ 74 w 74"/>
                <a:gd name="T13" fmla="*/ 245 h 245"/>
                <a:gd name="T14" fmla="*/ 71 w 74"/>
                <a:gd name="T15" fmla="*/ 23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5">
                  <a:moveTo>
                    <a:pt x="71" y="238"/>
                  </a:moveTo>
                  <a:cubicBezTo>
                    <a:pt x="71" y="131"/>
                    <a:pt x="71" y="131"/>
                    <a:pt x="71" y="131"/>
                  </a:cubicBezTo>
                  <a:cubicBezTo>
                    <a:pt x="37" y="131"/>
                    <a:pt x="45" y="111"/>
                    <a:pt x="48" y="80"/>
                  </a:cubicBezTo>
                  <a:cubicBezTo>
                    <a:pt x="51" y="51"/>
                    <a:pt x="25" y="0"/>
                    <a:pt x="8" y="43"/>
                  </a:cubicBezTo>
                  <a:cubicBezTo>
                    <a:pt x="18" y="50"/>
                    <a:pt x="25" y="79"/>
                    <a:pt x="6" y="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6" y="189"/>
                    <a:pt x="48" y="221"/>
                    <a:pt x="74" y="245"/>
                  </a:cubicBezTo>
                  <a:cubicBezTo>
                    <a:pt x="72" y="243"/>
                    <a:pt x="71" y="240"/>
                    <a:pt x="71" y="238"/>
                  </a:cubicBez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95"/>
            <p:cNvSpPr>
              <a:spLocks noEditPoints="1"/>
            </p:cNvSpPr>
            <p:nvPr/>
          </p:nvSpPr>
          <p:spPr bwMode="auto">
            <a:xfrm>
              <a:off x="1320" y="2829"/>
              <a:ext cx="353" cy="575"/>
            </a:xfrm>
            <a:custGeom>
              <a:avLst/>
              <a:gdLst>
                <a:gd name="T0" fmla="*/ 51 w 218"/>
                <a:gd name="T1" fmla="*/ 187 h 355"/>
                <a:gd name="T2" fmla="*/ 51 w 218"/>
                <a:gd name="T3" fmla="*/ 24 h 355"/>
                <a:gd name="T4" fmla="*/ 26 w 218"/>
                <a:gd name="T5" fmla="*/ 0 h 355"/>
                <a:gd name="T6" fmla="*/ 24 w 218"/>
                <a:gd name="T7" fmla="*/ 0 h 355"/>
                <a:gd name="T8" fmla="*/ 0 w 218"/>
                <a:gd name="T9" fmla="*/ 24 h 355"/>
                <a:gd name="T10" fmla="*/ 0 w 218"/>
                <a:gd name="T11" fmla="*/ 187 h 355"/>
                <a:gd name="T12" fmla="*/ 0 w 218"/>
                <a:gd name="T13" fmla="*/ 234 h 355"/>
                <a:gd name="T14" fmla="*/ 0 w 218"/>
                <a:gd name="T15" fmla="*/ 341 h 355"/>
                <a:gd name="T16" fmla="*/ 3 w 218"/>
                <a:gd name="T17" fmla="*/ 348 h 355"/>
                <a:gd name="T18" fmla="*/ 23 w 218"/>
                <a:gd name="T19" fmla="*/ 355 h 355"/>
                <a:gd name="T20" fmla="*/ 195 w 218"/>
                <a:gd name="T21" fmla="*/ 355 h 355"/>
                <a:gd name="T22" fmla="*/ 218 w 218"/>
                <a:gd name="T23" fmla="*/ 341 h 355"/>
                <a:gd name="T24" fmla="*/ 218 w 218"/>
                <a:gd name="T25" fmla="*/ 187 h 355"/>
                <a:gd name="T26" fmla="*/ 218 w 218"/>
                <a:gd name="T27" fmla="*/ 118 h 355"/>
                <a:gd name="T28" fmla="*/ 197 w 218"/>
                <a:gd name="T29" fmla="*/ 108 h 355"/>
                <a:gd name="T30" fmla="*/ 195 w 218"/>
                <a:gd name="T31" fmla="*/ 108 h 355"/>
                <a:gd name="T32" fmla="*/ 174 w 218"/>
                <a:gd name="T33" fmla="*/ 118 h 355"/>
                <a:gd name="T34" fmla="*/ 174 w 218"/>
                <a:gd name="T35" fmla="*/ 187 h 355"/>
                <a:gd name="T36" fmla="*/ 168 w 218"/>
                <a:gd name="T37" fmla="*/ 187 h 355"/>
                <a:gd name="T38" fmla="*/ 168 w 218"/>
                <a:gd name="T39" fmla="*/ 95 h 355"/>
                <a:gd name="T40" fmla="*/ 143 w 218"/>
                <a:gd name="T41" fmla="*/ 82 h 355"/>
                <a:gd name="T42" fmla="*/ 141 w 218"/>
                <a:gd name="T43" fmla="*/ 82 h 355"/>
                <a:gd name="T44" fmla="*/ 117 w 218"/>
                <a:gd name="T45" fmla="*/ 95 h 355"/>
                <a:gd name="T46" fmla="*/ 117 w 218"/>
                <a:gd name="T47" fmla="*/ 187 h 355"/>
                <a:gd name="T48" fmla="*/ 109 w 218"/>
                <a:gd name="T49" fmla="*/ 187 h 355"/>
                <a:gd name="T50" fmla="*/ 109 w 218"/>
                <a:gd name="T51" fmla="*/ 72 h 355"/>
                <a:gd name="T52" fmla="*/ 85 w 218"/>
                <a:gd name="T53" fmla="*/ 56 h 355"/>
                <a:gd name="T54" fmla="*/ 83 w 218"/>
                <a:gd name="T55" fmla="*/ 56 h 355"/>
                <a:gd name="T56" fmla="*/ 58 w 218"/>
                <a:gd name="T57" fmla="*/ 72 h 355"/>
                <a:gd name="T58" fmla="*/ 58 w 218"/>
                <a:gd name="T59" fmla="*/ 187 h 355"/>
                <a:gd name="T60" fmla="*/ 51 w 218"/>
                <a:gd name="T61" fmla="*/ 187 h 355"/>
                <a:gd name="T62" fmla="*/ 42 w 218"/>
                <a:gd name="T63" fmla="*/ 51 h 355"/>
                <a:gd name="T64" fmla="*/ 8 w 218"/>
                <a:gd name="T65" fmla="*/ 51 h 355"/>
                <a:gd name="T66" fmla="*/ 8 w 218"/>
                <a:gd name="T67" fmla="*/ 17 h 355"/>
                <a:gd name="T68" fmla="*/ 25 w 218"/>
                <a:gd name="T69" fmla="*/ 12 h 355"/>
                <a:gd name="T70" fmla="*/ 26 w 218"/>
                <a:gd name="T71" fmla="*/ 12 h 355"/>
                <a:gd name="T72" fmla="*/ 42 w 218"/>
                <a:gd name="T73" fmla="*/ 17 h 355"/>
                <a:gd name="T74" fmla="*/ 42 w 218"/>
                <a:gd name="T75" fmla="*/ 5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" h="355">
                  <a:moveTo>
                    <a:pt x="51" y="187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11"/>
                    <a:pt x="40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3"/>
                    <a:pt x="1" y="346"/>
                    <a:pt x="3" y="348"/>
                  </a:cubicBezTo>
                  <a:cubicBezTo>
                    <a:pt x="7" y="352"/>
                    <a:pt x="14" y="355"/>
                    <a:pt x="23" y="355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208" y="355"/>
                    <a:pt x="218" y="349"/>
                    <a:pt x="218" y="341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8" y="113"/>
                    <a:pt x="208" y="108"/>
                    <a:pt x="197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84" y="108"/>
                    <a:pt x="174" y="113"/>
                    <a:pt x="174" y="118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68" y="187"/>
                    <a:pt x="168" y="187"/>
                    <a:pt x="168" y="187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88"/>
                    <a:pt x="157" y="82"/>
                    <a:pt x="143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28" y="82"/>
                    <a:pt x="117" y="88"/>
                    <a:pt x="117" y="95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63"/>
                    <a:pt x="98" y="56"/>
                    <a:pt x="85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6"/>
                    <a:pt x="58" y="63"/>
                    <a:pt x="58" y="72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1" y="187"/>
                    <a:pt x="51" y="187"/>
                    <a:pt x="51" y="187"/>
                  </a:cubicBezTo>
                  <a:close/>
                  <a:moveTo>
                    <a:pt x="42" y="51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4"/>
                    <a:pt x="16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5" y="12"/>
                    <a:pt x="42" y="14"/>
                    <a:pt x="42" y="17"/>
                  </a:cubicBezTo>
                  <a:lnTo>
                    <a:pt x="42" y="51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1333" y="2848"/>
              <a:ext cx="55" cy="63"/>
            </a:xfrm>
            <a:custGeom>
              <a:avLst/>
              <a:gdLst>
                <a:gd name="T0" fmla="*/ 34 w 34"/>
                <a:gd name="T1" fmla="*/ 39 h 39"/>
                <a:gd name="T2" fmla="*/ 34 w 34"/>
                <a:gd name="T3" fmla="*/ 5 h 39"/>
                <a:gd name="T4" fmla="*/ 18 w 34"/>
                <a:gd name="T5" fmla="*/ 0 h 39"/>
                <a:gd name="T6" fmla="*/ 17 w 34"/>
                <a:gd name="T7" fmla="*/ 0 h 39"/>
                <a:gd name="T8" fmla="*/ 0 w 34"/>
                <a:gd name="T9" fmla="*/ 5 h 39"/>
                <a:gd name="T10" fmla="*/ 0 w 34"/>
                <a:gd name="T11" fmla="*/ 39 h 39"/>
                <a:gd name="T12" fmla="*/ 34 w 3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9">
                  <a:moveTo>
                    <a:pt x="34" y="39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27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1214" y="3065"/>
              <a:ext cx="31" cy="59"/>
            </a:xfrm>
            <a:custGeom>
              <a:avLst/>
              <a:gdLst>
                <a:gd name="T0" fmla="*/ 0 w 19"/>
                <a:gd name="T1" fmla="*/ 34 h 36"/>
                <a:gd name="T2" fmla="*/ 2 w 19"/>
                <a:gd name="T3" fmla="*/ 0 h 36"/>
                <a:gd name="T4" fmla="*/ 0 w 19"/>
                <a:gd name="T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6">
                  <a:moveTo>
                    <a:pt x="0" y="34"/>
                  </a:moveTo>
                  <a:cubicBezTo>
                    <a:pt x="19" y="36"/>
                    <a:pt x="12" y="7"/>
                    <a:pt x="2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320" y="3471"/>
              <a:ext cx="353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99"/>
            <p:cNvSpPr>
              <a:spLocks noChangeArrowheads="1"/>
            </p:cNvSpPr>
            <p:nvPr/>
          </p:nvSpPr>
          <p:spPr bwMode="auto">
            <a:xfrm>
              <a:off x="1320" y="3566"/>
              <a:ext cx="353" cy="77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00"/>
            <p:cNvSpPr>
              <a:spLocks noChangeArrowheads="1"/>
            </p:cNvSpPr>
            <p:nvPr/>
          </p:nvSpPr>
          <p:spPr bwMode="auto">
            <a:xfrm>
              <a:off x="558" y="3445"/>
              <a:ext cx="267" cy="63"/>
            </a:xfrm>
            <a:prstGeom prst="rect">
              <a:avLst/>
            </a:pr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1"/>
            <p:cNvSpPr>
              <a:spLocks noEditPoints="1"/>
            </p:cNvSpPr>
            <p:nvPr/>
          </p:nvSpPr>
          <p:spPr bwMode="auto">
            <a:xfrm>
              <a:off x="522" y="2882"/>
              <a:ext cx="451" cy="563"/>
            </a:xfrm>
            <a:custGeom>
              <a:avLst/>
              <a:gdLst>
                <a:gd name="T0" fmla="*/ 42 w 278"/>
                <a:gd name="T1" fmla="*/ 78 h 347"/>
                <a:gd name="T2" fmla="*/ 42 w 278"/>
                <a:gd name="T3" fmla="*/ 186 h 347"/>
                <a:gd name="T4" fmla="*/ 48 w 278"/>
                <a:gd name="T5" fmla="*/ 186 h 347"/>
                <a:gd name="T6" fmla="*/ 48 w 278"/>
                <a:gd name="T7" fmla="*/ 57 h 347"/>
                <a:gd name="T8" fmla="*/ 72 w 278"/>
                <a:gd name="T9" fmla="*/ 38 h 347"/>
                <a:gd name="T10" fmla="*/ 74 w 278"/>
                <a:gd name="T11" fmla="*/ 38 h 347"/>
                <a:gd name="T12" fmla="*/ 97 w 278"/>
                <a:gd name="T13" fmla="*/ 57 h 347"/>
                <a:gd name="T14" fmla="*/ 97 w 278"/>
                <a:gd name="T15" fmla="*/ 186 h 347"/>
                <a:gd name="T16" fmla="*/ 105 w 278"/>
                <a:gd name="T17" fmla="*/ 186 h 347"/>
                <a:gd name="T18" fmla="*/ 105 w 278"/>
                <a:gd name="T19" fmla="*/ 23 h 347"/>
                <a:gd name="T20" fmla="*/ 128 w 278"/>
                <a:gd name="T21" fmla="*/ 0 h 347"/>
                <a:gd name="T22" fmla="*/ 130 w 278"/>
                <a:gd name="T23" fmla="*/ 0 h 347"/>
                <a:gd name="T24" fmla="*/ 153 w 278"/>
                <a:gd name="T25" fmla="*/ 23 h 347"/>
                <a:gd name="T26" fmla="*/ 153 w 278"/>
                <a:gd name="T27" fmla="*/ 186 h 347"/>
                <a:gd name="T28" fmla="*/ 161 w 278"/>
                <a:gd name="T29" fmla="*/ 186 h 347"/>
                <a:gd name="T30" fmla="*/ 161 w 278"/>
                <a:gd name="T31" fmla="*/ 48 h 347"/>
                <a:gd name="T32" fmla="*/ 184 w 278"/>
                <a:gd name="T33" fmla="*/ 28 h 347"/>
                <a:gd name="T34" fmla="*/ 186 w 278"/>
                <a:gd name="T35" fmla="*/ 28 h 347"/>
                <a:gd name="T36" fmla="*/ 209 w 278"/>
                <a:gd name="T37" fmla="*/ 48 h 347"/>
                <a:gd name="T38" fmla="*/ 209 w 278"/>
                <a:gd name="T39" fmla="*/ 186 h 347"/>
                <a:gd name="T40" fmla="*/ 209 w 278"/>
                <a:gd name="T41" fmla="*/ 230 h 347"/>
                <a:gd name="T42" fmla="*/ 231 w 278"/>
                <a:gd name="T43" fmla="*/ 182 h 347"/>
                <a:gd name="T44" fmla="*/ 270 w 278"/>
                <a:gd name="T45" fmla="*/ 146 h 347"/>
                <a:gd name="T46" fmla="*/ 272 w 278"/>
                <a:gd name="T47" fmla="*/ 179 h 347"/>
                <a:gd name="T48" fmla="*/ 278 w 278"/>
                <a:gd name="T49" fmla="*/ 263 h 347"/>
                <a:gd name="T50" fmla="*/ 187 w 278"/>
                <a:gd name="T51" fmla="*/ 347 h 347"/>
                <a:gd name="T52" fmla="*/ 22 w 278"/>
                <a:gd name="T53" fmla="*/ 347 h 347"/>
                <a:gd name="T54" fmla="*/ 0 w 278"/>
                <a:gd name="T55" fmla="*/ 333 h 347"/>
                <a:gd name="T56" fmla="*/ 0 w 278"/>
                <a:gd name="T57" fmla="*/ 186 h 347"/>
                <a:gd name="T58" fmla="*/ 0 w 278"/>
                <a:gd name="T59" fmla="*/ 78 h 347"/>
                <a:gd name="T60" fmla="*/ 21 w 278"/>
                <a:gd name="T61" fmla="*/ 63 h 347"/>
                <a:gd name="T62" fmla="*/ 22 w 278"/>
                <a:gd name="T63" fmla="*/ 63 h 347"/>
                <a:gd name="T64" fmla="*/ 42 w 278"/>
                <a:gd name="T65" fmla="*/ 78 h 347"/>
                <a:gd name="T66" fmla="*/ 169 w 278"/>
                <a:gd name="T67" fmla="*/ 71 h 347"/>
                <a:gd name="T68" fmla="*/ 201 w 278"/>
                <a:gd name="T69" fmla="*/ 71 h 347"/>
                <a:gd name="T70" fmla="*/ 201 w 278"/>
                <a:gd name="T71" fmla="*/ 42 h 347"/>
                <a:gd name="T72" fmla="*/ 186 w 278"/>
                <a:gd name="T73" fmla="*/ 38 h 347"/>
                <a:gd name="T74" fmla="*/ 184 w 278"/>
                <a:gd name="T75" fmla="*/ 38 h 347"/>
                <a:gd name="T76" fmla="*/ 169 w 278"/>
                <a:gd name="T77" fmla="*/ 42 h 347"/>
                <a:gd name="T78" fmla="*/ 169 w 278"/>
                <a:gd name="T79" fmla="*/ 71 h 347"/>
                <a:gd name="T80" fmla="*/ 113 w 278"/>
                <a:gd name="T81" fmla="*/ 48 h 347"/>
                <a:gd name="T82" fmla="*/ 145 w 278"/>
                <a:gd name="T83" fmla="*/ 48 h 347"/>
                <a:gd name="T84" fmla="*/ 145 w 278"/>
                <a:gd name="T85" fmla="*/ 16 h 347"/>
                <a:gd name="T86" fmla="*/ 129 w 278"/>
                <a:gd name="T87" fmla="*/ 12 h 347"/>
                <a:gd name="T88" fmla="*/ 128 w 278"/>
                <a:gd name="T89" fmla="*/ 12 h 347"/>
                <a:gd name="T90" fmla="*/ 113 w 278"/>
                <a:gd name="T91" fmla="*/ 16 h 347"/>
                <a:gd name="T92" fmla="*/ 113 w 278"/>
                <a:gd name="T93" fmla="*/ 48 h 347"/>
                <a:gd name="T94" fmla="*/ 57 w 278"/>
                <a:gd name="T95" fmla="*/ 78 h 347"/>
                <a:gd name="T96" fmla="*/ 89 w 278"/>
                <a:gd name="T97" fmla="*/ 78 h 347"/>
                <a:gd name="T98" fmla="*/ 89 w 278"/>
                <a:gd name="T99" fmla="*/ 51 h 347"/>
                <a:gd name="T100" fmla="*/ 73 w 278"/>
                <a:gd name="T101" fmla="*/ 48 h 347"/>
                <a:gd name="T102" fmla="*/ 72 w 278"/>
                <a:gd name="T103" fmla="*/ 48 h 347"/>
                <a:gd name="T104" fmla="*/ 57 w 278"/>
                <a:gd name="T105" fmla="*/ 51 h 347"/>
                <a:gd name="T106" fmla="*/ 57 w 278"/>
                <a:gd name="T107" fmla="*/ 78 h 347"/>
                <a:gd name="T108" fmla="*/ 8 w 278"/>
                <a:gd name="T109" fmla="*/ 100 h 347"/>
                <a:gd name="T110" fmla="*/ 35 w 278"/>
                <a:gd name="T111" fmla="*/ 100 h 347"/>
                <a:gd name="T112" fmla="*/ 35 w 278"/>
                <a:gd name="T113" fmla="*/ 74 h 347"/>
                <a:gd name="T114" fmla="*/ 22 w 278"/>
                <a:gd name="T115" fmla="*/ 71 h 347"/>
                <a:gd name="T116" fmla="*/ 21 w 278"/>
                <a:gd name="T117" fmla="*/ 71 h 347"/>
                <a:gd name="T118" fmla="*/ 8 w 278"/>
                <a:gd name="T119" fmla="*/ 74 h 347"/>
                <a:gd name="T120" fmla="*/ 8 w 278"/>
                <a:gd name="T121" fmla="*/ 10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47">
                  <a:moveTo>
                    <a:pt x="42" y="78"/>
                  </a:moveTo>
                  <a:cubicBezTo>
                    <a:pt x="42" y="186"/>
                    <a:pt x="42" y="186"/>
                    <a:pt x="42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46"/>
                    <a:pt x="59" y="38"/>
                    <a:pt x="72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7" y="38"/>
                    <a:pt x="97" y="46"/>
                    <a:pt x="97" y="57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10"/>
                    <a:pt x="115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3" y="0"/>
                    <a:pt x="153" y="10"/>
                    <a:pt x="153" y="23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37"/>
                    <a:pt x="171" y="28"/>
                    <a:pt x="184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99" y="28"/>
                    <a:pt x="209" y="37"/>
                    <a:pt x="209" y="48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9" y="230"/>
                    <a:pt x="209" y="230"/>
                    <a:pt x="209" y="230"/>
                  </a:cubicBezTo>
                  <a:cubicBezTo>
                    <a:pt x="241" y="230"/>
                    <a:pt x="234" y="212"/>
                    <a:pt x="231" y="182"/>
                  </a:cubicBezTo>
                  <a:cubicBezTo>
                    <a:pt x="229" y="154"/>
                    <a:pt x="253" y="105"/>
                    <a:pt x="270" y="146"/>
                  </a:cubicBezTo>
                  <a:cubicBezTo>
                    <a:pt x="260" y="153"/>
                    <a:pt x="254" y="180"/>
                    <a:pt x="272" y="179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57" y="282"/>
                    <a:pt x="215" y="347"/>
                    <a:pt x="187" y="347"/>
                  </a:cubicBezTo>
                  <a:cubicBezTo>
                    <a:pt x="22" y="347"/>
                    <a:pt x="22" y="347"/>
                    <a:pt x="22" y="347"/>
                  </a:cubicBezTo>
                  <a:cubicBezTo>
                    <a:pt x="10" y="347"/>
                    <a:pt x="0" y="340"/>
                    <a:pt x="0" y="33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0"/>
                    <a:pt x="10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33" y="63"/>
                    <a:pt x="42" y="70"/>
                    <a:pt x="42" y="78"/>
                  </a:cubicBezTo>
                  <a:close/>
                  <a:moveTo>
                    <a:pt x="169" y="71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1" y="40"/>
                    <a:pt x="194" y="38"/>
                    <a:pt x="186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76" y="38"/>
                    <a:pt x="169" y="40"/>
                    <a:pt x="169" y="42"/>
                  </a:cubicBezTo>
                  <a:cubicBezTo>
                    <a:pt x="169" y="71"/>
                    <a:pt x="169" y="71"/>
                    <a:pt x="169" y="71"/>
                  </a:cubicBezTo>
                  <a:close/>
                  <a:moveTo>
                    <a:pt x="113" y="48"/>
                  </a:moveTo>
                  <a:cubicBezTo>
                    <a:pt x="145" y="48"/>
                    <a:pt x="145" y="48"/>
                    <a:pt x="145" y="48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4"/>
                    <a:pt x="138" y="12"/>
                    <a:pt x="129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0" y="12"/>
                    <a:pt x="113" y="14"/>
                    <a:pt x="113" y="16"/>
                  </a:cubicBezTo>
                  <a:cubicBezTo>
                    <a:pt x="113" y="48"/>
                    <a:pt x="113" y="48"/>
                    <a:pt x="113" y="48"/>
                  </a:cubicBezTo>
                  <a:close/>
                  <a:moveTo>
                    <a:pt x="57" y="78"/>
                  </a:moveTo>
                  <a:cubicBezTo>
                    <a:pt x="89" y="78"/>
                    <a:pt x="89" y="78"/>
                    <a:pt x="89" y="78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49"/>
                    <a:pt x="82" y="48"/>
                    <a:pt x="7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4" y="48"/>
                    <a:pt x="57" y="49"/>
                    <a:pt x="57" y="51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8" y="100"/>
                  </a:moveTo>
                  <a:cubicBezTo>
                    <a:pt x="35" y="100"/>
                    <a:pt x="35" y="100"/>
                    <a:pt x="35" y="100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2"/>
                    <a:pt x="29" y="71"/>
                    <a:pt x="22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4" y="71"/>
                    <a:pt x="8" y="72"/>
                    <a:pt x="8" y="74"/>
                  </a:cubicBezTo>
                  <a:lnTo>
                    <a:pt x="8" y="100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535" y="2997"/>
              <a:ext cx="44" cy="47"/>
            </a:xfrm>
            <a:custGeom>
              <a:avLst/>
              <a:gdLst>
                <a:gd name="T0" fmla="*/ 27 w 27"/>
                <a:gd name="T1" fmla="*/ 3 h 29"/>
                <a:gd name="T2" fmla="*/ 27 w 27"/>
                <a:gd name="T3" fmla="*/ 29 h 29"/>
                <a:gd name="T4" fmla="*/ 0 w 27"/>
                <a:gd name="T5" fmla="*/ 29 h 29"/>
                <a:gd name="T6" fmla="*/ 0 w 27"/>
                <a:gd name="T7" fmla="*/ 3 h 29"/>
                <a:gd name="T8" fmla="*/ 13 w 27"/>
                <a:gd name="T9" fmla="*/ 0 h 29"/>
                <a:gd name="T10" fmla="*/ 14 w 27"/>
                <a:gd name="T11" fmla="*/ 0 h 29"/>
                <a:gd name="T12" fmla="*/ 27 w 27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9">
                  <a:moveTo>
                    <a:pt x="27" y="3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6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1"/>
                    <a:pt x="27" y="3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614" y="2960"/>
              <a:ext cx="52" cy="49"/>
            </a:xfrm>
            <a:custGeom>
              <a:avLst/>
              <a:gdLst>
                <a:gd name="T0" fmla="*/ 0 w 32"/>
                <a:gd name="T1" fmla="*/ 30 h 30"/>
                <a:gd name="T2" fmla="*/ 0 w 32"/>
                <a:gd name="T3" fmla="*/ 3 h 30"/>
                <a:gd name="T4" fmla="*/ 15 w 32"/>
                <a:gd name="T5" fmla="*/ 0 h 30"/>
                <a:gd name="T6" fmla="*/ 16 w 32"/>
                <a:gd name="T7" fmla="*/ 0 h 30"/>
                <a:gd name="T8" fmla="*/ 32 w 32"/>
                <a:gd name="T9" fmla="*/ 3 h 30"/>
                <a:gd name="T10" fmla="*/ 32 w 32"/>
                <a:gd name="T11" fmla="*/ 30 h 30"/>
                <a:gd name="T12" fmla="*/ 0 w 3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0" y="3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7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1"/>
                    <a:pt x="32" y="3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705" y="2902"/>
              <a:ext cx="52" cy="58"/>
            </a:xfrm>
            <a:custGeom>
              <a:avLst/>
              <a:gdLst>
                <a:gd name="T0" fmla="*/ 0 w 32"/>
                <a:gd name="T1" fmla="*/ 36 h 36"/>
                <a:gd name="T2" fmla="*/ 0 w 32"/>
                <a:gd name="T3" fmla="*/ 4 h 36"/>
                <a:gd name="T4" fmla="*/ 15 w 32"/>
                <a:gd name="T5" fmla="*/ 0 h 36"/>
                <a:gd name="T6" fmla="*/ 16 w 32"/>
                <a:gd name="T7" fmla="*/ 0 h 36"/>
                <a:gd name="T8" fmla="*/ 32 w 32"/>
                <a:gd name="T9" fmla="*/ 4 h 36"/>
                <a:gd name="T10" fmla="*/ 32 w 32"/>
                <a:gd name="T11" fmla="*/ 36 h 36"/>
                <a:gd name="T12" fmla="*/ 0 w 3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0" y="3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796" y="2944"/>
              <a:ext cx="52" cy="53"/>
            </a:xfrm>
            <a:custGeom>
              <a:avLst/>
              <a:gdLst>
                <a:gd name="T0" fmla="*/ 0 w 32"/>
                <a:gd name="T1" fmla="*/ 33 h 33"/>
                <a:gd name="T2" fmla="*/ 0 w 32"/>
                <a:gd name="T3" fmla="*/ 4 h 33"/>
                <a:gd name="T4" fmla="*/ 15 w 32"/>
                <a:gd name="T5" fmla="*/ 0 h 33"/>
                <a:gd name="T6" fmla="*/ 17 w 32"/>
                <a:gd name="T7" fmla="*/ 0 h 33"/>
                <a:gd name="T8" fmla="*/ 32 w 32"/>
                <a:gd name="T9" fmla="*/ 4 h 33"/>
                <a:gd name="T10" fmla="*/ 32 w 32"/>
                <a:gd name="T11" fmla="*/ 33 h 33"/>
                <a:gd name="T12" fmla="*/ 0 w 3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3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2" y="2"/>
                    <a:pt x="32" y="4"/>
                  </a:cubicBezTo>
                  <a:cubicBezTo>
                    <a:pt x="32" y="33"/>
                    <a:pt x="32" y="33"/>
                    <a:pt x="32" y="33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934" y="3119"/>
              <a:ext cx="29" cy="55"/>
            </a:xfrm>
            <a:custGeom>
              <a:avLst/>
              <a:gdLst>
                <a:gd name="T0" fmla="*/ 18 w 18"/>
                <a:gd name="T1" fmla="*/ 33 h 34"/>
                <a:gd name="T2" fmla="*/ 16 w 18"/>
                <a:gd name="T3" fmla="*/ 0 h 34"/>
                <a:gd name="T4" fmla="*/ 18 w 18"/>
                <a:gd name="T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4">
                  <a:moveTo>
                    <a:pt x="18" y="33"/>
                  </a:moveTo>
                  <a:cubicBezTo>
                    <a:pt x="0" y="34"/>
                    <a:pt x="6" y="7"/>
                    <a:pt x="16" y="0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07"/>
            <p:cNvSpPr>
              <a:spLocks noChangeArrowheads="1"/>
            </p:cNvSpPr>
            <p:nvPr/>
          </p:nvSpPr>
          <p:spPr bwMode="auto">
            <a:xfrm>
              <a:off x="522" y="3508"/>
              <a:ext cx="33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08"/>
            <p:cNvSpPr>
              <a:spLocks noChangeArrowheads="1"/>
            </p:cNvSpPr>
            <p:nvPr/>
          </p:nvSpPr>
          <p:spPr bwMode="auto">
            <a:xfrm>
              <a:off x="522" y="3591"/>
              <a:ext cx="339" cy="74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组合 233"/>
          <p:cNvGrpSpPr/>
          <p:nvPr/>
        </p:nvGrpSpPr>
        <p:grpSpPr>
          <a:xfrm>
            <a:off x="2611318" y="1308073"/>
            <a:ext cx="3627620" cy="4333462"/>
            <a:chOff x="2261947" y="1756576"/>
            <a:chExt cx="3627620" cy="4333462"/>
          </a:xfrm>
        </p:grpSpPr>
        <p:sp>
          <p:nvSpPr>
            <p:cNvPr id="52" name="Freeform 5"/>
            <p:cNvSpPr/>
            <p:nvPr/>
          </p:nvSpPr>
          <p:spPr bwMode="auto">
            <a:xfrm>
              <a:off x="4022027" y="3788134"/>
              <a:ext cx="107460" cy="2301904"/>
            </a:xfrm>
            <a:custGeom>
              <a:avLst/>
              <a:gdLst>
                <a:gd name="T0" fmla="*/ 20 w 40"/>
                <a:gd name="T1" fmla="*/ 860 h 860"/>
                <a:gd name="T2" fmla="*/ 0 w 40"/>
                <a:gd name="T3" fmla="*/ 840 h 860"/>
                <a:gd name="T4" fmla="*/ 0 w 40"/>
                <a:gd name="T5" fmla="*/ 20 h 860"/>
                <a:gd name="T6" fmla="*/ 20 w 40"/>
                <a:gd name="T7" fmla="*/ 0 h 860"/>
                <a:gd name="T8" fmla="*/ 40 w 40"/>
                <a:gd name="T9" fmla="*/ 20 h 860"/>
                <a:gd name="T10" fmla="*/ 40 w 40"/>
                <a:gd name="T11" fmla="*/ 840 h 860"/>
                <a:gd name="T12" fmla="*/ 20 w 40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60">
                  <a:moveTo>
                    <a:pt x="20" y="860"/>
                  </a:moveTo>
                  <a:cubicBezTo>
                    <a:pt x="9" y="860"/>
                    <a:pt x="0" y="851"/>
                    <a:pt x="0" y="8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40"/>
                    <a:pt x="40" y="840"/>
                    <a:pt x="40" y="840"/>
                  </a:cubicBezTo>
                  <a:cubicBezTo>
                    <a:pt x="40" y="851"/>
                    <a:pt x="31" y="860"/>
                    <a:pt x="20" y="860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511818" y="3831118"/>
              <a:ext cx="770318" cy="2215936"/>
            </a:xfrm>
            <a:custGeom>
              <a:avLst/>
              <a:gdLst>
                <a:gd name="T0" fmla="*/ 272 w 288"/>
                <a:gd name="T1" fmla="*/ 825 h 828"/>
                <a:gd name="T2" fmla="*/ 247 w 288"/>
                <a:gd name="T3" fmla="*/ 812 h 828"/>
                <a:gd name="T4" fmla="*/ 4 w 288"/>
                <a:gd name="T5" fmla="*/ 28 h 828"/>
                <a:gd name="T6" fmla="*/ 17 w 288"/>
                <a:gd name="T7" fmla="*/ 3 h 828"/>
                <a:gd name="T8" fmla="*/ 42 w 288"/>
                <a:gd name="T9" fmla="*/ 16 h 828"/>
                <a:gd name="T10" fmla="*/ 285 w 288"/>
                <a:gd name="T11" fmla="*/ 800 h 828"/>
                <a:gd name="T12" fmla="*/ 272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272" y="825"/>
                  </a:moveTo>
                  <a:cubicBezTo>
                    <a:pt x="261" y="828"/>
                    <a:pt x="250" y="822"/>
                    <a:pt x="247" y="81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7" y="0"/>
                    <a:pt x="39" y="6"/>
                    <a:pt x="42" y="16"/>
                  </a:cubicBezTo>
                  <a:cubicBezTo>
                    <a:pt x="285" y="800"/>
                    <a:pt x="285" y="800"/>
                    <a:pt x="285" y="800"/>
                  </a:cubicBezTo>
                  <a:cubicBezTo>
                    <a:pt x="288" y="810"/>
                    <a:pt x="282" y="822"/>
                    <a:pt x="272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888608" y="3831118"/>
              <a:ext cx="770318" cy="2215936"/>
            </a:xfrm>
            <a:custGeom>
              <a:avLst/>
              <a:gdLst>
                <a:gd name="T0" fmla="*/ 16 w 288"/>
                <a:gd name="T1" fmla="*/ 825 h 828"/>
                <a:gd name="T2" fmla="*/ 42 w 288"/>
                <a:gd name="T3" fmla="*/ 812 h 828"/>
                <a:gd name="T4" fmla="*/ 285 w 288"/>
                <a:gd name="T5" fmla="*/ 28 h 828"/>
                <a:gd name="T6" fmla="*/ 271 w 288"/>
                <a:gd name="T7" fmla="*/ 3 h 828"/>
                <a:gd name="T8" fmla="*/ 246 w 288"/>
                <a:gd name="T9" fmla="*/ 16 h 828"/>
                <a:gd name="T10" fmla="*/ 3 w 288"/>
                <a:gd name="T11" fmla="*/ 800 h 828"/>
                <a:gd name="T12" fmla="*/ 16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16" y="825"/>
                  </a:moveTo>
                  <a:cubicBezTo>
                    <a:pt x="27" y="828"/>
                    <a:pt x="38" y="822"/>
                    <a:pt x="42" y="812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8" y="18"/>
                    <a:pt x="282" y="6"/>
                    <a:pt x="271" y="3"/>
                  </a:cubicBezTo>
                  <a:cubicBezTo>
                    <a:pt x="261" y="0"/>
                    <a:pt x="250" y="6"/>
                    <a:pt x="246" y="16"/>
                  </a:cubicBezTo>
                  <a:cubicBezTo>
                    <a:pt x="3" y="800"/>
                    <a:pt x="3" y="800"/>
                    <a:pt x="3" y="800"/>
                  </a:cubicBezTo>
                  <a:cubicBezTo>
                    <a:pt x="0" y="810"/>
                    <a:pt x="6" y="822"/>
                    <a:pt x="16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2345653" y="1997513"/>
              <a:ext cx="3461339" cy="2376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261947" y="1856118"/>
              <a:ext cx="3627620" cy="192297"/>
            </a:xfrm>
            <a:custGeom>
              <a:avLst/>
              <a:gdLst>
                <a:gd name="T0" fmla="*/ 1356 w 1356"/>
                <a:gd name="T1" fmla="*/ 36 h 72"/>
                <a:gd name="T2" fmla="*/ 1297 w 1356"/>
                <a:gd name="T3" fmla="*/ 72 h 72"/>
                <a:gd name="T4" fmla="*/ 59 w 1356"/>
                <a:gd name="T5" fmla="*/ 72 h 72"/>
                <a:gd name="T6" fmla="*/ 0 w 1356"/>
                <a:gd name="T7" fmla="*/ 36 h 72"/>
                <a:gd name="T8" fmla="*/ 59 w 1356"/>
                <a:gd name="T9" fmla="*/ 0 h 72"/>
                <a:gd name="T10" fmla="*/ 1297 w 1356"/>
                <a:gd name="T11" fmla="*/ 0 h 72"/>
                <a:gd name="T12" fmla="*/ 1356 w 13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72">
                  <a:moveTo>
                    <a:pt x="1356" y="36"/>
                  </a:moveTo>
                  <a:cubicBezTo>
                    <a:pt x="1356" y="56"/>
                    <a:pt x="1329" y="72"/>
                    <a:pt x="129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26" y="72"/>
                    <a:pt x="0" y="56"/>
                    <a:pt x="0" y="36"/>
                  </a:cubicBezTo>
                  <a:cubicBezTo>
                    <a:pt x="0" y="16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6"/>
                    <a:pt x="1356" y="36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2261947" y="4307335"/>
              <a:ext cx="3627620" cy="222838"/>
            </a:xfrm>
            <a:custGeom>
              <a:avLst/>
              <a:gdLst>
                <a:gd name="T0" fmla="*/ 1356 w 1356"/>
                <a:gd name="T1" fmla="*/ 42 h 83"/>
                <a:gd name="T2" fmla="*/ 1297 w 1356"/>
                <a:gd name="T3" fmla="*/ 83 h 83"/>
                <a:gd name="T4" fmla="*/ 59 w 1356"/>
                <a:gd name="T5" fmla="*/ 83 h 83"/>
                <a:gd name="T6" fmla="*/ 0 w 1356"/>
                <a:gd name="T7" fmla="*/ 42 h 83"/>
                <a:gd name="T8" fmla="*/ 59 w 1356"/>
                <a:gd name="T9" fmla="*/ 0 h 83"/>
                <a:gd name="T10" fmla="*/ 1297 w 1356"/>
                <a:gd name="T11" fmla="*/ 0 h 83"/>
                <a:gd name="T12" fmla="*/ 1356 w 1356"/>
                <a:gd name="T1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83">
                  <a:moveTo>
                    <a:pt x="1356" y="42"/>
                  </a:moveTo>
                  <a:cubicBezTo>
                    <a:pt x="1356" y="65"/>
                    <a:pt x="1329" y="83"/>
                    <a:pt x="1297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26" y="83"/>
                    <a:pt x="0" y="65"/>
                    <a:pt x="0" y="42"/>
                  </a:cubicBezTo>
                  <a:cubicBezTo>
                    <a:pt x="0" y="18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8"/>
                    <a:pt x="1356" y="42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3984699" y="1756576"/>
              <a:ext cx="179854" cy="179854"/>
            </a:xfrm>
            <a:prstGeom prst="ellipse">
              <a:avLst/>
            </a:pr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2508540" y="3303999"/>
              <a:ext cx="1433176" cy="838187"/>
            </a:xfrm>
            <a:custGeom>
              <a:avLst/>
              <a:gdLst>
                <a:gd name="T0" fmla="*/ 5 w 1267"/>
                <a:gd name="T1" fmla="*/ 736 h 741"/>
                <a:gd name="T2" fmla="*/ 5 w 1267"/>
                <a:gd name="T3" fmla="*/ 741 h 741"/>
                <a:gd name="T4" fmla="*/ 1267 w 1267"/>
                <a:gd name="T5" fmla="*/ 741 h 741"/>
                <a:gd name="T6" fmla="*/ 1267 w 1267"/>
                <a:gd name="T7" fmla="*/ 0 h 741"/>
                <a:gd name="T8" fmla="*/ 0 w 1267"/>
                <a:gd name="T9" fmla="*/ 0 h 741"/>
                <a:gd name="T10" fmla="*/ 0 w 1267"/>
                <a:gd name="T11" fmla="*/ 741 h 741"/>
                <a:gd name="T12" fmla="*/ 5 w 1267"/>
                <a:gd name="T13" fmla="*/ 741 h 741"/>
                <a:gd name="T14" fmla="*/ 5 w 1267"/>
                <a:gd name="T15" fmla="*/ 736 h 741"/>
                <a:gd name="T16" fmla="*/ 9 w 1267"/>
                <a:gd name="T17" fmla="*/ 736 h 741"/>
                <a:gd name="T18" fmla="*/ 9 w 1267"/>
                <a:gd name="T19" fmla="*/ 12 h 741"/>
                <a:gd name="T20" fmla="*/ 1258 w 1267"/>
                <a:gd name="T21" fmla="*/ 12 h 741"/>
                <a:gd name="T22" fmla="*/ 1258 w 1267"/>
                <a:gd name="T23" fmla="*/ 731 h 741"/>
                <a:gd name="T24" fmla="*/ 5 w 1267"/>
                <a:gd name="T25" fmla="*/ 731 h 741"/>
                <a:gd name="T26" fmla="*/ 5 w 1267"/>
                <a:gd name="T27" fmla="*/ 736 h 741"/>
                <a:gd name="T28" fmla="*/ 9 w 1267"/>
                <a:gd name="T29" fmla="*/ 736 h 741"/>
                <a:gd name="T30" fmla="*/ 5 w 1267"/>
                <a:gd name="T31" fmla="*/ 73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7" h="741">
                  <a:moveTo>
                    <a:pt x="5" y="736"/>
                  </a:moveTo>
                  <a:lnTo>
                    <a:pt x="5" y="741"/>
                  </a:lnTo>
                  <a:lnTo>
                    <a:pt x="1267" y="741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5" y="74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9" y="12"/>
                  </a:lnTo>
                  <a:lnTo>
                    <a:pt x="1258" y="12"/>
                  </a:lnTo>
                  <a:lnTo>
                    <a:pt x="1258" y="731"/>
                  </a:lnTo>
                  <a:lnTo>
                    <a:pt x="5" y="73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5" y="73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2514196" y="3440869"/>
              <a:ext cx="1422995" cy="1244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2514196" y="3440869"/>
              <a:ext cx="1422995" cy="12443"/>
            </a:xfrm>
            <a:custGeom>
              <a:avLst/>
              <a:gdLst>
                <a:gd name="T0" fmla="*/ 0 w 1258"/>
                <a:gd name="T1" fmla="*/ 11 h 11"/>
                <a:gd name="T2" fmla="*/ 1258 w 1258"/>
                <a:gd name="T3" fmla="*/ 11 h 11"/>
                <a:gd name="T4" fmla="*/ 1258 w 1258"/>
                <a:gd name="T5" fmla="*/ 0 h 11"/>
                <a:gd name="T6" fmla="*/ 0 w 125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1">
                  <a:moveTo>
                    <a:pt x="0" y="11"/>
                  </a:moveTo>
                  <a:lnTo>
                    <a:pt x="1258" y="11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2514196" y="3580001"/>
              <a:ext cx="1422995" cy="10181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2514196" y="3580001"/>
              <a:ext cx="1422995" cy="10181"/>
            </a:xfrm>
            <a:custGeom>
              <a:avLst/>
              <a:gdLst>
                <a:gd name="T0" fmla="*/ 0 w 1258"/>
                <a:gd name="T1" fmla="*/ 9 h 9"/>
                <a:gd name="T2" fmla="*/ 1258 w 1258"/>
                <a:gd name="T3" fmla="*/ 9 h 9"/>
                <a:gd name="T4" fmla="*/ 1258 w 1258"/>
                <a:gd name="T5" fmla="*/ 0 h 9"/>
                <a:gd name="T6" fmla="*/ 0 w 125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9">
                  <a:moveTo>
                    <a:pt x="0" y="9"/>
                  </a:moveTo>
                  <a:lnTo>
                    <a:pt x="1258" y="9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2514196" y="3715740"/>
              <a:ext cx="1422995" cy="13574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2514196" y="3715740"/>
              <a:ext cx="1422995" cy="13574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514196" y="3854872"/>
              <a:ext cx="1422995" cy="11312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2514196" y="3854872"/>
              <a:ext cx="1422995" cy="11312"/>
            </a:xfrm>
            <a:custGeom>
              <a:avLst/>
              <a:gdLst>
                <a:gd name="T0" fmla="*/ 0 w 1258"/>
                <a:gd name="T1" fmla="*/ 10 h 10"/>
                <a:gd name="T2" fmla="*/ 1258 w 1258"/>
                <a:gd name="T3" fmla="*/ 10 h 10"/>
                <a:gd name="T4" fmla="*/ 1258 w 1258"/>
                <a:gd name="T5" fmla="*/ 0 h 10"/>
                <a:gd name="T6" fmla="*/ 0 w 125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0">
                  <a:moveTo>
                    <a:pt x="0" y="10"/>
                  </a:moveTo>
                  <a:lnTo>
                    <a:pt x="1258" y="10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2514196" y="3991742"/>
              <a:ext cx="1422995" cy="13574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2514196" y="3991742"/>
              <a:ext cx="1422995" cy="13574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3"/>
            <p:cNvSpPr>
              <a:spLocks noChangeArrowheads="1"/>
            </p:cNvSpPr>
            <p:nvPr/>
          </p:nvSpPr>
          <p:spPr bwMode="auto">
            <a:xfrm>
              <a:off x="3692861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3692861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3455318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"/>
            <p:cNvSpPr/>
            <p:nvPr/>
          </p:nvSpPr>
          <p:spPr bwMode="auto">
            <a:xfrm>
              <a:off x="3455318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3220037" y="3309655"/>
              <a:ext cx="10181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8"/>
            <p:cNvSpPr/>
            <p:nvPr/>
          </p:nvSpPr>
          <p:spPr bwMode="auto">
            <a:xfrm>
              <a:off x="3220037" y="3309655"/>
              <a:ext cx="10181" cy="826876"/>
            </a:xfrm>
            <a:custGeom>
              <a:avLst/>
              <a:gdLst>
                <a:gd name="T0" fmla="*/ 9 w 9"/>
                <a:gd name="T1" fmla="*/ 731 h 731"/>
                <a:gd name="T2" fmla="*/ 9 w 9"/>
                <a:gd name="T3" fmla="*/ 0 h 731"/>
                <a:gd name="T4" fmla="*/ 0 w 9"/>
                <a:gd name="T5" fmla="*/ 0 h 731"/>
                <a:gd name="T6" fmla="*/ 0 w 9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31">
                  <a:moveTo>
                    <a:pt x="9" y="73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2981363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0"/>
            <p:cNvSpPr/>
            <p:nvPr/>
          </p:nvSpPr>
          <p:spPr bwMode="auto">
            <a:xfrm>
              <a:off x="2981363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2743820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2743820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3"/>
            <p:cNvSpPr/>
            <p:nvPr/>
          </p:nvSpPr>
          <p:spPr bwMode="auto">
            <a:xfrm>
              <a:off x="3372743" y="3529099"/>
              <a:ext cx="427577" cy="613087"/>
            </a:xfrm>
            <a:custGeom>
              <a:avLst/>
              <a:gdLst>
                <a:gd name="T0" fmla="*/ 0 w 378"/>
                <a:gd name="T1" fmla="*/ 542 h 542"/>
                <a:gd name="T2" fmla="*/ 189 w 378"/>
                <a:gd name="T3" fmla="*/ 0 h 542"/>
                <a:gd name="T4" fmla="*/ 378 w 378"/>
                <a:gd name="T5" fmla="*/ 542 h 542"/>
                <a:gd name="T6" fmla="*/ 0 w 378"/>
                <a:gd name="T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42">
                  <a:moveTo>
                    <a:pt x="0" y="542"/>
                  </a:moveTo>
                  <a:lnTo>
                    <a:pt x="189" y="0"/>
                  </a:lnTo>
                  <a:lnTo>
                    <a:pt x="378" y="54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4"/>
            <p:cNvSpPr/>
            <p:nvPr/>
          </p:nvSpPr>
          <p:spPr bwMode="auto">
            <a:xfrm>
              <a:off x="3155561" y="3638821"/>
              <a:ext cx="430971" cy="503365"/>
            </a:xfrm>
            <a:custGeom>
              <a:avLst/>
              <a:gdLst>
                <a:gd name="T0" fmla="*/ 0 w 381"/>
                <a:gd name="T1" fmla="*/ 445 h 445"/>
                <a:gd name="T2" fmla="*/ 189 w 381"/>
                <a:gd name="T3" fmla="*/ 0 h 445"/>
                <a:gd name="T4" fmla="*/ 381 w 381"/>
                <a:gd name="T5" fmla="*/ 445 h 445"/>
                <a:gd name="T6" fmla="*/ 0 w 381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445">
                  <a:moveTo>
                    <a:pt x="0" y="445"/>
                  </a:moveTo>
                  <a:lnTo>
                    <a:pt x="189" y="0"/>
                  </a:lnTo>
                  <a:lnTo>
                    <a:pt x="381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79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"/>
            <p:cNvSpPr/>
            <p:nvPr/>
          </p:nvSpPr>
          <p:spPr bwMode="auto">
            <a:xfrm>
              <a:off x="2867117" y="3360556"/>
              <a:ext cx="427577" cy="781630"/>
            </a:xfrm>
            <a:custGeom>
              <a:avLst/>
              <a:gdLst>
                <a:gd name="T0" fmla="*/ 0 w 378"/>
                <a:gd name="T1" fmla="*/ 691 h 691"/>
                <a:gd name="T2" fmla="*/ 189 w 378"/>
                <a:gd name="T3" fmla="*/ 0 h 691"/>
                <a:gd name="T4" fmla="*/ 378 w 378"/>
                <a:gd name="T5" fmla="*/ 691 h 691"/>
                <a:gd name="T6" fmla="*/ 0 w 378"/>
                <a:gd name="T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691">
                  <a:moveTo>
                    <a:pt x="0" y="691"/>
                  </a:moveTo>
                  <a:lnTo>
                    <a:pt x="189" y="0"/>
                  </a:lnTo>
                  <a:lnTo>
                    <a:pt x="378" y="691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6"/>
            <p:cNvSpPr/>
            <p:nvPr/>
          </p:nvSpPr>
          <p:spPr bwMode="auto">
            <a:xfrm>
              <a:off x="2518720" y="3474804"/>
              <a:ext cx="428709" cy="667382"/>
            </a:xfrm>
            <a:custGeom>
              <a:avLst/>
              <a:gdLst>
                <a:gd name="T0" fmla="*/ 0 w 379"/>
                <a:gd name="T1" fmla="*/ 590 h 590"/>
                <a:gd name="T2" fmla="*/ 190 w 379"/>
                <a:gd name="T3" fmla="*/ 0 h 590"/>
                <a:gd name="T4" fmla="*/ 379 w 379"/>
                <a:gd name="T5" fmla="*/ 590 h 590"/>
                <a:gd name="T6" fmla="*/ 0 w 37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90">
                  <a:moveTo>
                    <a:pt x="0" y="590"/>
                  </a:moveTo>
                  <a:lnTo>
                    <a:pt x="190" y="0"/>
                  </a:lnTo>
                  <a:lnTo>
                    <a:pt x="37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64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4110257" y="4136530"/>
              <a:ext cx="1444487" cy="1583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4110257" y="4018890"/>
              <a:ext cx="1444487" cy="1583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9"/>
            <p:cNvSpPr/>
            <p:nvPr/>
          </p:nvSpPr>
          <p:spPr bwMode="auto">
            <a:xfrm>
              <a:off x="4110257" y="3901249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0"/>
            <p:cNvSpPr/>
            <p:nvPr/>
          </p:nvSpPr>
          <p:spPr bwMode="auto">
            <a:xfrm>
              <a:off x="4110257" y="3783609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1"/>
            <p:cNvSpPr/>
            <p:nvPr/>
          </p:nvSpPr>
          <p:spPr bwMode="auto">
            <a:xfrm>
              <a:off x="4110257" y="3668231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2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2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2"/>
            <p:cNvSpPr/>
            <p:nvPr/>
          </p:nvSpPr>
          <p:spPr bwMode="auto">
            <a:xfrm>
              <a:off x="4110257" y="3550591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3"/>
            <p:cNvSpPr/>
            <p:nvPr/>
          </p:nvSpPr>
          <p:spPr bwMode="auto">
            <a:xfrm>
              <a:off x="4110257" y="3432950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44"/>
            <p:cNvSpPr>
              <a:spLocks noChangeArrowheads="1"/>
            </p:cNvSpPr>
            <p:nvPr/>
          </p:nvSpPr>
          <p:spPr bwMode="auto">
            <a:xfrm>
              <a:off x="4110257" y="3314179"/>
              <a:ext cx="1444487" cy="1696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5"/>
            <p:cNvSpPr>
              <a:spLocks noChangeArrowheads="1"/>
            </p:cNvSpPr>
            <p:nvPr/>
          </p:nvSpPr>
          <p:spPr bwMode="auto">
            <a:xfrm>
              <a:off x="4110257" y="3930659"/>
              <a:ext cx="160624" cy="221707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6"/>
            <p:cNvSpPr>
              <a:spLocks noChangeArrowheads="1"/>
            </p:cNvSpPr>
            <p:nvPr/>
          </p:nvSpPr>
          <p:spPr bwMode="auto">
            <a:xfrm>
              <a:off x="4295767" y="3833380"/>
              <a:ext cx="159493" cy="318986"/>
            </a:xfrm>
            <a:prstGeom prst="rect">
              <a:avLst/>
            </a:pr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4480146" y="3609411"/>
              <a:ext cx="160624" cy="542955"/>
            </a:xfrm>
            <a:custGeom>
              <a:avLst/>
              <a:gdLst>
                <a:gd name="T0" fmla="*/ 0 w 142"/>
                <a:gd name="T1" fmla="*/ 0 h 480"/>
                <a:gd name="T2" fmla="*/ 139 w 142"/>
                <a:gd name="T3" fmla="*/ 0 h 480"/>
                <a:gd name="T4" fmla="*/ 142 w 142"/>
                <a:gd name="T5" fmla="*/ 480 h 480"/>
                <a:gd name="T6" fmla="*/ 0 w 142"/>
                <a:gd name="T7" fmla="*/ 480 h 480"/>
                <a:gd name="T8" fmla="*/ 0 w 14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0">
                  <a:moveTo>
                    <a:pt x="0" y="0"/>
                  </a:moveTo>
                  <a:lnTo>
                    <a:pt x="139" y="0"/>
                  </a:lnTo>
                  <a:lnTo>
                    <a:pt x="142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4664524" y="3684067"/>
              <a:ext cx="160624" cy="468299"/>
            </a:xfrm>
            <a:custGeom>
              <a:avLst/>
              <a:gdLst>
                <a:gd name="T0" fmla="*/ 0 w 142"/>
                <a:gd name="T1" fmla="*/ 0 h 414"/>
                <a:gd name="T2" fmla="*/ 139 w 142"/>
                <a:gd name="T3" fmla="*/ 0 h 414"/>
                <a:gd name="T4" fmla="*/ 142 w 142"/>
                <a:gd name="T5" fmla="*/ 414 h 414"/>
                <a:gd name="T6" fmla="*/ 0 w 142"/>
                <a:gd name="T7" fmla="*/ 414 h 414"/>
                <a:gd name="T8" fmla="*/ 0 w 142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14">
                  <a:moveTo>
                    <a:pt x="0" y="0"/>
                  </a:moveTo>
                  <a:lnTo>
                    <a:pt x="139" y="0"/>
                  </a:lnTo>
                  <a:lnTo>
                    <a:pt x="142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4848903" y="3917085"/>
              <a:ext cx="158362" cy="235281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5027626" y="3828855"/>
              <a:ext cx="160624" cy="323511"/>
            </a:xfrm>
            <a:custGeom>
              <a:avLst/>
              <a:gdLst>
                <a:gd name="T0" fmla="*/ 0 w 142"/>
                <a:gd name="T1" fmla="*/ 0 h 286"/>
                <a:gd name="T2" fmla="*/ 140 w 142"/>
                <a:gd name="T3" fmla="*/ 0 h 286"/>
                <a:gd name="T4" fmla="*/ 142 w 142"/>
                <a:gd name="T5" fmla="*/ 286 h 286"/>
                <a:gd name="T6" fmla="*/ 0 w 142"/>
                <a:gd name="T7" fmla="*/ 286 h 286"/>
                <a:gd name="T8" fmla="*/ 0 w 14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6">
                  <a:moveTo>
                    <a:pt x="0" y="0"/>
                  </a:moveTo>
                  <a:lnTo>
                    <a:pt x="140" y="0"/>
                  </a:lnTo>
                  <a:lnTo>
                    <a:pt x="142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5213135" y="3684067"/>
              <a:ext cx="157231" cy="466036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2"/>
            <p:cNvSpPr/>
            <p:nvPr/>
          </p:nvSpPr>
          <p:spPr bwMode="auto">
            <a:xfrm>
              <a:off x="5394120" y="3373000"/>
              <a:ext cx="160624" cy="777105"/>
            </a:xfrm>
            <a:custGeom>
              <a:avLst/>
              <a:gdLst>
                <a:gd name="T0" fmla="*/ 0 w 142"/>
                <a:gd name="T1" fmla="*/ 0 h 687"/>
                <a:gd name="T2" fmla="*/ 142 w 142"/>
                <a:gd name="T3" fmla="*/ 0 h 687"/>
                <a:gd name="T4" fmla="*/ 142 w 142"/>
                <a:gd name="T5" fmla="*/ 687 h 687"/>
                <a:gd name="T6" fmla="*/ 3 w 142"/>
                <a:gd name="T7" fmla="*/ 687 h 687"/>
                <a:gd name="T8" fmla="*/ 0 w 142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87">
                  <a:moveTo>
                    <a:pt x="0" y="0"/>
                  </a:moveTo>
                  <a:lnTo>
                    <a:pt x="142" y="0"/>
                  </a:lnTo>
                  <a:lnTo>
                    <a:pt x="142" y="687"/>
                  </a:lnTo>
                  <a:lnTo>
                    <a:pt x="3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0"/>
            <p:cNvSpPr>
              <a:spLocks noEditPoints="1"/>
            </p:cNvSpPr>
            <p:nvPr/>
          </p:nvSpPr>
          <p:spPr bwMode="auto">
            <a:xfrm>
              <a:off x="4699590" y="2193203"/>
              <a:ext cx="906057" cy="966008"/>
            </a:xfrm>
            <a:custGeom>
              <a:avLst/>
              <a:gdLst>
                <a:gd name="T0" fmla="*/ 2 w 339"/>
                <a:gd name="T1" fmla="*/ 162 h 361"/>
                <a:gd name="T2" fmla="*/ 19 w 339"/>
                <a:gd name="T3" fmla="*/ 124 h 361"/>
                <a:gd name="T4" fmla="*/ 9 w 339"/>
                <a:gd name="T5" fmla="*/ 182 h 361"/>
                <a:gd name="T6" fmla="*/ 50 w 339"/>
                <a:gd name="T7" fmla="*/ 279 h 361"/>
                <a:gd name="T8" fmla="*/ 85 w 339"/>
                <a:gd name="T9" fmla="*/ 275 h 361"/>
                <a:gd name="T10" fmla="*/ 113 w 339"/>
                <a:gd name="T11" fmla="*/ 290 h 361"/>
                <a:gd name="T12" fmla="*/ 148 w 339"/>
                <a:gd name="T13" fmla="*/ 311 h 361"/>
                <a:gd name="T14" fmla="*/ 271 w 339"/>
                <a:gd name="T15" fmla="*/ 293 h 361"/>
                <a:gd name="T16" fmla="*/ 170 w 339"/>
                <a:gd name="T17" fmla="*/ 305 h 361"/>
                <a:gd name="T18" fmla="*/ 162 w 339"/>
                <a:gd name="T19" fmla="*/ 270 h 361"/>
                <a:gd name="T20" fmla="*/ 147 w 339"/>
                <a:gd name="T21" fmla="*/ 248 h 361"/>
                <a:gd name="T22" fmla="*/ 105 w 339"/>
                <a:gd name="T23" fmla="*/ 256 h 361"/>
                <a:gd name="T24" fmla="*/ 85 w 339"/>
                <a:gd name="T25" fmla="*/ 269 h 361"/>
                <a:gd name="T26" fmla="*/ 63 w 339"/>
                <a:gd name="T27" fmla="*/ 253 h 361"/>
                <a:gd name="T28" fmla="*/ 62 w 339"/>
                <a:gd name="T29" fmla="*/ 225 h 361"/>
                <a:gd name="T30" fmla="*/ 60 w 339"/>
                <a:gd name="T31" fmla="*/ 198 h 361"/>
                <a:gd name="T32" fmla="*/ 61 w 339"/>
                <a:gd name="T33" fmla="*/ 188 h 361"/>
                <a:gd name="T34" fmla="*/ 34 w 339"/>
                <a:gd name="T35" fmla="*/ 185 h 361"/>
                <a:gd name="T36" fmla="*/ 33 w 339"/>
                <a:gd name="T37" fmla="*/ 205 h 361"/>
                <a:gd name="T38" fmla="*/ 20 w 339"/>
                <a:gd name="T39" fmla="*/ 184 h 361"/>
                <a:gd name="T40" fmla="*/ 29 w 339"/>
                <a:gd name="T41" fmla="*/ 183 h 361"/>
                <a:gd name="T42" fmla="*/ 30 w 339"/>
                <a:gd name="T43" fmla="*/ 166 h 361"/>
                <a:gd name="T44" fmla="*/ 11 w 339"/>
                <a:gd name="T45" fmla="*/ 150 h 361"/>
                <a:gd name="T46" fmla="*/ 29 w 339"/>
                <a:gd name="T47" fmla="*/ 148 h 361"/>
                <a:gd name="T48" fmla="*/ 57 w 339"/>
                <a:gd name="T49" fmla="*/ 167 h 361"/>
                <a:gd name="T50" fmla="*/ 59 w 339"/>
                <a:gd name="T51" fmla="*/ 132 h 361"/>
                <a:gd name="T52" fmla="*/ 53 w 339"/>
                <a:gd name="T53" fmla="*/ 111 h 361"/>
                <a:gd name="T54" fmla="*/ 41 w 339"/>
                <a:gd name="T55" fmla="*/ 102 h 361"/>
                <a:gd name="T56" fmla="*/ 121 w 339"/>
                <a:gd name="T57" fmla="*/ 29 h 361"/>
                <a:gd name="T58" fmla="*/ 130 w 339"/>
                <a:gd name="T59" fmla="*/ 41 h 361"/>
                <a:gd name="T60" fmla="*/ 123 w 339"/>
                <a:gd name="T61" fmla="*/ 57 h 361"/>
                <a:gd name="T62" fmla="*/ 111 w 339"/>
                <a:gd name="T63" fmla="*/ 89 h 361"/>
                <a:gd name="T64" fmla="*/ 90 w 339"/>
                <a:gd name="T65" fmla="*/ 116 h 361"/>
                <a:gd name="T66" fmla="*/ 104 w 339"/>
                <a:gd name="T67" fmla="*/ 140 h 361"/>
                <a:gd name="T68" fmla="*/ 87 w 339"/>
                <a:gd name="T69" fmla="*/ 140 h 361"/>
                <a:gd name="T70" fmla="*/ 103 w 339"/>
                <a:gd name="T71" fmla="*/ 155 h 361"/>
                <a:gd name="T72" fmla="*/ 118 w 339"/>
                <a:gd name="T73" fmla="*/ 176 h 361"/>
                <a:gd name="T74" fmla="*/ 132 w 339"/>
                <a:gd name="T75" fmla="*/ 153 h 361"/>
                <a:gd name="T76" fmla="*/ 134 w 339"/>
                <a:gd name="T77" fmla="*/ 147 h 361"/>
                <a:gd name="T78" fmla="*/ 142 w 339"/>
                <a:gd name="T79" fmla="*/ 146 h 361"/>
                <a:gd name="T80" fmla="*/ 157 w 339"/>
                <a:gd name="T81" fmla="*/ 142 h 361"/>
                <a:gd name="T82" fmla="*/ 124 w 339"/>
                <a:gd name="T83" fmla="*/ 173 h 361"/>
                <a:gd name="T84" fmla="*/ 146 w 339"/>
                <a:gd name="T85" fmla="*/ 220 h 361"/>
                <a:gd name="T86" fmla="*/ 177 w 339"/>
                <a:gd name="T87" fmla="*/ 210 h 361"/>
                <a:gd name="T88" fmla="*/ 232 w 339"/>
                <a:gd name="T89" fmla="*/ 227 h 361"/>
                <a:gd name="T90" fmla="*/ 201 w 339"/>
                <a:gd name="T91" fmla="*/ 157 h 361"/>
                <a:gd name="T92" fmla="*/ 181 w 339"/>
                <a:gd name="T93" fmla="*/ 157 h 361"/>
                <a:gd name="T94" fmla="*/ 183 w 339"/>
                <a:gd name="T95" fmla="*/ 136 h 361"/>
                <a:gd name="T96" fmla="*/ 199 w 339"/>
                <a:gd name="T97" fmla="*/ 126 h 361"/>
                <a:gd name="T98" fmla="*/ 225 w 339"/>
                <a:gd name="T99" fmla="*/ 129 h 361"/>
                <a:gd name="T100" fmla="*/ 235 w 339"/>
                <a:gd name="T101" fmla="*/ 112 h 361"/>
                <a:gd name="T102" fmla="*/ 244 w 339"/>
                <a:gd name="T103" fmla="*/ 112 h 361"/>
                <a:gd name="T104" fmla="*/ 243 w 339"/>
                <a:gd name="T105" fmla="*/ 77 h 361"/>
                <a:gd name="T106" fmla="*/ 236 w 339"/>
                <a:gd name="T107" fmla="*/ 61 h 361"/>
                <a:gd name="T108" fmla="*/ 242 w 339"/>
                <a:gd name="T109" fmla="*/ 60 h 361"/>
                <a:gd name="T110" fmla="*/ 290 w 339"/>
                <a:gd name="T111" fmla="*/ 97 h 361"/>
                <a:gd name="T112" fmla="*/ 298 w 339"/>
                <a:gd name="T113" fmla="*/ 126 h 361"/>
                <a:gd name="T114" fmla="*/ 306 w 339"/>
                <a:gd name="T115" fmla="*/ 15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361">
                  <a:moveTo>
                    <a:pt x="276" y="66"/>
                  </a:moveTo>
                  <a:cubicBezTo>
                    <a:pt x="213" y="1"/>
                    <a:pt x="111" y="0"/>
                    <a:pt x="49" y="64"/>
                  </a:cubicBezTo>
                  <a:cubicBezTo>
                    <a:pt x="30" y="83"/>
                    <a:pt x="17" y="106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8" y="135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5" y="146"/>
                    <a:pt x="4" y="151"/>
                    <a:pt x="3" y="154"/>
                  </a:cubicBezTo>
                  <a:cubicBezTo>
                    <a:pt x="3" y="157"/>
                    <a:pt x="3" y="160"/>
                    <a:pt x="2" y="162"/>
                  </a:cubicBezTo>
                  <a:cubicBezTo>
                    <a:pt x="2" y="165"/>
                    <a:pt x="2" y="167"/>
                    <a:pt x="2" y="169"/>
                  </a:cubicBezTo>
                  <a:cubicBezTo>
                    <a:pt x="2" y="169"/>
                    <a:pt x="1" y="170"/>
                    <a:pt x="1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0" y="216"/>
                    <a:pt x="15" y="262"/>
                    <a:pt x="49" y="296"/>
                  </a:cubicBezTo>
                  <a:cubicBezTo>
                    <a:pt x="111" y="361"/>
                    <a:pt x="213" y="361"/>
                    <a:pt x="276" y="298"/>
                  </a:cubicBezTo>
                  <a:cubicBezTo>
                    <a:pt x="339" y="234"/>
                    <a:pt x="339" y="130"/>
                    <a:pt x="276" y="66"/>
                  </a:cubicBezTo>
                  <a:close/>
                  <a:moveTo>
                    <a:pt x="22" y="120"/>
                  </a:moveTo>
                  <a:cubicBezTo>
                    <a:pt x="22" y="120"/>
                    <a:pt x="20" y="122"/>
                    <a:pt x="19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21" y="119"/>
                    <a:pt x="22" y="119"/>
                    <a:pt x="22" y="120"/>
                  </a:cubicBezTo>
                  <a:close/>
                  <a:moveTo>
                    <a:pt x="13" y="143"/>
                  </a:moveTo>
                  <a:cubicBezTo>
                    <a:pt x="13" y="144"/>
                    <a:pt x="13" y="145"/>
                    <a:pt x="13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145"/>
                    <a:pt x="13" y="144"/>
                    <a:pt x="13" y="143"/>
                  </a:cubicBezTo>
                  <a:close/>
                  <a:moveTo>
                    <a:pt x="13" y="183"/>
                  </a:moveTo>
                  <a:cubicBezTo>
                    <a:pt x="13" y="182"/>
                    <a:pt x="10" y="182"/>
                    <a:pt x="9" y="182"/>
                  </a:cubicBezTo>
                  <a:cubicBezTo>
                    <a:pt x="9" y="181"/>
                    <a:pt x="9" y="179"/>
                    <a:pt x="9" y="178"/>
                  </a:cubicBezTo>
                  <a:cubicBezTo>
                    <a:pt x="11" y="180"/>
                    <a:pt x="13" y="181"/>
                    <a:pt x="13" y="180"/>
                  </a:cubicBezTo>
                  <a:cubicBezTo>
                    <a:pt x="13" y="180"/>
                    <a:pt x="15" y="182"/>
                    <a:pt x="15" y="183"/>
                  </a:cubicBezTo>
                  <a:cubicBezTo>
                    <a:pt x="15" y="184"/>
                    <a:pt x="13" y="184"/>
                    <a:pt x="13" y="183"/>
                  </a:cubicBezTo>
                  <a:close/>
                  <a:moveTo>
                    <a:pt x="54" y="291"/>
                  </a:moveTo>
                  <a:cubicBezTo>
                    <a:pt x="50" y="287"/>
                    <a:pt x="46" y="283"/>
                    <a:pt x="43" y="279"/>
                  </a:cubicBezTo>
                  <a:cubicBezTo>
                    <a:pt x="44" y="279"/>
                    <a:pt x="45" y="279"/>
                    <a:pt x="46" y="279"/>
                  </a:cubicBezTo>
                  <a:cubicBezTo>
                    <a:pt x="47" y="280"/>
                    <a:pt x="49" y="279"/>
                    <a:pt x="50" y="279"/>
                  </a:cubicBezTo>
                  <a:cubicBezTo>
                    <a:pt x="50" y="279"/>
                    <a:pt x="48" y="277"/>
                    <a:pt x="47" y="276"/>
                  </a:cubicBezTo>
                  <a:cubicBezTo>
                    <a:pt x="47" y="276"/>
                    <a:pt x="47" y="275"/>
                    <a:pt x="47" y="275"/>
                  </a:cubicBezTo>
                  <a:cubicBezTo>
                    <a:pt x="48" y="276"/>
                    <a:pt x="51" y="276"/>
                    <a:pt x="52" y="276"/>
                  </a:cubicBezTo>
                  <a:cubicBezTo>
                    <a:pt x="54" y="277"/>
                    <a:pt x="59" y="281"/>
                    <a:pt x="60" y="281"/>
                  </a:cubicBezTo>
                  <a:cubicBezTo>
                    <a:pt x="62" y="282"/>
                    <a:pt x="68" y="279"/>
                    <a:pt x="70" y="278"/>
                  </a:cubicBezTo>
                  <a:cubicBezTo>
                    <a:pt x="72" y="277"/>
                    <a:pt x="76" y="277"/>
                    <a:pt x="77" y="277"/>
                  </a:cubicBezTo>
                  <a:cubicBezTo>
                    <a:pt x="78" y="277"/>
                    <a:pt x="80" y="275"/>
                    <a:pt x="81" y="275"/>
                  </a:cubicBezTo>
                  <a:cubicBezTo>
                    <a:pt x="81" y="275"/>
                    <a:pt x="84" y="275"/>
                    <a:pt x="85" y="275"/>
                  </a:cubicBezTo>
                  <a:cubicBezTo>
                    <a:pt x="85" y="275"/>
                    <a:pt x="87" y="276"/>
                    <a:pt x="87" y="276"/>
                  </a:cubicBezTo>
                  <a:cubicBezTo>
                    <a:pt x="87" y="276"/>
                    <a:pt x="91" y="274"/>
                    <a:pt x="92" y="275"/>
                  </a:cubicBezTo>
                  <a:cubicBezTo>
                    <a:pt x="94" y="275"/>
                    <a:pt x="95" y="273"/>
                    <a:pt x="95" y="273"/>
                  </a:cubicBezTo>
                  <a:cubicBezTo>
                    <a:pt x="94" y="272"/>
                    <a:pt x="97" y="274"/>
                    <a:pt x="98" y="274"/>
                  </a:cubicBezTo>
                  <a:cubicBezTo>
                    <a:pt x="99" y="275"/>
                    <a:pt x="100" y="276"/>
                    <a:pt x="100" y="277"/>
                  </a:cubicBezTo>
                  <a:cubicBezTo>
                    <a:pt x="100" y="277"/>
                    <a:pt x="103" y="281"/>
                    <a:pt x="103" y="282"/>
                  </a:cubicBezTo>
                  <a:cubicBezTo>
                    <a:pt x="103" y="283"/>
                    <a:pt x="107" y="288"/>
                    <a:pt x="108" y="289"/>
                  </a:cubicBezTo>
                  <a:cubicBezTo>
                    <a:pt x="109" y="289"/>
                    <a:pt x="112" y="290"/>
                    <a:pt x="113" y="290"/>
                  </a:cubicBezTo>
                  <a:cubicBezTo>
                    <a:pt x="113" y="289"/>
                    <a:pt x="114" y="291"/>
                    <a:pt x="114" y="291"/>
                  </a:cubicBezTo>
                  <a:cubicBezTo>
                    <a:pt x="113" y="292"/>
                    <a:pt x="118" y="296"/>
                    <a:pt x="119" y="295"/>
                  </a:cubicBezTo>
                  <a:cubicBezTo>
                    <a:pt x="121" y="295"/>
                    <a:pt x="124" y="296"/>
                    <a:pt x="124" y="296"/>
                  </a:cubicBezTo>
                  <a:cubicBezTo>
                    <a:pt x="124" y="297"/>
                    <a:pt x="128" y="297"/>
                    <a:pt x="130" y="297"/>
                  </a:cubicBezTo>
                  <a:cubicBezTo>
                    <a:pt x="131" y="297"/>
                    <a:pt x="136" y="299"/>
                    <a:pt x="138" y="300"/>
                  </a:cubicBezTo>
                  <a:cubicBezTo>
                    <a:pt x="139" y="301"/>
                    <a:pt x="141" y="303"/>
                    <a:pt x="141" y="303"/>
                  </a:cubicBezTo>
                  <a:cubicBezTo>
                    <a:pt x="142" y="304"/>
                    <a:pt x="143" y="305"/>
                    <a:pt x="143" y="305"/>
                  </a:cubicBezTo>
                  <a:cubicBezTo>
                    <a:pt x="144" y="305"/>
                    <a:pt x="147" y="310"/>
                    <a:pt x="148" y="311"/>
                  </a:cubicBezTo>
                  <a:cubicBezTo>
                    <a:pt x="150" y="312"/>
                    <a:pt x="153" y="318"/>
                    <a:pt x="155" y="320"/>
                  </a:cubicBezTo>
                  <a:cubicBezTo>
                    <a:pt x="157" y="323"/>
                    <a:pt x="161" y="325"/>
                    <a:pt x="161" y="324"/>
                  </a:cubicBezTo>
                  <a:cubicBezTo>
                    <a:pt x="161" y="323"/>
                    <a:pt x="163" y="325"/>
                    <a:pt x="163" y="326"/>
                  </a:cubicBezTo>
                  <a:cubicBezTo>
                    <a:pt x="163" y="327"/>
                    <a:pt x="164" y="330"/>
                    <a:pt x="164" y="330"/>
                  </a:cubicBezTo>
                  <a:cubicBezTo>
                    <a:pt x="165" y="329"/>
                    <a:pt x="166" y="331"/>
                    <a:pt x="167" y="332"/>
                  </a:cubicBezTo>
                  <a:cubicBezTo>
                    <a:pt x="167" y="333"/>
                    <a:pt x="172" y="336"/>
                    <a:pt x="173" y="337"/>
                  </a:cubicBezTo>
                  <a:cubicBezTo>
                    <a:pt x="130" y="340"/>
                    <a:pt x="86" y="325"/>
                    <a:pt x="54" y="291"/>
                  </a:cubicBezTo>
                  <a:close/>
                  <a:moveTo>
                    <a:pt x="271" y="293"/>
                  </a:moveTo>
                  <a:cubicBezTo>
                    <a:pt x="247" y="317"/>
                    <a:pt x="217" y="332"/>
                    <a:pt x="185" y="336"/>
                  </a:cubicBezTo>
                  <a:cubicBezTo>
                    <a:pt x="184" y="336"/>
                    <a:pt x="182" y="334"/>
                    <a:pt x="182" y="333"/>
                  </a:cubicBezTo>
                  <a:cubicBezTo>
                    <a:pt x="182" y="332"/>
                    <a:pt x="182" y="330"/>
                    <a:pt x="182" y="329"/>
                  </a:cubicBezTo>
                  <a:cubicBezTo>
                    <a:pt x="182" y="329"/>
                    <a:pt x="179" y="326"/>
                    <a:pt x="179" y="326"/>
                  </a:cubicBezTo>
                  <a:cubicBezTo>
                    <a:pt x="178" y="326"/>
                    <a:pt x="176" y="323"/>
                    <a:pt x="174" y="322"/>
                  </a:cubicBezTo>
                  <a:cubicBezTo>
                    <a:pt x="173" y="321"/>
                    <a:pt x="174" y="317"/>
                    <a:pt x="173" y="316"/>
                  </a:cubicBezTo>
                  <a:cubicBezTo>
                    <a:pt x="172" y="315"/>
                    <a:pt x="173" y="311"/>
                    <a:pt x="173" y="310"/>
                  </a:cubicBezTo>
                  <a:cubicBezTo>
                    <a:pt x="173" y="309"/>
                    <a:pt x="171" y="305"/>
                    <a:pt x="170" y="305"/>
                  </a:cubicBezTo>
                  <a:cubicBezTo>
                    <a:pt x="169" y="304"/>
                    <a:pt x="170" y="302"/>
                    <a:pt x="170" y="302"/>
                  </a:cubicBezTo>
                  <a:cubicBezTo>
                    <a:pt x="171" y="301"/>
                    <a:pt x="171" y="300"/>
                    <a:pt x="171" y="300"/>
                  </a:cubicBezTo>
                  <a:cubicBezTo>
                    <a:pt x="172" y="300"/>
                    <a:pt x="171" y="298"/>
                    <a:pt x="171" y="297"/>
                  </a:cubicBezTo>
                  <a:cubicBezTo>
                    <a:pt x="171" y="296"/>
                    <a:pt x="168" y="292"/>
                    <a:pt x="169" y="291"/>
                  </a:cubicBezTo>
                  <a:cubicBezTo>
                    <a:pt x="169" y="290"/>
                    <a:pt x="167" y="287"/>
                    <a:pt x="167" y="287"/>
                  </a:cubicBezTo>
                  <a:cubicBezTo>
                    <a:pt x="166" y="286"/>
                    <a:pt x="165" y="283"/>
                    <a:pt x="165" y="283"/>
                  </a:cubicBezTo>
                  <a:cubicBezTo>
                    <a:pt x="165" y="282"/>
                    <a:pt x="166" y="278"/>
                    <a:pt x="167" y="277"/>
                  </a:cubicBezTo>
                  <a:cubicBezTo>
                    <a:pt x="167" y="277"/>
                    <a:pt x="163" y="272"/>
                    <a:pt x="162" y="270"/>
                  </a:cubicBezTo>
                  <a:cubicBezTo>
                    <a:pt x="161" y="268"/>
                    <a:pt x="159" y="265"/>
                    <a:pt x="159" y="265"/>
                  </a:cubicBezTo>
                  <a:cubicBezTo>
                    <a:pt x="158" y="264"/>
                    <a:pt x="159" y="263"/>
                    <a:pt x="159" y="263"/>
                  </a:cubicBezTo>
                  <a:cubicBezTo>
                    <a:pt x="159" y="262"/>
                    <a:pt x="157" y="260"/>
                    <a:pt x="157" y="259"/>
                  </a:cubicBezTo>
                  <a:cubicBezTo>
                    <a:pt x="157" y="258"/>
                    <a:pt x="157" y="255"/>
                    <a:pt x="156" y="254"/>
                  </a:cubicBezTo>
                  <a:cubicBezTo>
                    <a:pt x="156" y="254"/>
                    <a:pt x="155" y="253"/>
                    <a:pt x="154" y="251"/>
                  </a:cubicBezTo>
                  <a:cubicBezTo>
                    <a:pt x="154" y="251"/>
                    <a:pt x="154" y="251"/>
                    <a:pt x="153" y="250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0" y="248"/>
                    <a:pt x="147" y="247"/>
                    <a:pt x="147" y="248"/>
                  </a:cubicBezTo>
                  <a:cubicBezTo>
                    <a:pt x="147" y="249"/>
                    <a:pt x="144" y="249"/>
                    <a:pt x="143" y="249"/>
                  </a:cubicBezTo>
                  <a:cubicBezTo>
                    <a:pt x="142" y="250"/>
                    <a:pt x="140" y="251"/>
                    <a:pt x="139" y="252"/>
                  </a:cubicBezTo>
                  <a:cubicBezTo>
                    <a:pt x="139" y="252"/>
                    <a:pt x="136" y="253"/>
                    <a:pt x="134" y="253"/>
                  </a:cubicBezTo>
                  <a:cubicBezTo>
                    <a:pt x="133" y="254"/>
                    <a:pt x="131" y="255"/>
                    <a:pt x="131" y="255"/>
                  </a:cubicBezTo>
                  <a:cubicBezTo>
                    <a:pt x="130" y="255"/>
                    <a:pt x="126" y="253"/>
                    <a:pt x="124" y="253"/>
                  </a:cubicBezTo>
                  <a:cubicBezTo>
                    <a:pt x="121" y="254"/>
                    <a:pt x="116" y="254"/>
                    <a:pt x="115" y="253"/>
                  </a:cubicBezTo>
                  <a:cubicBezTo>
                    <a:pt x="114" y="253"/>
                    <a:pt x="109" y="254"/>
                    <a:pt x="108" y="254"/>
                  </a:cubicBezTo>
                  <a:cubicBezTo>
                    <a:pt x="106" y="255"/>
                    <a:pt x="105" y="256"/>
                    <a:pt x="105" y="256"/>
                  </a:cubicBezTo>
                  <a:cubicBezTo>
                    <a:pt x="105" y="257"/>
                    <a:pt x="102" y="256"/>
                    <a:pt x="100" y="256"/>
                  </a:cubicBezTo>
                  <a:cubicBezTo>
                    <a:pt x="99" y="256"/>
                    <a:pt x="97" y="257"/>
                    <a:pt x="98" y="258"/>
                  </a:cubicBezTo>
                  <a:cubicBezTo>
                    <a:pt x="98" y="258"/>
                    <a:pt x="97" y="259"/>
                    <a:pt x="96" y="259"/>
                  </a:cubicBezTo>
                  <a:cubicBezTo>
                    <a:pt x="95" y="259"/>
                    <a:pt x="95" y="261"/>
                    <a:pt x="95" y="261"/>
                  </a:cubicBezTo>
                  <a:cubicBezTo>
                    <a:pt x="94" y="262"/>
                    <a:pt x="95" y="266"/>
                    <a:pt x="95" y="267"/>
                  </a:cubicBezTo>
                  <a:cubicBezTo>
                    <a:pt x="95" y="268"/>
                    <a:pt x="93" y="268"/>
                    <a:pt x="92" y="268"/>
                  </a:cubicBezTo>
                  <a:cubicBezTo>
                    <a:pt x="92" y="269"/>
                    <a:pt x="91" y="271"/>
                    <a:pt x="91" y="272"/>
                  </a:cubicBezTo>
                  <a:cubicBezTo>
                    <a:pt x="90" y="273"/>
                    <a:pt x="86" y="271"/>
                    <a:pt x="85" y="269"/>
                  </a:cubicBezTo>
                  <a:cubicBezTo>
                    <a:pt x="84" y="267"/>
                    <a:pt x="80" y="266"/>
                    <a:pt x="79" y="267"/>
                  </a:cubicBezTo>
                  <a:cubicBezTo>
                    <a:pt x="78" y="268"/>
                    <a:pt x="75" y="265"/>
                    <a:pt x="74" y="264"/>
                  </a:cubicBezTo>
                  <a:cubicBezTo>
                    <a:pt x="73" y="263"/>
                    <a:pt x="70" y="264"/>
                    <a:pt x="70" y="265"/>
                  </a:cubicBezTo>
                  <a:cubicBezTo>
                    <a:pt x="69" y="265"/>
                    <a:pt x="69" y="268"/>
                    <a:pt x="70" y="269"/>
                  </a:cubicBezTo>
                  <a:cubicBezTo>
                    <a:pt x="70" y="270"/>
                    <a:pt x="64" y="273"/>
                    <a:pt x="61" y="269"/>
                  </a:cubicBezTo>
                  <a:cubicBezTo>
                    <a:pt x="59" y="265"/>
                    <a:pt x="58" y="260"/>
                    <a:pt x="58" y="259"/>
                  </a:cubicBezTo>
                  <a:cubicBezTo>
                    <a:pt x="58" y="258"/>
                    <a:pt x="61" y="255"/>
                    <a:pt x="62" y="254"/>
                  </a:cubicBezTo>
                  <a:cubicBezTo>
                    <a:pt x="63" y="254"/>
                    <a:pt x="63" y="253"/>
                    <a:pt x="63" y="253"/>
                  </a:cubicBezTo>
                  <a:cubicBezTo>
                    <a:pt x="63" y="252"/>
                    <a:pt x="66" y="250"/>
                    <a:pt x="67" y="250"/>
                  </a:cubicBezTo>
                  <a:cubicBezTo>
                    <a:pt x="68" y="249"/>
                    <a:pt x="72" y="251"/>
                    <a:pt x="73" y="251"/>
                  </a:cubicBezTo>
                  <a:cubicBezTo>
                    <a:pt x="75" y="251"/>
                    <a:pt x="72" y="248"/>
                    <a:pt x="72" y="247"/>
                  </a:cubicBezTo>
                  <a:cubicBezTo>
                    <a:pt x="71" y="246"/>
                    <a:pt x="69" y="245"/>
                    <a:pt x="69" y="245"/>
                  </a:cubicBezTo>
                  <a:cubicBezTo>
                    <a:pt x="68" y="245"/>
                    <a:pt x="66" y="239"/>
                    <a:pt x="66" y="237"/>
                  </a:cubicBezTo>
                  <a:cubicBezTo>
                    <a:pt x="67" y="236"/>
                    <a:pt x="66" y="232"/>
                    <a:pt x="66" y="232"/>
                  </a:cubicBezTo>
                  <a:cubicBezTo>
                    <a:pt x="65" y="232"/>
                    <a:pt x="66" y="230"/>
                    <a:pt x="66" y="230"/>
                  </a:cubicBezTo>
                  <a:cubicBezTo>
                    <a:pt x="66" y="229"/>
                    <a:pt x="63" y="226"/>
                    <a:pt x="62" y="225"/>
                  </a:cubicBezTo>
                  <a:cubicBezTo>
                    <a:pt x="62" y="224"/>
                    <a:pt x="63" y="220"/>
                    <a:pt x="63" y="219"/>
                  </a:cubicBezTo>
                  <a:cubicBezTo>
                    <a:pt x="64" y="218"/>
                    <a:pt x="62" y="216"/>
                    <a:pt x="62" y="216"/>
                  </a:cubicBezTo>
                  <a:cubicBezTo>
                    <a:pt x="61" y="216"/>
                    <a:pt x="61" y="212"/>
                    <a:pt x="62" y="210"/>
                  </a:cubicBezTo>
                  <a:cubicBezTo>
                    <a:pt x="63" y="209"/>
                    <a:pt x="65" y="209"/>
                    <a:pt x="64" y="209"/>
                  </a:cubicBezTo>
                  <a:cubicBezTo>
                    <a:pt x="65" y="209"/>
                    <a:pt x="65" y="206"/>
                    <a:pt x="65" y="205"/>
                  </a:cubicBezTo>
                  <a:cubicBezTo>
                    <a:pt x="66" y="204"/>
                    <a:pt x="63" y="203"/>
                    <a:pt x="63" y="203"/>
                  </a:cubicBezTo>
                  <a:cubicBezTo>
                    <a:pt x="62" y="203"/>
                    <a:pt x="60" y="201"/>
                    <a:pt x="61" y="201"/>
                  </a:cubicBezTo>
                  <a:cubicBezTo>
                    <a:pt x="61" y="200"/>
                    <a:pt x="60" y="198"/>
                    <a:pt x="60" y="198"/>
                  </a:cubicBezTo>
                  <a:cubicBezTo>
                    <a:pt x="59" y="198"/>
                    <a:pt x="62" y="196"/>
                    <a:pt x="62" y="194"/>
                  </a:cubicBezTo>
                  <a:cubicBezTo>
                    <a:pt x="63" y="192"/>
                    <a:pt x="65" y="195"/>
                    <a:pt x="65" y="197"/>
                  </a:cubicBezTo>
                  <a:cubicBezTo>
                    <a:pt x="65" y="199"/>
                    <a:pt x="68" y="199"/>
                    <a:pt x="68" y="198"/>
                  </a:cubicBezTo>
                  <a:cubicBezTo>
                    <a:pt x="68" y="198"/>
                    <a:pt x="69" y="198"/>
                    <a:pt x="70" y="198"/>
                  </a:cubicBezTo>
                  <a:cubicBezTo>
                    <a:pt x="70" y="198"/>
                    <a:pt x="70" y="197"/>
                    <a:pt x="71" y="196"/>
                  </a:cubicBezTo>
                  <a:cubicBezTo>
                    <a:pt x="72" y="196"/>
                    <a:pt x="71" y="194"/>
                    <a:pt x="71" y="194"/>
                  </a:cubicBezTo>
                  <a:cubicBezTo>
                    <a:pt x="70" y="193"/>
                    <a:pt x="68" y="193"/>
                    <a:pt x="67" y="193"/>
                  </a:cubicBezTo>
                  <a:cubicBezTo>
                    <a:pt x="66" y="192"/>
                    <a:pt x="62" y="188"/>
                    <a:pt x="61" y="188"/>
                  </a:cubicBezTo>
                  <a:cubicBezTo>
                    <a:pt x="60" y="187"/>
                    <a:pt x="58" y="187"/>
                    <a:pt x="57" y="187"/>
                  </a:cubicBezTo>
                  <a:cubicBezTo>
                    <a:pt x="57" y="188"/>
                    <a:pt x="54" y="186"/>
                    <a:pt x="53" y="186"/>
                  </a:cubicBezTo>
                  <a:cubicBezTo>
                    <a:pt x="52" y="186"/>
                    <a:pt x="51" y="185"/>
                    <a:pt x="51" y="184"/>
                  </a:cubicBezTo>
                  <a:cubicBezTo>
                    <a:pt x="50" y="184"/>
                    <a:pt x="46" y="184"/>
                    <a:pt x="45" y="183"/>
                  </a:cubicBezTo>
                  <a:cubicBezTo>
                    <a:pt x="44" y="183"/>
                    <a:pt x="43" y="183"/>
                    <a:pt x="44" y="184"/>
                  </a:cubicBezTo>
                  <a:cubicBezTo>
                    <a:pt x="44" y="184"/>
                    <a:pt x="43" y="186"/>
                    <a:pt x="42" y="186"/>
                  </a:cubicBezTo>
                  <a:cubicBezTo>
                    <a:pt x="42" y="187"/>
                    <a:pt x="39" y="185"/>
                    <a:pt x="38" y="184"/>
                  </a:cubicBezTo>
                  <a:cubicBezTo>
                    <a:pt x="37" y="183"/>
                    <a:pt x="35" y="185"/>
                    <a:pt x="34" y="185"/>
                  </a:cubicBezTo>
                  <a:cubicBezTo>
                    <a:pt x="33" y="185"/>
                    <a:pt x="32" y="187"/>
                    <a:pt x="31" y="187"/>
                  </a:cubicBezTo>
                  <a:cubicBezTo>
                    <a:pt x="30" y="186"/>
                    <a:pt x="29" y="187"/>
                    <a:pt x="28" y="188"/>
                  </a:cubicBezTo>
                  <a:cubicBezTo>
                    <a:pt x="28" y="188"/>
                    <a:pt x="34" y="194"/>
                    <a:pt x="36" y="196"/>
                  </a:cubicBezTo>
                  <a:cubicBezTo>
                    <a:pt x="37" y="198"/>
                    <a:pt x="37" y="201"/>
                    <a:pt x="37" y="201"/>
                  </a:cubicBezTo>
                  <a:cubicBezTo>
                    <a:pt x="36" y="201"/>
                    <a:pt x="38" y="202"/>
                    <a:pt x="38" y="202"/>
                  </a:cubicBezTo>
                  <a:cubicBezTo>
                    <a:pt x="38" y="201"/>
                    <a:pt x="39" y="205"/>
                    <a:pt x="40" y="206"/>
                  </a:cubicBezTo>
                  <a:cubicBezTo>
                    <a:pt x="41" y="207"/>
                    <a:pt x="38" y="207"/>
                    <a:pt x="37" y="206"/>
                  </a:cubicBezTo>
                  <a:cubicBezTo>
                    <a:pt x="36" y="205"/>
                    <a:pt x="33" y="205"/>
                    <a:pt x="33" y="205"/>
                  </a:cubicBezTo>
                  <a:cubicBezTo>
                    <a:pt x="34" y="206"/>
                    <a:pt x="32" y="206"/>
                    <a:pt x="32" y="207"/>
                  </a:cubicBezTo>
                  <a:cubicBezTo>
                    <a:pt x="32" y="207"/>
                    <a:pt x="28" y="208"/>
                    <a:pt x="27" y="208"/>
                  </a:cubicBezTo>
                  <a:cubicBezTo>
                    <a:pt x="26" y="208"/>
                    <a:pt x="22" y="206"/>
                    <a:pt x="22" y="206"/>
                  </a:cubicBezTo>
                  <a:cubicBezTo>
                    <a:pt x="21" y="206"/>
                    <a:pt x="21" y="206"/>
                    <a:pt x="20" y="205"/>
                  </a:cubicBezTo>
                  <a:cubicBezTo>
                    <a:pt x="20" y="205"/>
                    <a:pt x="20" y="201"/>
                    <a:pt x="20" y="200"/>
                  </a:cubicBezTo>
                  <a:cubicBezTo>
                    <a:pt x="20" y="199"/>
                    <a:pt x="19" y="195"/>
                    <a:pt x="19" y="193"/>
                  </a:cubicBezTo>
                  <a:cubicBezTo>
                    <a:pt x="19" y="192"/>
                    <a:pt x="18" y="190"/>
                    <a:pt x="18" y="190"/>
                  </a:cubicBezTo>
                  <a:cubicBezTo>
                    <a:pt x="18" y="190"/>
                    <a:pt x="20" y="185"/>
                    <a:pt x="20" y="184"/>
                  </a:cubicBezTo>
                  <a:cubicBezTo>
                    <a:pt x="21" y="183"/>
                    <a:pt x="19" y="180"/>
                    <a:pt x="18" y="179"/>
                  </a:cubicBezTo>
                  <a:cubicBezTo>
                    <a:pt x="18" y="178"/>
                    <a:pt x="16" y="177"/>
                    <a:pt x="15" y="177"/>
                  </a:cubicBezTo>
                  <a:cubicBezTo>
                    <a:pt x="14" y="177"/>
                    <a:pt x="16" y="176"/>
                    <a:pt x="17" y="176"/>
                  </a:cubicBezTo>
                  <a:cubicBezTo>
                    <a:pt x="18" y="175"/>
                    <a:pt x="18" y="173"/>
                    <a:pt x="19" y="173"/>
                  </a:cubicBezTo>
                  <a:cubicBezTo>
                    <a:pt x="20" y="172"/>
                    <a:pt x="23" y="172"/>
                    <a:pt x="24" y="171"/>
                  </a:cubicBezTo>
                  <a:cubicBezTo>
                    <a:pt x="24" y="171"/>
                    <a:pt x="24" y="171"/>
                    <a:pt x="26" y="174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7" y="181"/>
                    <a:pt x="29" y="184"/>
                    <a:pt x="29" y="183"/>
                  </a:cubicBezTo>
                  <a:cubicBezTo>
                    <a:pt x="30" y="182"/>
                    <a:pt x="36" y="180"/>
                    <a:pt x="38" y="180"/>
                  </a:cubicBezTo>
                  <a:cubicBezTo>
                    <a:pt x="40" y="179"/>
                    <a:pt x="38" y="177"/>
                    <a:pt x="38" y="176"/>
                  </a:cubicBezTo>
                  <a:cubicBezTo>
                    <a:pt x="38" y="175"/>
                    <a:pt x="35" y="173"/>
                    <a:pt x="35" y="173"/>
                  </a:cubicBezTo>
                  <a:cubicBezTo>
                    <a:pt x="34" y="172"/>
                    <a:pt x="36" y="171"/>
                    <a:pt x="37" y="171"/>
                  </a:cubicBezTo>
                  <a:cubicBezTo>
                    <a:pt x="38" y="171"/>
                    <a:pt x="37" y="169"/>
                    <a:pt x="37" y="169"/>
                  </a:cubicBezTo>
                  <a:cubicBezTo>
                    <a:pt x="38" y="168"/>
                    <a:pt x="36" y="166"/>
                    <a:pt x="36" y="166"/>
                  </a:cubicBezTo>
                  <a:cubicBezTo>
                    <a:pt x="36" y="165"/>
                    <a:pt x="34" y="166"/>
                    <a:pt x="34" y="165"/>
                  </a:cubicBezTo>
                  <a:cubicBezTo>
                    <a:pt x="33" y="165"/>
                    <a:pt x="31" y="166"/>
                    <a:pt x="30" y="166"/>
                  </a:cubicBezTo>
                  <a:cubicBezTo>
                    <a:pt x="29" y="167"/>
                    <a:pt x="27" y="165"/>
                    <a:pt x="28" y="165"/>
                  </a:cubicBezTo>
                  <a:cubicBezTo>
                    <a:pt x="28" y="164"/>
                    <a:pt x="25" y="163"/>
                    <a:pt x="25" y="163"/>
                  </a:cubicBezTo>
                  <a:cubicBezTo>
                    <a:pt x="24" y="162"/>
                    <a:pt x="21" y="164"/>
                    <a:pt x="21" y="164"/>
                  </a:cubicBezTo>
                  <a:cubicBezTo>
                    <a:pt x="20" y="165"/>
                    <a:pt x="18" y="164"/>
                    <a:pt x="17" y="164"/>
                  </a:cubicBezTo>
                  <a:cubicBezTo>
                    <a:pt x="17" y="164"/>
                    <a:pt x="14" y="167"/>
                    <a:pt x="14" y="167"/>
                  </a:cubicBezTo>
                  <a:cubicBezTo>
                    <a:pt x="13" y="168"/>
                    <a:pt x="10" y="167"/>
                    <a:pt x="10" y="169"/>
                  </a:cubicBezTo>
                  <a:cubicBezTo>
                    <a:pt x="10" y="169"/>
                    <a:pt x="9" y="169"/>
                    <a:pt x="9" y="170"/>
                  </a:cubicBezTo>
                  <a:cubicBezTo>
                    <a:pt x="9" y="163"/>
                    <a:pt x="10" y="157"/>
                    <a:pt x="11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3" y="150"/>
                    <a:pt x="13" y="149"/>
                    <a:pt x="13" y="149"/>
                  </a:cubicBezTo>
                  <a:cubicBezTo>
                    <a:pt x="14" y="149"/>
                    <a:pt x="16" y="147"/>
                    <a:pt x="17" y="147"/>
                  </a:cubicBezTo>
                  <a:cubicBezTo>
                    <a:pt x="18" y="147"/>
                    <a:pt x="16" y="149"/>
                    <a:pt x="15" y="150"/>
                  </a:cubicBezTo>
                  <a:cubicBezTo>
                    <a:pt x="14" y="151"/>
                    <a:pt x="16" y="153"/>
                    <a:pt x="17" y="152"/>
                  </a:cubicBezTo>
                  <a:cubicBezTo>
                    <a:pt x="18" y="152"/>
                    <a:pt x="21" y="150"/>
                    <a:pt x="21" y="150"/>
                  </a:cubicBezTo>
                  <a:cubicBezTo>
                    <a:pt x="20" y="149"/>
                    <a:pt x="23" y="148"/>
                    <a:pt x="24" y="147"/>
                  </a:cubicBezTo>
                  <a:cubicBezTo>
                    <a:pt x="25" y="146"/>
                    <a:pt x="29" y="148"/>
                    <a:pt x="29" y="148"/>
                  </a:cubicBezTo>
                  <a:cubicBezTo>
                    <a:pt x="30" y="148"/>
                    <a:pt x="32" y="150"/>
                    <a:pt x="33" y="151"/>
                  </a:cubicBezTo>
                  <a:cubicBezTo>
                    <a:pt x="33" y="152"/>
                    <a:pt x="36" y="151"/>
                    <a:pt x="36" y="150"/>
                  </a:cubicBezTo>
                  <a:cubicBezTo>
                    <a:pt x="36" y="150"/>
                    <a:pt x="37" y="151"/>
                    <a:pt x="36" y="152"/>
                  </a:cubicBezTo>
                  <a:cubicBezTo>
                    <a:pt x="36" y="152"/>
                    <a:pt x="38" y="154"/>
                    <a:pt x="39" y="153"/>
                  </a:cubicBezTo>
                  <a:cubicBezTo>
                    <a:pt x="41" y="153"/>
                    <a:pt x="41" y="155"/>
                    <a:pt x="41" y="156"/>
                  </a:cubicBezTo>
                  <a:cubicBezTo>
                    <a:pt x="41" y="157"/>
                    <a:pt x="43" y="158"/>
                    <a:pt x="43" y="159"/>
                  </a:cubicBezTo>
                  <a:cubicBezTo>
                    <a:pt x="43" y="160"/>
                    <a:pt x="49" y="162"/>
                    <a:pt x="51" y="164"/>
                  </a:cubicBezTo>
                  <a:cubicBezTo>
                    <a:pt x="54" y="166"/>
                    <a:pt x="57" y="167"/>
                    <a:pt x="57" y="167"/>
                  </a:cubicBezTo>
                  <a:cubicBezTo>
                    <a:pt x="58" y="166"/>
                    <a:pt x="60" y="165"/>
                    <a:pt x="60" y="165"/>
                  </a:cubicBezTo>
                  <a:cubicBezTo>
                    <a:pt x="61" y="165"/>
                    <a:pt x="61" y="164"/>
                    <a:pt x="61" y="163"/>
                  </a:cubicBezTo>
                  <a:cubicBezTo>
                    <a:pt x="61" y="162"/>
                    <a:pt x="61" y="160"/>
                    <a:pt x="60" y="159"/>
                  </a:cubicBezTo>
                  <a:cubicBezTo>
                    <a:pt x="60" y="157"/>
                    <a:pt x="56" y="152"/>
                    <a:pt x="56" y="151"/>
                  </a:cubicBezTo>
                  <a:cubicBezTo>
                    <a:pt x="56" y="150"/>
                    <a:pt x="58" y="149"/>
                    <a:pt x="58" y="148"/>
                  </a:cubicBezTo>
                  <a:cubicBezTo>
                    <a:pt x="58" y="147"/>
                    <a:pt x="59" y="145"/>
                    <a:pt x="59" y="144"/>
                  </a:cubicBezTo>
                  <a:cubicBezTo>
                    <a:pt x="59" y="144"/>
                    <a:pt x="60" y="140"/>
                    <a:pt x="60" y="138"/>
                  </a:cubicBezTo>
                  <a:cubicBezTo>
                    <a:pt x="60" y="137"/>
                    <a:pt x="59" y="133"/>
                    <a:pt x="59" y="132"/>
                  </a:cubicBezTo>
                  <a:cubicBezTo>
                    <a:pt x="59" y="131"/>
                    <a:pt x="59" y="132"/>
                    <a:pt x="57" y="132"/>
                  </a:cubicBezTo>
                  <a:cubicBezTo>
                    <a:pt x="56" y="132"/>
                    <a:pt x="56" y="131"/>
                    <a:pt x="56" y="131"/>
                  </a:cubicBezTo>
                  <a:cubicBezTo>
                    <a:pt x="56" y="130"/>
                    <a:pt x="59" y="129"/>
                    <a:pt x="60" y="128"/>
                  </a:cubicBezTo>
                  <a:cubicBezTo>
                    <a:pt x="61" y="128"/>
                    <a:pt x="61" y="125"/>
                    <a:pt x="60" y="125"/>
                  </a:cubicBezTo>
                  <a:cubicBezTo>
                    <a:pt x="59" y="125"/>
                    <a:pt x="59" y="125"/>
                    <a:pt x="60" y="125"/>
                  </a:cubicBezTo>
                  <a:cubicBezTo>
                    <a:pt x="60" y="125"/>
                    <a:pt x="59" y="123"/>
                    <a:pt x="58" y="123"/>
                  </a:cubicBezTo>
                  <a:cubicBezTo>
                    <a:pt x="58" y="123"/>
                    <a:pt x="58" y="118"/>
                    <a:pt x="56" y="117"/>
                  </a:cubicBezTo>
                  <a:cubicBezTo>
                    <a:pt x="54" y="115"/>
                    <a:pt x="53" y="112"/>
                    <a:pt x="53" y="111"/>
                  </a:cubicBezTo>
                  <a:cubicBezTo>
                    <a:pt x="54" y="111"/>
                    <a:pt x="52" y="109"/>
                    <a:pt x="51" y="109"/>
                  </a:cubicBezTo>
                  <a:cubicBezTo>
                    <a:pt x="50" y="110"/>
                    <a:pt x="50" y="109"/>
                    <a:pt x="50" y="108"/>
                  </a:cubicBezTo>
                  <a:cubicBezTo>
                    <a:pt x="50" y="108"/>
                    <a:pt x="49" y="105"/>
                    <a:pt x="48" y="105"/>
                  </a:cubicBezTo>
                  <a:cubicBezTo>
                    <a:pt x="48" y="105"/>
                    <a:pt x="49" y="103"/>
                    <a:pt x="48" y="103"/>
                  </a:cubicBezTo>
                  <a:cubicBezTo>
                    <a:pt x="48" y="102"/>
                    <a:pt x="49" y="99"/>
                    <a:pt x="50" y="99"/>
                  </a:cubicBezTo>
                  <a:cubicBezTo>
                    <a:pt x="50" y="98"/>
                    <a:pt x="49" y="96"/>
                    <a:pt x="48" y="97"/>
                  </a:cubicBezTo>
                  <a:cubicBezTo>
                    <a:pt x="48" y="97"/>
                    <a:pt x="46" y="99"/>
                    <a:pt x="45" y="98"/>
                  </a:cubicBezTo>
                  <a:cubicBezTo>
                    <a:pt x="44" y="98"/>
                    <a:pt x="42" y="101"/>
                    <a:pt x="41" y="102"/>
                  </a:cubicBezTo>
                  <a:cubicBezTo>
                    <a:pt x="41" y="103"/>
                    <a:pt x="39" y="100"/>
                    <a:pt x="40" y="99"/>
                  </a:cubicBezTo>
                  <a:cubicBezTo>
                    <a:pt x="41" y="98"/>
                    <a:pt x="38" y="97"/>
                    <a:pt x="37" y="98"/>
                  </a:cubicBezTo>
                  <a:cubicBezTo>
                    <a:pt x="36" y="99"/>
                    <a:pt x="33" y="101"/>
                    <a:pt x="33" y="102"/>
                  </a:cubicBezTo>
                  <a:cubicBezTo>
                    <a:pt x="32" y="103"/>
                    <a:pt x="31" y="103"/>
                    <a:pt x="30" y="104"/>
                  </a:cubicBezTo>
                  <a:cubicBezTo>
                    <a:pt x="30" y="104"/>
                    <a:pt x="28" y="108"/>
                    <a:pt x="26" y="110"/>
                  </a:cubicBezTo>
                  <a:cubicBezTo>
                    <a:pt x="25" y="110"/>
                    <a:pt x="25" y="111"/>
                    <a:pt x="24" y="112"/>
                  </a:cubicBezTo>
                  <a:cubicBezTo>
                    <a:pt x="31" y="96"/>
                    <a:pt x="41" y="82"/>
                    <a:pt x="54" y="69"/>
                  </a:cubicBezTo>
                  <a:cubicBezTo>
                    <a:pt x="73" y="49"/>
                    <a:pt x="97" y="36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0"/>
                    <a:pt x="123" y="30"/>
                    <a:pt x="124" y="29"/>
                  </a:cubicBezTo>
                  <a:cubicBezTo>
                    <a:pt x="128" y="28"/>
                    <a:pt x="132" y="27"/>
                    <a:pt x="136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7" y="28"/>
                    <a:pt x="135" y="30"/>
                    <a:pt x="135" y="31"/>
                  </a:cubicBezTo>
                  <a:cubicBezTo>
                    <a:pt x="136" y="32"/>
                    <a:pt x="135" y="33"/>
                    <a:pt x="134" y="33"/>
                  </a:cubicBezTo>
                  <a:cubicBezTo>
                    <a:pt x="134" y="33"/>
                    <a:pt x="133" y="36"/>
                    <a:pt x="132" y="37"/>
                  </a:cubicBezTo>
                  <a:cubicBezTo>
                    <a:pt x="131" y="38"/>
                    <a:pt x="130" y="41"/>
                    <a:pt x="130" y="41"/>
                  </a:cubicBezTo>
                  <a:cubicBezTo>
                    <a:pt x="130" y="42"/>
                    <a:pt x="130" y="44"/>
                    <a:pt x="130" y="45"/>
                  </a:cubicBezTo>
                  <a:cubicBezTo>
                    <a:pt x="130" y="45"/>
                    <a:pt x="130" y="48"/>
                    <a:pt x="129" y="48"/>
                  </a:cubicBezTo>
                  <a:cubicBezTo>
                    <a:pt x="129" y="49"/>
                    <a:pt x="131" y="51"/>
                    <a:pt x="132" y="50"/>
                  </a:cubicBezTo>
                  <a:cubicBezTo>
                    <a:pt x="133" y="50"/>
                    <a:pt x="131" y="51"/>
                    <a:pt x="130" y="51"/>
                  </a:cubicBezTo>
                  <a:cubicBezTo>
                    <a:pt x="129" y="52"/>
                    <a:pt x="129" y="54"/>
                    <a:pt x="130" y="54"/>
                  </a:cubicBezTo>
                  <a:cubicBezTo>
                    <a:pt x="130" y="55"/>
                    <a:pt x="129" y="55"/>
                    <a:pt x="128" y="54"/>
                  </a:cubicBezTo>
                  <a:cubicBezTo>
                    <a:pt x="127" y="54"/>
                    <a:pt x="125" y="55"/>
                    <a:pt x="126" y="56"/>
                  </a:cubicBezTo>
                  <a:cubicBezTo>
                    <a:pt x="126" y="56"/>
                    <a:pt x="124" y="57"/>
                    <a:pt x="123" y="57"/>
                  </a:cubicBezTo>
                  <a:cubicBezTo>
                    <a:pt x="123" y="57"/>
                    <a:pt x="123" y="62"/>
                    <a:pt x="123" y="63"/>
                  </a:cubicBezTo>
                  <a:cubicBezTo>
                    <a:pt x="123" y="65"/>
                    <a:pt x="120" y="69"/>
                    <a:pt x="119" y="70"/>
                  </a:cubicBezTo>
                  <a:cubicBezTo>
                    <a:pt x="118" y="70"/>
                    <a:pt x="119" y="73"/>
                    <a:pt x="120" y="72"/>
                  </a:cubicBezTo>
                  <a:cubicBezTo>
                    <a:pt x="121" y="72"/>
                    <a:pt x="119" y="74"/>
                    <a:pt x="118" y="75"/>
                  </a:cubicBezTo>
                  <a:cubicBezTo>
                    <a:pt x="117" y="76"/>
                    <a:pt x="115" y="81"/>
                    <a:pt x="115" y="82"/>
                  </a:cubicBezTo>
                  <a:cubicBezTo>
                    <a:pt x="114" y="84"/>
                    <a:pt x="113" y="84"/>
                    <a:pt x="112" y="83"/>
                  </a:cubicBezTo>
                  <a:cubicBezTo>
                    <a:pt x="112" y="83"/>
                    <a:pt x="110" y="84"/>
                    <a:pt x="110" y="84"/>
                  </a:cubicBezTo>
                  <a:cubicBezTo>
                    <a:pt x="109" y="84"/>
                    <a:pt x="111" y="88"/>
                    <a:pt x="111" y="89"/>
                  </a:cubicBezTo>
                  <a:cubicBezTo>
                    <a:pt x="111" y="90"/>
                    <a:pt x="108" y="88"/>
                    <a:pt x="106" y="89"/>
                  </a:cubicBezTo>
                  <a:cubicBezTo>
                    <a:pt x="104" y="90"/>
                    <a:pt x="100" y="91"/>
                    <a:pt x="99" y="91"/>
                  </a:cubicBezTo>
                  <a:cubicBezTo>
                    <a:pt x="98" y="92"/>
                    <a:pt x="95" y="92"/>
                    <a:pt x="94" y="92"/>
                  </a:cubicBezTo>
                  <a:cubicBezTo>
                    <a:pt x="93" y="92"/>
                    <a:pt x="91" y="93"/>
                    <a:pt x="90" y="94"/>
                  </a:cubicBezTo>
                  <a:cubicBezTo>
                    <a:pt x="90" y="94"/>
                    <a:pt x="89" y="98"/>
                    <a:pt x="89" y="99"/>
                  </a:cubicBezTo>
                  <a:cubicBezTo>
                    <a:pt x="89" y="100"/>
                    <a:pt x="88" y="101"/>
                    <a:pt x="88" y="101"/>
                  </a:cubicBezTo>
                  <a:cubicBezTo>
                    <a:pt x="88" y="102"/>
                    <a:pt x="88" y="106"/>
                    <a:pt x="88" y="108"/>
                  </a:cubicBezTo>
                  <a:cubicBezTo>
                    <a:pt x="88" y="110"/>
                    <a:pt x="89" y="115"/>
                    <a:pt x="90" y="116"/>
                  </a:cubicBezTo>
                  <a:cubicBezTo>
                    <a:pt x="90" y="117"/>
                    <a:pt x="89" y="118"/>
                    <a:pt x="89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89" y="125"/>
                    <a:pt x="90" y="127"/>
                  </a:cubicBezTo>
                  <a:cubicBezTo>
                    <a:pt x="91" y="128"/>
                    <a:pt x="95" y="131"/>
                    <a:pt x="96" y="132"/>
                  </a:cubicBezTo>
                  <a:cubicBezTo>
                    <a:pt x="97" y="133"/>
                    <a:pt x="100" y="134"/>
                    <a:pt x="100" y="133"/>
                  </a:cubicBezTo>
                  <a:cubicBezTo>
                    <a:pt x="101" y="133"/>
                    <a:pt x="103" y="135"/>
                    <a:pt x="103" y="135"/>
                  </a:cubicBezTo>
                  <a:cubicBezTo>
                    <a:pt x="103" y="136"/>
                    <a:pt x="104" y="136"/>
                    <a:pt x="105" y="137"/>
                  </a:cubicBezTo>
                  <a:cubicBezTo>
                    <a:pt x="105" y="137"/>
                    <a:pt x="104" y="139"/>
                    <a:pt x="104" y="140"/>
                  </a:cubicBezTo>
                  <a:cubicBezTo>
                    <a:pt x="103" y="141"/>
                    <a:pt x="104" y="143"/>
                    <a:pt x="104" y="144"/>
                  </a:cubicBezTo>
                  <a:cubicBezTo>
                    <a:pt x="105" y="145"/>
                    <a:pt x="103" y="147"/>
                    <a:pt x="103" y="148"/>
                  </a:cubicBezTo>
                  <a:cubicBezTo>
                    <a:pt x="103" y="147"/>
                    <a:pt x="102" y="147"/>
                    <a:pt x="102" y="146"/>
                  </a:cubicBezTo>
                  <a:cubicBezTo>
                    <a:pt x="102" y="145"/>
                    <a:pt x="100" y="144"/>
                    <a:pt x="100" y="144"/>
                  </a:cubicBezTo>
                  <a:cubicBezTo>
                    <a:pt x="99" y="144"/>
                    <a:pt x="96" y="141"/>
                    <a:pt x="94" y="141"/>
                  </a:cubicBezTo>
                  <a:cubicBezTo>
                    <a:pt x="93" y="140"/>
                    <a:pt x="91" y="140"/>
                    <a:pt x="90" y="140"/>
                  </a:cubicBezTo>
                  <a:cubicBezTo>
                    <a:pt x="90" y="140"/>
                    <a:pt x="89" y="139"/>
                    <a:pt x="89" y="138"/>
                  </a:cubicBezTo>
                  <a:cubicBezTo>
                    <a:pt x="89" y="138"/>
                    <a:pt x="87" y="139"/>
                    <a:pt x="87" y="140"/>
                  </a:cubicBezTo>
                  <a:cubicBezTo>
                    <a:pt x="87" y="141"/>
                    <a:pt x="90" y="144"/>
                    <a:pt x="91" y="145"/>
                  </a:cubicBezTo>
                  <a:cubicBezTo>
                    <a:pt x="91" y="147"/>
                    <a:pt x="94" y="147"/>
                    <a:pt x="94" y="147"/>
                  </a:cubicBezTo>
                  <a:cubicBezTo>
                    <a:pt x="95" y="147"/>
                    <a:pt x="96" y="148"/>
                    <a:pt x="96" y="149"/>
                  </a:cubicBezTo>
                  <a:cubicBezTo>
                    <a:pt x="95" y="150"/>
                    <a:pt x="97" y="153"/>
                    <a:pt x="98" y="153"/>
                  </a:cubicBezTo>
                  <a:cubicBezTo>
                    <a:pt x="99" y="153"/>
                    <a:pt x="99" y="155"/>
                    <a:pt x="99" y="156"/>
                  </a:cubicBezTo>
                  <a:cubicBezTo>
                    <a:pt x="99" y="156"/>
                    <a:pt x="101" y="154"/>
                    <a:pt x="102" y="152"/>
                  </a:cubicBezTo>
                  <a:cubicBezTo>
                    <a:pt x="104" y="151"/>
                    <a:pt x="105" y="151"/>
                    <a:pt x="105" y="151"/>
                  </a:cubicBezTo>
                  <a:cubicBezTo>
                    <a:pt x="105" y="151"/>
                    <a:pt x="103" y="154"/>
                    <a:pt x="103" y="155"/>
                  </a:cubicBezTo>
                  <a:cubicBezTo>
                    <a:pt x="104" y="156"/>
                    <a:pt x="103" y="158"/>
                    <a:pt x="103" y="159"/>
                  </a:cubicBezTo>
                  <a:cubicBezTo>
                    <a:pt x="104" y="160"/>
                    <a:pt x="105" y="160"/>
                    <a:pt x="106" y="159"/>
                  </a:cubicBezTo>
                  <a:cubicBezTo>
                    <a:pt x="106" y="158"/>
                    <a:pt x="109" y="160"/>
                    <a:pt x="110" y="160"/>
                  </a:cubicBezTo>
                  <a:cubicBezTo>
                    <a:pt x="111" y="160"/>
                    <a:pt x="112" y="161"/>
                    <a:pt x="112" y="162"/>
                  </a:cubicBezTo>
                  <a:cubicBezTo>
                    <a:pt x="112" y="163"/>
                    <a:pt x="109" y="165"/>
                    <a:pt x="108" y="166"/>
                  </a:cubicBezTo>
                  <a:cubicBezTo>
                    <a:pt x="107" y="168"/>
                    <a:pt x="108" y="172"/>
                    <a:pt x="109" y="173"/>
                  </a:cubicBezTo>
                  <a:cubicBezTo>
                    <a:pt x="110" y="174"/>
                    <a:pt x="113" y="176"/>
                    <a:pt x="114" y="177"/>
                  </a:cubicBezTo>
                  <a:cubicBezTo>
                    <a:pt x="115" y="177"/>
                    <a:pt x="118" y="176"/>
                    <a:pt x="118" y="176"/>
                  </a:cubicBezTo>
                  <a:cubicBezTo>
                    <a:pt x="119" y="175"/>
                    <a:pt x="121" y="173"/>
                    <a:pt x="122" y="173"/>
                  </a:cubicBezTo>
                  <a:cubicBezTo>
                    <a:pt x="122" y="172"/>
                    <a:pt x="121" y="168"/>
                    <a:pt x="120" y="167"/>
                  </a:cubicBezTo>
                  <a:cubicBezTo>
                    <a:pt x="119" y="165"/>
                    <a:pt x="119" y="161"/>
                    <a:pt x="119" y="159"/>
                  </a:cubicBezTo>
                  <a:cubicBezTo>
                    <a:pt x="119" y="158"/>
                    <a:pt x="121" y="156"/>
                    <a:pt x="122" y="154"/>
                  </a:cubicBezTo>
                  <a:cubicBezTo>
                    <a:pt x="122" y="153"/>
                    <a:pt x="124" y="156"/>
                    <a:pt x="125" y="157"/>
                  </a:cubicBezTo>
                  <a:cubicBezTo>
                    <a:pt x="127" y="159"/>
                    <a:pt x="129" y="156"/>
                    <a:pt x="128" y="155"/>
                  </a:cubicBezTo>
                  <a:cubicBezTo>
                    <a:pt x="126" y="154"/>
                    <a:pt x="126" y="153"/>
                    <a:pt x="127" y="153"/>
                  </a:cubicBezTo>
                  <a:cubicBezTo>
                    <a:pt x="127" y="154"/>
                    <a:pt x="131" y="152"/>
                    <a:pt x="132" y="153"/>
                  </a:cubicBezTo>
                  <a:cubicBezTo>
                    <a:pt x="133" y="153"/>
                    <a:pt x="134" y="155"/>
                    <a:pt x="134" y="155"/>
                  </a:cubicBezTo>
                  <a:cubicBezTo>
                    <a:pt x="133" y="156"/>
                    <a:pt x="135" y="157"/>
                    <a:pt x="136" y="157"/>
                  </a:cubicBezTo>
                  <a:cubicBezTo>
                    <a:pt x="136" y="157"/>
                    <a:pt x="135" y="154"/>
                    <a:pt x="135" y="153"/>
                  </a:cubicBezTo>
                  <a:cubicBezTo>
                    <a:pt x="135" y="152"/>
                    <a:pt x="135" y="150"/>
                    <a:pt x="134" y="150"/>
                  </a:cubicBezTo>
                  <a:cubicBezTo>
                    <a:pt x="134" y="151"/>
                    <a:pt x="133" y="149"/>
                    <a:pt x="134" y="149"/>
                  </a:cubicBezTo>
                  <a:cubicBezTo>
                    <a:pt x="135" y="149"/>
                    <a:pt x="130" y="147"/>
                    <a:pt x="128" y="147"/>
                  </a:cubicBezTo>
                  <a:cubicBezTo>
                    <a:pt x="126" y="147"/>
                    <a:pt x="127" y="147"/>
                    <a:pt x="131" y="147"/>
                  </a:cubicBezTo>
                  <a:cubicBezTo>
                    <a:pt x="131" y="147"/>
                    <a:pt x="131" y="147"/>
                    <a:pt x="134" y="147"/>
                  </a:cubicBezTo>
                  <a:cubicBezTo>
                    <a:pt x="135" y="148"/>
                    <a:pt x="136" y="148"/>
                    <a:pt x="137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40" y="151"/>
                    <a:pt x="141" y="151"/>
                  </a:cubicBezTo>
                  <a:cubicBezTo>
                    <a:pt x="141" y="152"/>
                    <a:pt x="143" y="152"/>
                    <a:pt x="144" y="151"/>
                  </a:cubicBezTo>
                  <a:cubicBezTo>
                    <a:pt x="145" y="151"/>
                    <a:pt x="145" y="150"/>
                    <a:pt x="145" y="151"/>
                  </a:cubicBezTo>
                  <a:cubicBezTo>
                    <a:pt x="145" y="151"/>
                    <a:pt x="147" y="152"/>
                    <a:pt x="148" y="151"/>
                  </a:cubicBezTo>
                  <a:cubicBezTo>
                    <a:pt x="148" y="150"/>
                    <a:pt x="147" y="148"/>
                    <a:pt x="146" y="149"/>
                  </a:cubicBezTo>
                  <a:cubicBezTo>
                    <a:pt x="145" y="150"/>
                    <a:pt x="143" y="147"/>
                    <a:pt x="142" y="146"/>
                  </a:cubicBezTo>
                  <a:cubicBezTo>
                    <a:pt x="141" y="145"/>
                    <a:pt x="141" y="144"/>
                    <a:pt x="141" y="143"/>
                  </a:cubicBezTo>
                  <a:cubicBezTo>
                    <a:pt x="141" y="143"/>
                    <a:pt x="143" y="146"/>
                    <a:pt x="143" y="146"/>
                  </a:cubicBezTo>
                  <a:cubicBezTo>
                    <a:pt x="144" y="147"/>
                    <a:pt x="145" y="147"/>
                    <a:pt x="146" y="148"/>
                  </a:cubicBezTo>
                  <a:cubicBezTo>
                    <a:pt x="146" y="148"/>
                    <a:pt x="146" y="148"/>
                    <a:pt x="147" y="14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5"/>
                    <a:pt x="154" y="143"/>
                    <a:pt x="155" y="143"/>
                  </a:cubicBezTo>
                  <a:cubicBezTo>
                    <a:pt x="155" y="144"/>
                    <a:pt x="157" y="142"/>
                    <a:pt x="156" y="141"/>
                  </a:cubicBezTo>
                  <a:cubicBezTo>
                    <a:pt x="155" y="141"/>
                    <a:pt x="156" y="141"/>
                    <a:pt x="157" y="142"/>
                  </a:cubicBezTo>
                  <a:cubicBezTo>
                    <a:pt x="157" y="142"/>
                    <a:pt x="158" y="146"/>
                    <a:pt x="158" y="147"/>
                  </a:cubicBezTo>
                  <a:cubicBezTo>
                    <a:pt x="159" y="148"/>
                    <a:pt x="154" y="152"/>
                    <a:pt x="152" y="154"/>
                  </a:cubicBezTo>
                  <a:cubicBezTo>
                    <a:pt x="150" y="155"/>
                    <a:pt x="148" y="159"/>
                    <a:pt x="148" y="160"/>
                  </a:cubicBezTo>
                  <a:cubicBezTo>
                    <a:pt x="148" y="161"/>
                    <a:pt x="143" y="162"/>
                    <a:pt x="141" y="163"/>
                  </a:cubicBezTo>
                  <a:cubicBezTo>
                    <a:pt x="139" y="163"/>
                    <a:pt x="136" y="162"/>
                    <a:pt x="135" y="162"/>
                  </a:cubicBezTo>
                  <a:cubicBezTo>
                    <a:pt x="135" y="162"/>
                    <a:pt x="134" y="161"/>
                    <a:pt x="134" y="160"/>
                  </a:cubicBezTo>
                  <a:cubicBezTo>
                    <a:pt x="133" y="160"/>
                    <a:pt x="130" y="163"/>
                    <a:pt x="129" y="164"/>
                  </a:cubicBezTo>
                  <a:cubicBezTo>
                    <a:pt x="129" y="166"/>
                    <a:pt x="124" y="171"/>
                    <a:pt x="124" y="173"/>
                  </a:cubicBezTo>
                  <a:cubicBezTo>
                    <a:pt x="123" y="175"/>
                    <a:pt x="121" y="176"/>
                    <a:pt x="120" y="176"/>
                  </a:cubicBezTo>
                  <a:cubicBezTo>
                    <a:pt x="120" y="177"/>
                    <a:pt x="120" y="180"/>
                    <a:pt x="120" y="181"/>
                  </a:cubicBezTo>
                  <a:cubicBezTo>
                    <a:pt x="120" y="182"/>
                    <a:pt x="121" y="185"/>
                    <a:pt x="123" y="188"/>
                  </a:cubicBezTo>
                  <a:cubicBezTo>
                    <a:pt x="123" y="188"/>
                    <a:pt x="123" y="188"/>
                    <a:pt x="124" y="191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5" y="196"/>
                    <a:pt x="127" y="202"/>
                    <a:pt x="128" y="203"/>
                  </a:cubicBezTo>
                  <a:cubicBezTo>
                    <a:pt x="128" y="205"/>
                    <a:pt x="134" y="211"/>
                    <a:pt x="136" y="214"/>
                  </a:cubicBezTo>
                  <a:cubicBezTo>
                    <a:pt x="138" y="216"/>
                    <a:pt x="144" y="219"/>
                    <a:pt x="146" y="220"/>
                  </a:cubicBezTo>
                  <a:cubicBezTo>
                    <a:pt x="148" y="220"/>
                    <a:pt x="153" y="220"/>
                    <a:pt x="155" y="220"/>
                  </a:cubicBezTo>
                  <a:cubicBezTo>
                    <a:pt x="157" y="220"/>
                    <a:pt x="160" y="216"/>
                    <a:pt x="161" y="215"/>
                  </a:cubicBezTo>
                  <a:cubicBezTo>
                    <a:pt x="162" y="214"/>
                    <a:pt x="162" y="212"/>
                    <a:pt x="161" y="210"/>
                  </a:cubicBezTo>
                  <a:cubicBezTo>
                    <a:pt x="161" y="210"/>
                    <a:pt x="161" y="210"/>
                    <a:pt x="163" y="209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5" y="209"/>
                    <a:pt x="168" y="208"/>
                    <a:pt x="169" y="207"/>
                  </a:cubicBezTo>
                  <a:cubicBezTo>
                    <a:pt x="169" y="207"/>
                    <a:pt x="171" y="205"/>
                    <a:pt x="171" y="205"/>
                  </a:cubicBezTo>
                  <a:cubicBezTo>
                    <a:pt x="171" y="204"/>
                    <a:pt x="176" y="208"/>
                    <a:pt x="177" y="210"/>
                  </a:cubicBezTo>
                  <a:cubicBezTo>
                    <a:pt x="178" y="211"/>
                    <a:pt x="184" y="215"/>
                    <a:pt x="185" y="216"/>
                  </a:cubicBezTo>
                  <a:cubicBezTo>
                    <a:pt x="187" y="217"/>
                    <a:pt x="192" y="219"/>
                    <a:pt x="193" y="220"/>
                  </a:cubicBezTo>
                  <a:cubicBezTo>
                    <a:pt x="195" y="222"/>
                    <a:pt x="198" y="227"/>
                    <a:pt x="199" y="229"/>
                  </a:cubicBezTo>
                  <a:cubicBezTo>
                    <a:pt x="201" y="230"/>
                    <a:pt x="207" y="233"/>
                    <a:pt x="209" y="234"/>
                  </a:cubicBezTo>
                  <a:cubicBezTo>
                    <a:pt x="211" y="235"/>
                    <a:pt x="214" y="238"/>
                    <a:pt x="215" y="238"/>
                  </a:cubicBezTo>
                  <a:cubicBezTo>
                    <a:pt x="216" y="239"/>
                    <a:pt x="222" y="242"/>
                    <a:pt x="225" y="243"/>
                  </a:cubicBezTo>
                  <a:cubicBezTo>
                    <a:pt x="227" y="244"/>
                    <a:pt x="232" y="239"/>
                    <a:pt x="233" y="237"/>
                  </a:cubicBezTo>
                  <a:cubicBezTo>
                    <a:pt x="233" y="235"/>
                    <a:pt x="232" y="229"/>
                    <a:pt x="232" y="227"/>
                  </a:cubicBezTo>
                  <a:cubicBezTo>
                    <a:pt x="232" y="225"/>
                    <a:pt x="230" y="222"/>
                    <a:pt x="229" y="221"/>
                  </a:cubicBezTo>
                  <a:cubicBezTo>
                    <a:pt x="229" y="220"/>
                    <a:pt x="229" y="218"/>
                    <a:pt x="229" y="217"/>
                  </a:cubicBezTo>
                  <a:cubicBezTo>
                    <a:pt x="230" y="217"/>
                    <a:pt x="225" y="209"/>
                    <a:pt x="224" y="206"/>
                  </a:cubicBezTo>
                  <a:cubicBezTo>
                    <a:pt x="224" y="203"/>
                    <a:pt x="219" y="195"/>
                    <a:pt x="216" y="193"/>
                  </a:cubicBezTo>
                  <a:cubicBezTo>
                    <a:pt x="214" y="190"/>
                    <a:pt x="210" y="185"/>
                    <a:pt x="209" y="183"/>
                  </a:cubicBezTo>
                  <a:cubicBezTo>
                    <a:pt x="208" y="182"/>
                    <a:pt x="208" y="178"/>
                    <a:pt x="208" y="177"/>
                  </a:cubicBezTo>
                  <a:cubicBezTo>
                    <a:pt x="208" y="176"/>
                    <a:pt x="206" y="168"/>
                    <a:pt x="206" y="166"/>
                  </a:cubicBezTo>
                  <a:cubicBezTo>
                    <a:pt x="205" y="163"/>
                    <a:pt x="202" y="158"/>
                    <a:pt x="201" y="157"/>
                  </a:cubicBezTo>
                  <a:cubicBezTo>
                    <a:pt x="200" y="157"/>
                    <a:pt x="197" y="158"/>
                    <a:pt x="197" y="159"/>
                  </a:cubicBezTo>
                  <a:cubicBezTo>
                    <a:pt x="197" y="160"/>
                    <a:pt x="196" y="162"/>
                    <a:pt x="195" y="163"/>
                  </a:cubicBezTo>
                  <a:cubicBezTo>
                    <a:pt x="194" y="163"/>
                    <a:pt x="189" y="161"/>
                    <a:pt x="188" y="161"/>
                  </a:cubicBezTo>
                  <a:cubicBezTo>
                    <a:pt x="186" y="161"/>
                    <a:pt x="181" y="158"/>
                    <a:pt x="180" y="158"/>
                  </a:cubicBezTo>
                  <a:cubicBezTo>
                    <a:pt x="178" y="157"/>
                    <a:pt x="175" y="157"/>
                    <a:pt x="174" y="157"/>
                  </a:cubicBezTo>
                  <a:cubicBezTo>
                    <a:pt x="173" y="157"/>
                    <a:pt x="171" y="154"/>
                    <a:pt x="170" y="154"/>
                  </a:cubicBezTo>
                  <a:cubicBezTo>
                    <a:pt x="169" y="153"/>
                    <a:pt x="171" y="153"/>
                    <a:pt x="172" y="154"/>
                  </a:cubicBezTo>
                  <a:cubicBezTo>
                    <a:pt x="174" y="155"/>
                    <a:pt x="179" y="156"/>
                    <a:pt x="181" y="157"/>
                  </a:cubicBezTo>
                  <a:cubicBezTo>
                    <a:pt x="183" y="157"/>
                    <a:pt x="189" y="159"/>
                    <a:pt x="191" y="160"/>
                  </a:cubicBezTo>
                  <a:cubicBezTo>
                    <a:pt x="192" y="161"/>
                    <a:pt x="196" y="156"/>
                    <a:pt x="197" y="154"/>
                  </a:cubicBezTo>
                  <a:cubicBezTo>
                    <a:pt x="197" y="152"/>
                    <a:pt x="198" y="149"/>
                    <a:pt x="197" y="148"/>
                  </a:cubicBezTo>
                  <a:cubicBezTo>
                    <a:pt x="197" y="148"/>
                    <a:pt x="198" y="145"/>
                    <a:pt x="198" y="143"/>
                  </a:cubicBezTo>
                  <a:cubicBezTo>
                    <a:pt x="198" y="142"/>
                    <a:pt x="196" y="139"/>
                    <a:pt x="196" y="138"/>
                  </a:cubicBezTo>
                  <a:cubicBezTo>
                    <a:pt x="196" y="137"/>
                    <a:pt x="193" y="135"/>
                    <a:pt x="191" y="135"/>
                  </a:cubicBezTo>
                  <a:cubicBezTo>
                    <a:pt x="190" y="135"/>
                    <a:pt x="187" y="136"/>
                    <a:pt x="187" y="137"/>
                  </a:cubicBezTo>
                  <a:cubicBezTo>
                    <a:pt x="187" y="138"/>
                    <a:pt x="184" y="136"/>
                    <a:pt x="183" y="136"/>
                  </a:cubicBezTo>
                  <a:cubicBezTo>
                    <a:pt x="182" y="136"/>
                    <a:pt x="179" y="136"/>
                    <a:pt x="179" y="136"/>
                  </a:cubicBezTo>
                  <a:cubicBezTo>
                    <a:pt x="178" y="136"/>
                    <a:pt x="178" y="134"/>
                    <a:pt x="178" y="134"/>
                  </a:cubicBezTo>
                  <a:cubicBezTo>
                    <a:pt x="178" y="133"/>
                    <a:pt x="183" y="133"/>
                    <a:pt x="185" y="133"/>
                  </a:cubicBezTo>
                  <a:cubicBezTo>
                    <a:pt x="187" y="133"/>
                    <a:pt x="191" y="134"/>
                    <a:pt x="191" y="135"/>
                  </a:cubicBezTo>
                  <a:cubicBezTo>
                    <a:pt x="192" y="135"/>
                    <a:pt x="194" y="132"/>
                    <a:pt x="194" y="131"/>
                  </a:cubicBezTo>
                  <a:cubicBezTo>
                    <a:pt x="194" y="131"/>
                    <a:pt x="195" y="130"/>
                    <a:pt x="196" y="130"/>
                  </a:cubicBezTo>
                  <a:cubicBezTo>
                    <a:pt x="196" y="130"/>
                    <a:pt x="196" y="130"/>
                    <a:pt x="197" y="129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201" y="127"/>
                    <a:pt x="203" y="127"/>
                    <a:pt x="203" y="128"/>
                  </a:cubicBezTo>
                  <a:cubicBezTo>
                    <a:pt x="204" y="128"/>
                    <a:pt x="206" y="129"/>
                    <a:pt x="206" y="128"/>
                  </a:cubicBezTo>
                  <a:cubicBezTo>
                    <a:pt x="207" y="128"/>
                    <a:pt x="209" y="129"/>
                    <a:pt x="210" y="130"/>
                  </a:cubicBezTo>
                  <a:cubicBezTo>
                    <a:pt x="210" y="130"/>
                    <a:pt x="215" y="131"/>
                    <a:pt x="216" y="132"/>
                  </a:cubicBezTo>
                  <a:cubicBezTo>
                    <a:pt x="218" y="133"/>
                    <a:pt x="221" y="134"/>
                    <a:pt x="222" y="135"/>
                  </a:cubicBezTo>
                  <a:cubicBezTo>
                    <a:pt x="223" y="135"/>
                    <a:pt x="225" y="137"/>
                    <a:pt x="226" y="137"/>
                  </a:cubicBezTo>
                  <a:cubicBezTo>
                    <a:pt x="226" y="138"/>
                    <a:pt x="228" y="138"/>
                    <a:pt x="229" y="137"/>
                  </a:cubicBezTo>
                  <a:cubicBezTo>
                    <a:pt x="229" y="136"/>
                    <a:pt x="226" y="131"/>
                    <a:pt x="225" y="129"/>
                  </a:cubicBezTo>
                  <a:cubicBezTo>
                    <a:pt x="224" y="127"/>
                    <a:pt x="224" y="125"/>
                    <a:pt x="224" y="124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2"/>
                    <a:pt x="224" y="121"/>
                    <a:pt x="224" y="120"/>
                  </a:cubicBezTo>
                  <a:cubicBezTo>
                    <a:pt x="224" y="120"/>
                    <a:pt x="222" y="116"/>
                    <a:pt x="222" y="115"/>
                  </a:cubicBezTo>
                  <a:cubicBezTo>
                    <a:pt x="222" y="114"/>
                    <a:pt x="222" y="111"/>
                    <a:pt x="223" y="110"/>
                  </a:cubicBezTo>
                  <a:cubicBezTo>
                    <a:pt x="223" y="109"/>
                    <a:pt x="227" y="109"/>
                    <a:pt x="228" y="110"/>
                  </a:cubicBezTo>
                  <a:cubicBezTo>
                    <a:pt x="229" y="110"/>
                    <a:pt x="231" y="112"/>
                    <a:pt x="231" y="112"/>
                  </a:cubicBezTo>
                  <a:cubicBezTo>
                    <a:pt x="232" y="112"/>
                    <a:pt x="234" y="113"/>
                    <a:pt x="235" y="112"/>
                  </a:cubicBezTo>
                  <a:cubicBezTo>
                    <a:pt x="236" y="111"/>
                    <a:pt x="238" y="112"/>
                    <a:pt x="238" y="113"/>
                  </a:cubicBezTo>
                  <a:cubicBezTo>
                    <a:pt x="239" y="113"/>
                    <a:pt x="241" y="113"/>
                    <a:pt x="242" y="114"/>
                  </a:cubicBezTo>
                  <a:cubicBezTo>
                    <a:pt x="243" y="114"/>
                    <a:pt x="245" y="116"/>
                    <a:pt x="245" y="116"/>
                  </a:cubicBezTo>
                  <a:cubicBezTo>
                    <a:pt x="245" y="117"/>
                    <a:pt x="247" y="119"/>
                    <a:pt x="248" y="119"/>
                  </a:cubicBezTo>
                  <a:cubicBezTo>
                    <a:pt x="249" y="120"/>
                    <a:pt x="255" y="120"/>
                    <a:pt x="257" y="120"/>
                  </a:cubicBezTo>
                  <a:cubicBezTo>
                    <a:pt x="259" y="120"/>
                    <a:pt x="256" y="117"/>
                    <a:pt x="255" y="116"/>
                  </a:cubicBezTo>
                  <a:cubicBezTo>
                    <a:pt x="254" y="116"/>
                    <a:pt x="250" y="116"/>
                    <a:pt x="248" y="115"/>
                  </a:cubicBezTo>
                  <a:cubicBezTo>
                    <a:pt x="247" y="115"/>
                    <a:pt x="245" y="113"/>
                    <a:pt x="244" y="112"/>
                  </a:cubicBezTo>
                  <a:cubicBezTo>
                    <a:pt x="244" y="111"/>
                    <a:pt x="246" y="111"/>
                    <a:pt x="247" y="110"/>
                  </a:cubicBezTo>
                  <a:cubicBezTo>
                    <a:pt x="249" y="110"/>
                    <a:pt x="250" y="111"/>
                    <a:pt x="251" y="111"/>
                  </a:cubicBezTo>
                  <a:cubicBezTo>
                    <a:pt x="251" y="111"/>
                    <a:pt x="253" y="105"/>
                    <a:pt x="250" y="102"/>
                  </a:cubicBezTo>
                  <a:cubicBezTo>
                    <a:pt x="248" y="100"/>
                    <a:pt x="246" y="95"/>
                    <a:pt x="246" y="95"/>
                  </a:cubicBezTo>
                  <a:cubicBezTo>
                    <a:pt x="245" y="94"/>
                    <a:pt x="244" y="93"/>
                    <a:pt x="244" y="94"/>
                  </a:cubicBezTo>
                  <a:cubicBezTo>
                    <a:pt x="243" y="94"/>
                    <a:pt x="242" y="91"/>
                    <a:pt x="243" y="90"/>
                  </a:cubicBezTo>
                  <a:cubicBezTo>
                    <a:pt x="244" y="89"/>
                    <a:pt x="244" y="83"/>
                    <a:pt x="243" y="81"/>
                  </a:cubicBezTo>
                  <a:cubicBezTo>
                    <a:pt x="243" y="79"/>
                    <a:pt x="243" y="77"/>
                    <a:pt x="243" y="77"/>
                  </a:cubicBezTo>
                  <a:cubicBezTo>
                    <a:pt x="243" y="77"/>
                    <a:pt x="241" y="73"/>
                    <a:pt x="240" y="71"/>
                  </a:cubicBezTo>
                  <a:cubicBezTo>
                    <a:pt x="239" y="70"/>
                    <a:pt x="236" y="69"/>
                    <a:pt x="235" y="68"/>
                  </a:cubicBezTo>
                  <a:cubicBezTo>
                    <a:pt x="234" y="68"/>
                    <a:pt x="232" y="67"/>
                    <a:pt x="231" y="67"/>
                  </a:cubicBezTo>
                  <a:cubicBezTo>
                    <a:pt x="231" y="67"/>
                    <a:pt x="229" y="65"/>
                    <a:pt x="229" y="65"/>
                  </a:cubicBezTo>
                  <a:cubicBezTo>
                    <a:pt x="228" y="64"/>
                    <a:pt x="229" y="63"/>
                    <a:pt x="229" y="62"/>
                  </a:cubicBezTo>
                  <a:cubicBezTo>
                    <a:pt x="229" y="62"/>
                    <a:pt x="229" y="60"/>
                    <a:pt x="228" y="59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9"/>
                    <a:pt x="235" y="62"/>
                    <a:pt x="236" y="61"/>
                  </a:cubicBezTo>
                  <a:cubicBezTo>
                    <a:pt x="237" y="61"/>
                    <a:pt x="236" y="55"/>
                    <a:pt x="233" y="53"/>
                  </a:cubicBezTo>
                  <a:cubicBezTo>
                    <a:pt x="231" y="51"/>
                    <a:pt x="229" y="47"/>
                    <a:pt x="229" y="46"/>
                  </a:cubicBezTo>
                  <a:cubicBezTo>
                    <a:pt x="229" y="45"/>
                    <a:pt x="229" y="42"/>
                    <a:pt x="228" y="39"/>
                  </a:cubicBezTo>
                  <a:cubicBezTo>
                    <a:pt x="233" y="42"/>
                    <a:pt x="238" y="44"/>
                    <a:pt x="242" y="47"/>
                  </a:cubicBezTo>
                  <a:cubicBezTo>
                    <a:pt x="242" y="48"/>
                    <a:pt x="242" y="50"/>
                    <a:pt x="242" y="51"/>
                  </a:cubicBezTo>
                  <a:cubicBezTo>
                    <a:pt x="242" y="52"/>
                    <a:pt x="241" y="56"/>
                    <a:pt x="241" y="57"/>
                  </a:cubicBezTo>
                  <a:cubicBezTo>
                    <a:pt x="241" y="58"/>
                    <a:pt x="242" y="59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2"/>
                    <a:pt x="244" y="62"/>
                  </a:cubicBezTo>
                  <a:cubicBezTo>
                    <a:pt x="245" y="62"/>
                    <a:pt x="244" y="59"/>
                    <a:pt x="244" y="58"/>
                  </a:cubicBezTo>
                  <a:cubicBezTo>
                    <a:pt x="244" y="57"/>
                    <a:pt x="245" y="56"/>
                    <a:pt x="246" y="56"/>
                  </a:cubicBezTo>
                  <a:cubicBezTo>
                    <a:pt x="246" y="56"/>
                    <a:pt x="247" y="54"/>
                    <a:pt x="247" y="53"/>
                  </a:cubicBezTo>
                  <a:cubicBezTo>
                    <a:pt x="247" y="52"/>
                    <a:pt x="247" y="51"/>
                    <a:pt x="246" y="50"/>
                  </a:cubicBezTo>
                  <a:cubicBezTo>
                    <a:pt x="255" y="56"/>
                    <a:pt x="263" y="63"/>
                    <a:pt x="271" y="71"/>
                  </a:cubicBezTo>
                  <a:cubicBezTo>
                    <a:pt x="278" y="78"/>
                    <a:pt x="285" y="86"/>
                    <a:pt x="290" y="95"/>
                  </a:cubicBezTo>
                  <a:cubicBezTo>
                    <a:pt x="290" y="95"/>
                    <a:pt x="290" y="96"/>
                    <a:pt x="290" y="97"/>
                  </a:cubicBezTo>
                  <a:cubicBezTo>
                    <a:pt x="290" y="97"/>
                    <a:pt x="289" y="99"/>
                    <a:pt x="288" y="99"/>
                  </a:cubicBezTo>
                  <a:cubicBezTo>
                    <a:pt x="287" y="99"/>
                    <a:pt x="288" y="100"/>
                    <a:pt x="288" y="101"/>
                  </a:cubicBezTo>
                  <a:cubicBezTo>
                    <a:pt x="288" y="101"/>
                    <a:pt x="289" y="102"/>
                    <a:pt x="289" y="101"/>
                  </a:cubicBezTo>
                  <a:cubicBezTo>
                    <a:pt x="289" y="100"/>
                    <a:pt x="291" y="100"/>
                    <a:pt x="293" y="100"/>
                  </a:cubicBezTo>
                  <a:cubicBezTo>
                    <a:pt x="296" y="103"/>
                    <a:pt x="298" y="108"/>
                    <a:pt x="300" y="112"/>
                  </a:cubicBezTo>
                  <a:cubicBezTo>
                    <a:pt x="299" y="113"/>
                    <a:pt x="298" y="115"/>
                    <a:pt x="298" y="116"/>
                  </a:cubicBezTo>
                  <a:cubicBezTo>
                    <a:pt x="299" y="117"/>
                    <a:pt x="298" y="120"/>
                    <a:pt x="297" y="121"/>
                  </a:cubicBezTo>
                  <a:cubicBezTo>
                    <a:pt x="297" y="122"/>
                    <a:pt x="298" y="125"/>
                    <a:pt x="298" y="126"/>
                  </a:cubicBezTo>
                  <a:cubicBezTo>
                    <a:pt x="299" y="127"/>
                    <a:pt x="297" y="128"/>
                    <a:pt x="297" y="129"/>
                  </a:cubicBezTo>
                  <a:cubicBezTo>
                    <a:pt x="296" y="130"/>
                    <a:pt x="296" y="133"/>
                    <a:pt x="297" y="133"/>
                  </a:cubicBezTo>
                  <a:cubicBezTo>
                    <a:pt x="297" y="134"/>
                    <a:pt x="297" y="134"/>
                    <a:pt x="296" y="134"/>
                  </a:cubicBezTo>
                  <a:cubicBezTo>
                    <a:pt x="296" y="134"/>
                    <a:pt x="296" y="134"/>
                    <a:pt x="296" y="136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7" y="140"/>
                    <a:pt x="298" y="144"/>
                    <a:pt x="298" y="145"/>
                  </a:cubicBezTo>
                  <a:cubicBezTo>
                    <a:pt x="297" y="146"/>
                    <a:pt x="300" y="149"/>
                    <a:pt x="302" y="151"/>
                  </a:cubicBezTo>
                  <a:cubicBezTo>
                    <a:pt x="303" y="152"/>
                    <a:pt x="305" y="153"/>
                    <a:pt x="306" y="153"/>
                  </a:cubicBezTo>
                  <a:cubicBezTo>
                    <a:pt x="306" y="153"/>
                    <a:pt x="306" y="153"/>
                    <a:pt x="307" y="154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1" y="158"/>
                    <a:pt x="313" y="158"/>
                    <a:pt x="314" y="158"/>
                  </a:cubicBezTo>
                  <a:cubicBezTo>
                    <a:pt x="314" y="158"/>
                    <a:pt x="314" y="158"/>
                    <a:pt x="314" y="158"/>
                  </a:cubicBezTo>
                  <a:cubicBezTo>
                    <a:pt x="322" y="206"/>
                    <a:pt x="307" y="256"/>
                    <a:pt x="271" y="29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4870395" y="2753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5405432" y="2418303"/>
              <a:ext cx="18099" cy="21492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5 w 7"/>
                <a:gd name="T5" fmla="*/ 7 h 8"/>
                <a:gd name="T6" fmla="*/ 6 w 7"/>
                <a:gd name="T7" fmla="*/ 4 h 8"/>
                <a:gd name="T8" fmla="*/ 4 w 7"/>
                <a:gd name="T9" fmla="*/ 1 h 8"/>
                <a:gd name="T10" fmla="*/ 0 w 7"/>
                <a:gd name="T11" fmla="*/ 0 h 8"/>
                <a:gd name="T12" fmla="*/ 0 w 7"/>
                <a:gd name="T13" fmla="*/ 3 h 8"/>
                <a:gd name="T14" fmla="*/ 0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5"/>
                    <a:pt x="6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5434842" y="2469205"/>
              <a:ext cx="23755" cy="26017"/>
            </a:xfrm>
            <a:custGeom>
              <a:avLst/>
              <a:gdLst>
                <a:gd name="T0" fmla="*/ 7 w 9"/>
                <a:gd name="T1" fmla="*/ 6 h 10"/>
                <a:gd name="T2" fmla="*/ 5 w 9"/>
                <a:gd name="T3" fmla="*/ 3 h 10"/>
                <a:gd name="T4" fmla="*/ 1 w 9"/>
                <a:gd name="T5" fmla="*/ 1 h 10"/>
                <a:gd name="T6" fmla="*/ 3 w 9"/>
                <a:gd name="T7" fmla="*/ 8 h 10"/>
                <a:gd name="T8" fmla="*/ 6 w 9"/>
                <a:gd name="T9" fmla="*/ 9 h 10"/>
                <a:gd name="T10" fmla="*/ 8 w 9"/>
                <a:gd name="T11" fmla="*/ 7 h 10"/>
                <a:gd name="T12" fmla="*/ 7 w 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6" y="6"/>
                    <a:pt x="4" y="3"/>
                    <a:pt x="5" y="3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1"/>
                    <a:pt x="1" y="7"/>
                    <a:pt x="3" y="8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9" y="7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5405432" y="2469205"/>
              <a:ext cx="35066" cy="47509"/>
            </a:xfrm>
            <a:custGeom>
              <a:avLst/>
              <a:gdLst>
                <a:gd name="T0" fmla="*/ 13 w 13"/>
                <a:gd name="T1" fmla="*/ 13 h 18"/>
                <a:gd name="T2" fmla="*/ 13 w 13"/>
                <a:gd name="T3" fmla="*/ 12 h 18"/>
                <a:gd name="T4" fmla="*/ 12 w 13"/>
                <a:gd name="T5" fmla="*/ 9 h 18"/>
                <a:gd name="T6" fmla="*/ 9 w 13"/>
                <a:gd name="T7" fmla="*/ 5 h 18"/>
                <a:gd name="T8" fmla="*/ 6 w 13"/>
                <a:gd name="T9" fmla="*/ 1 h 18"/>
                <a:gd name="T10" fmla="*/ 1 w 13"/>
                <a:gd name="T11" fmla="*/ 0 h 18"/>
                <a:gd name="T12" fmla="*/ 3 w 13"/>
                <a:gd name="T13" fmla="*/ 11 h 18"/>
                <a:gd name="T14" fmla="*/ 6 w 13"/>
                <a:gd name="T15" fmla="*/ 17 h 18"/>
                <a:gd name="T16" fmla="*/ 12 w 13"/>
                <a:gd name="T17" fmla="*/ 15 h 18"/>
                <a:gd name="T18" fmla="*/ 13 w 13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3" y="13"/>
                  </a:moveTo>
                  <a:cubicBezTo>
                    <a:pt x="13" y="13"/>
                    <a:pt x="13" y="12"/>
                    <a:pt x="13" y="12"/>
                  </a:cubicBezTo>
                  <a:cubicBezTo>
                    <a:pt x="13" y="13"/>
                    <a:pt x="12" y="10"/>
                    <a:pt x="12" y="9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8" y="4"/>
                    <a:pt x="6" y="1"/>
                    <a:pt x="6" y="1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3" y="8"/>
                    <a:pt x="3" y="11"/>
                  </a:cubicBezTo>
                  <a:cubicBezTo>
                    <a:pt x="2" y="13"/>
                    <a:pt x="5" y="17"/>
                    <a:pt x="6" y="17"/>
                  </a:cubicBezTo>
                  <a:cubicBezTo>
                    <a:pt x="7" y="18"/>
                    <a:pt x="11" y="15"/>
                    <a:pt x="12" y="15"/>
                  </a:cubicBezTo>
                  <a:cubicBezTo>
                    <a:pt x="13" y="15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5421268" y="2522370"/>
              <a:ext cx="31672" cy="19230"/>
            </a:xfrm>
            <a:custGeom>
              <a:avLst/>
              <a:gdLst>
                <a:gd name="T0" fmla="*/ 12 w 12"/>
                <a:gd name="T1" fmla="*/ 0 h 7"/>
                <a:gd name="T2" fmla="*/ 3 w 12"/>
                <a:gd name="T3" fmla="*/ 3 h 7"/>
                <a:gd name="T4" fmla="*/ 1 w 12"/>
                <a:gd name="T5" fmla="*/ 6 h 7"/>
                <a:gd name="T6" fmla="*/ 9 w 12"/>
                <a:gd name="T7" fmla="*/ 2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11" y="0"/>
                    <a:pt x="4" y="2"/>
                    <a:pt x="3" y="3"/>
                  </a:cubicBezTo>
                  <a:cubicBezTo>
                    <a:pt x="1" y="3"/>
                    <a:pt x="0" y="6"/>
                    <a:pt x="1" y="6"/>
                  </a:cubicBezTo>
                  <a:cubicBezTo>
                    <a:pt x="1" y="7"/>
                    <a:pt x="7" y="3"/>
                    <a:pt x="9" y="2"/>
                  </a:cubicBezTo>
                  <a:cubicBezTo>
                    <a:pt x="11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6"/>
            <p:cNvSpPr/>
            <p:nvPr/>
          </p:nvSpPr>
          <p:spPr bwMode="auto">
            <a:xfrm>
              <a:off x="5352267" y="2399073"/>
              <a:ext cx="10181" cy="13574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3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7"/>
            <p:cNvSpPr/>
            <p:nvPr/>
          </p:nvSpPr>
          <p:spPr bwMode="auto">
            <a:xfrm>
              <a:off x="5376022" y="2412647"/>
              <a:ext cx="13574" cy="13574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1 h 5"/>
                <a:gd name="T4" fmla="*/ 4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3" y="5"/>
                    <a:pt x="4" y="5"/>
                  </a:cubicBezTo>
                  <a:cubicBezTo>
                    <a:pt x="5" y="5"/>
                    <a:pt x="4" y="3"/>
                    <a:pt x="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8"/>
            <p:cNvSpPr/>
            <p:nvPr/>
          </p:nvSpPr>
          <p:spPr bwMode="auto">
            <a:xfrm>
              <a:off x="5452941" y="2444320"/>
              <a:ext cx="16968" cy="16968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0 h 6"/>
                <a:gd name="T4" fmla="*/ 2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6" y="2"/>
                    <a:pt x="5" y="0"/>
                  </a:cubicBezTo>
                  <a:cubicBezTo>
                    <a:pt x="3" y="1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9"/>
            <p:cNvSpPr/>
            <p:nvPr/>
          </p:nvSpPr>
          <p:spPr bwMode="auto">
            <a:xfrm>
              <a:off x="5362448" y="2524632"/>
              <a:ext cx="226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0"/>
            <p:cNvSpPr/>
            <p:nvPr/>
          </p:nvSpPr>
          <p:spPr bwMode="auto">
            <a:xfrm>
              <a:off x="5364710" y="2516714"/>
              <a:ext cx="48640" cy="19230"/>
            </a:xfrm>
            <a:custGeom>
              <a:avLst/>
              <a:gdLst>
                <a:gd name="T0" fmla="*/ 15 w 18"/>
                <a:gd name="T1" fmla="*/ 3 h 7"/>
                <a:gd name="T2" fmla="*/ 8 w 18"/>
                <a:gd name="T3" fmla="*/ 2 h 7"/>
                <a:gd name="T4" fmla="*/ 6 w 18"/>
                <a:gd name="T5" fmla="*/ 1 h 7"/>
                <a:gd name="T6" fmla="*/ 5 w 18"/>
                <a:gd name="T7" fmla="*/ 1 h 7"/>
                <a:gd name="T8" fmla="*/ 0 w 18"/>
                <a:gd name="T9" fmla="*/ 1 h 7"/>
                <a:gd name="T10" fmla="*/ 0 w 18"/>
                <a:gd name="T11" fmla="*/ 3 h 7"/>
                <a:gd name="T12" fmla="*/ 3 w 18"/>
                <a:gd name="T13" fmla="*/ 2 h 7"/>
                <a:gd name="T14" fmla="*/ 17 w 18"/>
                <a:gd name="T15" fmla="*/ 7 h 7"/>
                <a:gd name="T16" fmla="*/ 15 w 1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5" y="3"/>
                  </a:moveTo>
                  <a:cubicBezTo>
                    <a:pt x="14" y="2"/>
                    <a:pt x="10" y="2"/>
                    <a:pt x="8" y="2"/>
                  </a:cubicBezTo>
                  <a:cubicBezTo>
                    <a:pt x="8" y="2"/>
                    <a:pt x="8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16" y="7"/>
                    <a:pt x="17" y="7"/>
                  </a:cubicBezTo>
                  <a:cubicBezTo>
                    <a:pt x="18" y="7"/>
                    <a:pt x="17" y="4"/>
                    <a:pt x="1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1"/>
            <p:cNvSpPr/>
            <p:nvPr/>
          </p:nvSpPr>
          <p:spPr bwMode="auto">
            <a:xfrm>
              <a:off x="5311546" y="2543861"/>
              <a:ext cx="13574" cy="10181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0 h 4"/>
                <a:gd name="T4" fmla="*/ 0 w 5"/>
                <a:gd name="T5" fmla="*/ 3 h 4"/>
                <a:gd name="T6" fmla="*/ 5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2" y="1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2"/>
            <p:cNvSpPr/>
            <p:nvPr/>
          </p:nvSpPr>
          <p:spPr bwMode="auto">
            <a:xfrm>
              <a:off x="5303628" y="2696568"/>
              <a:ext cx="42984" cy="58820"/>
            </a:xfrm>
            <a:custGeom>
              <a:avLst/>
              <a:gdLst>
                <a:gd name="T0" fmla="*/ 11 w 16"/>
                <a:gd name="T1" fmla="*/ 11 h 22"/>
                <a:gd name="T2" fmla="*/ 10 w 16"/>
                <a:gd name="T3" fmla="*/ 9 h 22"/>
                <a:gd name="T4" fmla="*/ 9 w 16"/>
                <a:gd name="T5" fmla="*/ 6 h 22"/>
                <a:gd name="T6" fmla="*/ 1 w 16"/>
                <a:gd name="T7" fmla="*/ 1 h 22"/>
                <a:gd name="T8" fmla="*/ 1 w 16"/>
                <a:gd name="T9" fmla="*/ 3 h 22"/>
                <a:gd name="T10" fmla="*/ 2 w 16"/>
                <a:gd name="T11" fmla="*/ 10 h 22"/>
                <a:gd name="T12" fmla="*/ 4 w 16"/>
                <a:gd name="T13" fmla="*/ 14 h 22"/>
                <a:gd name="T14" fmla="*/ 7 w 16"/>
                <a:gd name="T15" fmla="*/ 17 h 22"/>
                <a:gd name="T16" fmla="*/ 12 w 16"/>
                <a:gd name="T17" fmla="*/ 21 h 22"/>
                <a:gd name="T18" fmla="*/ 16 w 16"/>
                <a:gd name="T19" fmla="*/ 21 h 22"/>
                <a:gd name="T20" fmla="*/ 14 w 16"/>
                <a:gd name="T21" fmla="*/ 15 h 22"/>
                <a:gd name="T22" fmla="*/ 11 w 16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2">
                  <a:moveTo>
                    <a:pt x="11" y="11"/>
                  </a:moveTo>
                  <a:cubicBezTo>
                    <a:pt x="11" y="11"/>
                    <a:pt x="10" y="10"/>
                    <a:pt x="10" y="9"/>
                  </a:cubicBezTo>
                  <a:cubicBezTo>
                    <a:pt x="10" y="9"/>
                    <a:pt x="10" y="8"/>
                    <a:pt x="9" y="6"/>
                  </a:cubicBezTo>
                  <a:cubicBezTo>
                    <a:pt x="8" y="5"/>
                    <a:pt x="2" y="1"/>
                    <a:pt x="1" y="1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1" y="8"/>
                    <a:pt x="2" y="10"/>
                  </a:cubicBezTo>
                  <a:cubicBezTo>
                    <a:pt x="2" y="11"/>
                    <a:pt x="4" y="14"/>
                    <a:pt x="4" y="14"/>
                  </a:cubicBezTo>
                  <a:cubicBezTo>
                    <a:pt x="5" y="14"/>
                    <a:pt x="6" y="17"/>
                    <a:pt x="7" y="17"/>
                  </a:cubicBezTo>
                  <a:cubicBezTo>
                    <a:pt x="7" y="18"/>
                    <a:pt x="11" y="20"/>
                    <a:pt x="12" y="21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6" y="20"/>
                    <a:pt x="15" y="16"/>
                    <a:pt x="14" y="15"/>
                  </a:cubicBezTo>
                  <a:cubicBezTo>
                    <a:pt x="13" y="14"/>
                    <a:pt x="12" y="12"/>
                    <a:pt x="11" y="1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3"/>
            <p:cNvSpPr/>
            <p:nvPr/>
          </p:nvSpPr>
          <p:spPr bwMode="auto">
            <a:xfrm>
              <a:off x="5207479" y="3052882"/>
              <a:ext cx="7918" cy="10181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1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4"/>
            <p:cNvSpPr/>
            <p:nvPr/>
          </p:nvSpPr>
          <p:spPr bwMode="auto">
            <a:xfrm>
              <a:off x="4860214" y="2412647"/>
              <a:ext cx="47509" cy="35066"/>
            </a:xfrm>
            <a:custGeom>
              <a:avLst/>
              <a:gdLst>
                <a:gd name="T0" fmla="*/ 10 w 18"/>
                <a:gd name="T1" fmla="*/ 12 h 13"/>
                <a:gd name="T2" fmla="*/ 12 w 18"/>
                <a:gd name="T3" fmla="*/ 13 h 13"/>
                <a:gd name="T4" fmla="*/ 15 w 18"/>
                <a:gd name="T5" fmla="*/ 13 h 13"/>
                <a:gd name="T6" fmla="*/ 14 w 18"/>
                <a:gd name="T7" fmla="*/ 7 h 13"/>
                <a:gd name="T8" fmla="*/ 17 w 18"/>
                <a:gd name="T9" fmla="*/ 4 h 13"/>
                <a:gd name="T10" fmla="*/ 13 w 18"/>
                <a:gd name="T11" fmla="*/ 0 h 13"/>
                <a:gd name="T12" fmla="*/ 10 w 18"/>
                <a:gd name="T13" fmla="*/ 2 h 13"/>
                <a:gd name="T14" fmla="*/ 8 w 18"/>
                <a:gd name="T15" fmla="*/ 3 h 13"/>
                <a:gd name="T16" fmla="*/ 4 w 18"/>
                <a:gd name="T17" fmla="*/ 2 h 13"/>
                <a:gd name="T18" fmla="*/ 3 w 18"/>
                <a:gd name="T19" fmla="*/ 5 h 13"/>
                <a:gd name="T20" fmla="*/ 0 w 18"/>
                <a:gd name="T21" fmla="*/ 7 h 13"/>
                <a:gd name="T22" fmla="*/ 2 w 18"/>
                <a:gd name="T23" fmla="*/ 11 h 13"/>
                <a:gd name="T24" fmla="*/ 5 w 18"/>
                <a:gd name="T25" fmla="*/ 13 h 13"/>
                <a:gd name="T26" fmla="*/ 7 w 18"/>
                <a:gd name="T27" fmla="*/ 10 h 13"/>
                <a:gd name="T28" fmla="*/ 10 w 18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0" y="12"/>
                  </a:moveTo>
                  <a:cubicBezTo>
                    <a:pt x="10" y="13"/>
                    <a:pt x="11" y="13"/>
                    <a:pt x="12" y="13"/>
                  </a:cubicBezTo>
                  <a:cubicBezTo>
                    <a:pt x="13" y="12"/>
                    <a:pt x="15" y="13"/>
                    <a:pt x="15" y="13"/>
                  </a:cubicBezTo>
                  <a:cubicBezTo>
                    <a:pt x="16" y="12"/>
                    <a:pt x="15" y="9"/>
                    <a:pt x="14" y="7"/>
                  </a:cubicBezTo>
                  <a:cubicBezTo>
                    <a:pt x="13" y="6"/>
                    <a:pt x="16" y="5"/>
                    <a:pt x="17" y="4"/>
                  </a:cubicBezTo>
                  <a:cubicBezTo>
                    <a:pt x="18" y="4"/>
                    <a:pt x="15" y="0"/>
                    <a:pt x="13" y="0"/>
                  </a:cubicBezTo>
                  <a:cubicBezTo>
                    <a:pt x="12" y="1"/>
                    <a:pt x="11" y="2"/>
                    <a:pt x="10" y="2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5" y="1"/>
                    <a:pt x="4" y="2"/>
                  </a:cubicBezTo>
                  <a:cubicBezTo>
                    <a:pt x="3" y="2"/>
                    <a:pt x="2" y="5"/>
                    <a:pt x="3" y="5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2" y="11"/>
                    <a:pt x="2" y="11"/>
                  </a:cubicBezTo>
                  <a:cubicBezTo>
                    <a:pt x="3" y="11"/>
                    <a:pt x="5" y="12"/>
                    <a:pt x="5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10" y="11"/>
                    <a:pt x="10" y="1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5"/>
            <p:cNvSpPr/>
            <p:nvPr/>
          </p:nvSpPr>
          <p:spPr bwMode="auto">
            <a:xfrm>
              <a:off x="4872657" y="2385500"/>
              <a:ext cx="27148" cy="24885"/>
            </a:xfrm>
            <a:custGeom>
              <a:avLst/>
              <a:gdLst>
                <a:gd name="T0" fmla="*/ 8 w 10"/>
                <a:gd name="T1" fmla="*/ 6 h 9"/>
                <a:gd name="T2" fmla="*/ 10 w 10"/>
                <a:gd name="T3" fmla="*/ 1 h 9"/>
                <a:gd name="T4" fmla="*/ 3 w 10"/>
                <a:gd name="T5" fmla="*/ 5 h 9"/>
                <a:gd name="T6" fmla="*/ 0 w 10"/>
                <a:gd name="T7" fmla="*/ 9 h 9"/>
                <a:gd name="T8" fmla="*/ 8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6"/>
                  </a:moveTo>
                  <a:cubicBezTo>
                    <a:pt x="10" y="5"/>
                    <a:pt x="10" y="1"/>
                    <a:pt x="10" y="1"/>
                  </a:cubicBezTo>
                  <a:cubicBezTo>
                    <a:pt x="10" y="0"/>
                    <a:pt x="5" y="3"/>
                    <a:pt x="3" y="5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1" y="9"/>
                    <a:pt x="6" y="7"/>
                    <a:pt x="8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6"/>
            <p:cNvSpPr/>
            <p:nvPr/>
          </p:nvSpPr>
          <p:spPr bwMode="auto">
            <a:xfrm>
              <a:off x="4939395" y="2592502"/>
              <a:ext cx="13574" cy="18099"/>
            </a:xfrm>
            <a:custGeom>
              <a:avLst/>
              <a:gdLst>
                <a:gd name="T0" fmla="*/ 4 w 5"/>
                <a:gd name="T1" fmla="*/ 2 h 7"/>
                <a:gd name="T2" fmla="*/ 0 w 5"/>
                <a:gd name="T3" fmla="*/ 1 h 7"/>
                <a:gd name="T4" fmla="*/ 0 w 5"/>
                <a:gd name="T5" fmla="*/ 4 h 7"/>
                <a:gd name="T6" fmla="*/ 2 w 5"/>
                <a:gd name="T7" fmla="*/ 6 h 7"/>
                <a:gd name="T8" fmla="*/ 4 w 5"/>
                <a:gd name="T9" fmla="*/ 5 h 7"/>
                <a:gd name="T10" fmla="*/ 4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4" y="2"/>
                    <a:pt x="0" y="0"/>
                    <a:pt x="0" y="1"/>
                  </a:cubicBezTo>
                  <a:cubicBezTo>
                    <a:pt x="0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5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7"/>
            <p:cNvSpPr/>
            <p:nvPr/>
          </p:nvSpPr>
          <p:spPr bwMode="auto">
            <a:xfrm>
              <a:off x="4878313" y="2535944"/>
              <a:ext cx="31672" cy="27148"/>
            </a:xfrm>
            <a:custGeom>
              <a:avLst/>
              <a:gdLst>
                <a:gd name="T0" fmla="*/ 10 w 12"/>
                <a:gd name="T1" fmla="*/ 8 h 10"/>
                <a:gd name="T2" fmla="*/ 11 w 12"/>
                <a:gd name="T3" fmla="*/ 5 h 10"/>
                <a:gd name="T4" fmla="*/ 9 w 12"/>
                <a:gd name="T5" fmla="*/ 0 h 10"/>
                <a:gd name="T6" fmla="*/ 5 w 12"/>
                <a:gd name="T7" fmla="*/ 3 h 10"/>
                <a:gd name="T8" fmla="*/ 1 w 12"/>
                <a:gd name="T9" fmla="*/ 5 h 10"/>
                <a:gd name="T10" fmla="*/ 2 w 12"/>
                <a:gd name="T11" fmla="*/ 8 h 10"/>
                <a:gd name="T12" fmla="*/ 3 w 12"/>
                <a:gd name="T13" fmla="*/ 8 h 10"/>
                <a:gd name="T14" fmla="*/ 4 w 12"/>
                <a:gd name="T15" fmla="*/ 9 h 10"/>
                <a:gd name="T16" fmla="*/ 7 w 12"/>
                <a:gd name="T17" fmla="*/ 9 h 10"/>
                <a:gd name="T18" fmla="*/ 10 w 12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8"/>
                  </a:moveTo>
                  <a:cubicBezTo>
                    <a:pt x="10" y="7"/>
                    <a:pt x="11" y="5"/>
                    <a:pt x="11" y="5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0"/>
                    <a:pt x="5" y="2"/>
                    <a:pt x="5" y="3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7"/>
                    <a:pt x="4" y="9"/>
                    <a:pt x="4" y="9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10"/>
                    <a:pt x="9" y="9"/>
                    <a:pt x="10" y="8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8"/>
            <p:cNvSpPr/>
            <p:nvPr/>
          </p:nvSpPr>
          <p:spPr bwMode="auto">
            <a:xfrm>
              <a:off x="4982379" y="2332336"/>
              <a:ext cx="27148" cy="61082"/>
            </a:xfrm>
            <a:custGeom>
              <a:avLst/>
              <a:gdLst>
                <a:gd name="T0" fmla="*/ 8 w 10"/>
                <a:gd name="T1" fmla="*/ 22 h 23"/>
                <a:gd name="T2" fmla="*/ 10 w 10"/>
                <a:gd name="T3" fmla="*/ 21 h 23"/>
                <a:gd name="T4" fmla="*/ 5 w 10"/>
                <a:gd name="T5" fmla="*/ 17 h 23"/>
                <a:gd name="T6" fmla="*/ 5 w 10"/>
                <a:gd name="T7" fmla="*/ 10 h 23"/>
                <a:gd name="T8" fmla="*/ 7 w 10"/>
                <a:gd name="T9" fmla="*/ 2 h 23"/>
                <a:gd name="T10" fmla="*/ 4 w 10"/>
                <a:gd name="T11" fmla="*/ 1 h 23"/>
                <a:gd name="T12" fmla="*/ 4 w 10"/>
                <a:gd name="T13" fmla="*/ 2 h 23"/>
                <a:gd name="T14" fmla="*/ 1 w 10"/>
                <a:gd name="T15" fmla="*/ 9 h 23"/>
                <a:gd name="T16" fmla="*/ 0 w 10"/>
                <a:gd name="T17" fmla="*/ 15 h 23"/>
                <a:gd name="T18" fmla="*/ 3 w 10"/>
                <a:gd name="T19" fmla="*/ 22 h 23"/>
                <a:gd name="T20" fmla="*/ 8 w 1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8" y="22"/>
                  </a:moveTo>
                  <a:cubicBezTo>
                    <a:pt x="9" y="22"/>
                    <a:pt x="10" y="21"/>
                    <a:pt x="10" y="21"/>
                  </a:cubicBezTo>
                  <a:cubicBezTo>
                    <a:pt x="10" y="20"/>
                    <a:pt x="7" y="18"/>
                    <a:pt x="5" y="17"/>
                  </a:cubicBezTo>
                  <a:cubicBezTo>
                    <a:pt x="4" y="16"/>
                    <a:pt x="5" y="11"/>
                    <a:pt x="5" y="10"/>
                  </a:cubicBezTo>
                  <a:cubicBezTo>
                    <a:pt x="5" y="8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7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6"/>
                    <a:pt x="3" y="21"/>
                    <a:pt x="3" y="22"/>
                  </a:cubicBezTo>
                  <a:cubicBezTo>
                    <a:pt x="4" y="22"/>
                    <a:pt x="7" y="23"/>
                    <a:pt x="8" y="2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9"/>
            <p:cNvSpPr/>
            <p:nvPr/>
          </p:nvSpPr>
          <p:spPr bwMode="auto">
            <a:xfrm>
              <a:off x="4950707" y="2322155"/>
              <a:ext cx="13574" cy="18099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7 h 7"/>
                <a:gd name="T4" fmla="*/ 5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2" y="0"/>
                    <a:pt x="0" y="4"/>
                    <a:pt x="2" y="7"/>
                  </a:cubicBezTo>
                  <a:cubicBezTo>
                    <a:pt x="5" y="7"/>
                    <a:pt x="3" y="4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0"/>
            <p:cNvSpPr/>
            <p:nvPr/>
          </p:nvSpPr>
          <p:spPr bwMode="auto">
            <a:xfrm>
              <a:off x="4752754" y="2693174"/>
              <a:ext cx="15836" cy="19230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4 h 7"/>
                <a:gd name="T4" fmla="*/ 3 w 6"/>
                <a:gd name="T5" fmla="*/ 6 h 7"/>
                <a:gd name="T6" fmla="*/ 4 w 6"/>
                <a:gd name="T7" fmla="*/ 1 h 7"/>
                <a:gd name="T8" fmla="*/ 6 w 6"/>
                <a:gd name="T9" fmla="*/ 0 h 7"/>
                <a:gd name="T10" fmla="*/ 1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3" y="7"/>
                    <a:pt x="3" y="6"/>
                  </a:cubicBezTo>
                  <a:cubicBezTo>
                    <a:pt x="4" y="6"/>
                    <a:pt x="2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4950707" y="2851536"/>
              <a:ext cx="5656" cy="791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1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4897542" y="2857192"/>
              <a:ext cx="50902" cy="29410"/>
            </a:xfrm>
            <a:custGeom>
              <a:avLst/>
              <a:gdLst>
                <a:gd name="T0" fmla="*/ 14 w 19"/>
                <a:gd name="T1" fmla="*/ 1 h 11"/>
                <a:gd name="T2" fmla="*/ 10 w 19"/>
                <a:gd name="T3" fmla="*/ 2 h 11"/>
                <a:gd name="T4" fmla="*/ 7 w 19"/>
                <a:gd name="T5" fmla="*/ 3 h 11"/>
                <a:gd name="T6" fmla="*/ 1 w 19"/>
                <a:gd name="T7" fmla="*/ 7 h 11"/>
                <a:gd name="T8" fmla="*/ 1 w 19"/>
                <a:gd name="T9" fmla="*/ 11 h 11"/>
                <a:gd name="T10" fmla="*/ 3 w 19"/>
                <a:gd name="T11" fmla="*/ 9 h 11"/>
                <a:gd name="T12" fmla="*/ 8 w 19"/>
                <a:gd name="T13" fmla="*/ 6 h 11"/>
                <a:gd name="T14" fmla="*/ 11 w 19"/>
                <a:gd name="T15" fmla="*/ 5 h 11"/>
                <a:gd name="T16" fmla="*/ 13 w 19"/>
                <a:gd name="T17" fmla="*/ 6 h 11"/>
                <a:gd name="T18" fmla="*/ 16 w 19"/>
                <a:gd name="T19" fmla="*/ 5 h 11"/>
                <a:gd name="T20" fmla="*/ 18 w 19"/>
                <a:gd name="T21" fmla="*/ 2 h 11"/>
                <a:gd name="T22" fmla="*/ 14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3"/>
                    <a:pt x="3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1"/>
                    <a:pt x="3" y="10"/>
                    <a:pt x="3" y="9"/>
                  </a:cubicBezTo>
                  <a:cubicBezTo>
                    <a:pt x="3" y="8"/>
                    <a:pt x="6" y="6"/>
                    <a:pt x="8" y="6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4"/>
                    <a:pt x="12" y="6"/>
                    <a:pt x="13" y="6"/>
                  </a:cubicBezTo>
                  <a:cubicBezTo>
                    <a:pt x="14" y="6"/>
                    <a:pt x="16" y="5"/>
                    <a:pt x="16" y="5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9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4923559" y="2880946"/>
              <a:ext cx="7918" cy="791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0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4902067" y="2859454"/>
              <a:ext cx="5656" cy="5656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4907723" y="2851536"/>
              <a:ext cx="7918" cy="791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1 w 3"/>
                <a:gd name="T5" fmla="*/ 2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6"/>
            <p:cNvSpPr/>
            <p:nvPr/>
          </p:nvSpPr>
          <p:spPr bwMode="auto">
            <a:xfrm>
              <a:off x="4919035" y="2851536"/>
              <a:ext cx="12443" cy="7918"/>
            </a:xfrm>
            <a:custGeom>
              <a:avLst/>
              <a:gdLst>
                <a:gd name="T0" fmla="*/ 2 w 5"/>
                <a:gd name="T1" fmla="*/ 2 h 3"/>
                <a:gd name="T2" fmla="*/ 4 w 5"/>
                <a:gd name="T3" fmla="*/ 2 h 3"/>
                <a:gd name="T4" fmla="*/ 4 w 5"/>
                <a:gd name="T5" fmla="*/ 0 h 3"/>
                <a:gd name="T6" fmla="*/ 1 w 5"/>
                <a:gd name="T7" fmla="*/ 0 h 3"/>
                <a:gd name="T8" fmla="*/ 1 w 5"/>
                <a:gd name="T9" fmla="*/ 2 h 3"/>
                <a:gd name="T10" fmla="*/ 2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3" y="2"/>
                    <a:pt x="4" y="3"/>
                    <a:pt x="4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2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98"/>
            <p:cNvSpPr/>
            <p:nvPr/>
          </p:nvSpPr>
          <p:spPr bwMode="auto">
            <a:xfrm>
              <a:off x="4022027" y="5806117"/>
              <a:ext cx="107460" cy="283921"/>
            </a:xfrm>
            <a:custGeom>
              <a:avLst/>
              <a:gdLst>
                <a:gd name="T0" fmla="*/ 20 w 40"/>
                <a:gd name="T1" fmla="*/ 0 h 106"/>
                <a:gd name="T2" fmla="*/ 0 w 40"/>
                <a:gd name="T3" fmla="*/ 0 h 106"/>
                <a:gd name="T4" fmla="*/ 0 w 40"/>
                <a:gd name="T5" fmla="*/ 86 h 106"/>
                <a:gd name="T6" fmla="*/ 20 w 40"/>
                <a:gd name="T7" fmla="*/ 106 h 106"/>
                <a:gd name="T8" fmla="*/ 40 w 40"/>
                <a:gd name="T9" fmla="*/ 86 h 106"/>
                <a:gd name="T10" fmla="*/ 40 w 40"/>
                <a:gd name="T11" fmla="*/ 0 h 106"/>
                <a:gd name="T12" fmla="*/ 20 w 40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6">
                  <a:moveTo>
                    <a:pt x="20" y="0"/>
                  </a:moveTo>
                  <a:cubicBezTo>
                    <a:pt x="13" y="0"/>
                    <a:pt x="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7"/>
                    <a:pt x="9" y="106"/>
                    <a:pt x="20" y="106"/>
                  </a:cubicBezTo>
                  <a:cubicBezTo>
                    <a:pt x="31" y="106"/>
                    <a:pt x="40" y="97"/>
                    <a:pt x="40" y="8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99"/>
            <p:cNvSpPr/>
            <p:nvPr/>
          </p:nvSpPr>
          <p:spPr bwMode="auto">
            <a:xfrm>
              <a:off x="5121511" y="5844576"/>
              <a:ext cx="160624" cy="197953"/>
            </a:xfrm>
            <a:custGeom>
              <a:avLst/>
              <a:gdLst>
                <a:gd name="T0" fmla="*/ 0 w 60"/>
                <a:gd name="T1" fmla="*/ 0 h 74"/>
                <a:gd name="T2" fmla="*/ 19 w 60"/>
                <a:gd name="T3" fmla="*/ 60 h 74"/>
                <a:gd name="T4" fmla="*/ 38 w 60"/>
                <a:gd name="T5" fmla="*/ 74 h 74"/>
                <a:gd name="T6" fmla="*/ 44 w 60"/>
                <a:gd name="T7" fmla="*/ 73 h 74"/>
                <a:gd name="T8" fmla="*/ 57 w 60"/>
                <a:gd name="T9" fmla="*/ 48 h 74"/>
                <a:gd name="T10" fmla="*/ 43 w 60"/>
                <a:gd name="T11" fmla="*/ 3 h 74"/>
                <a:gd name="T12" fmla="*/ 0 w 6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0" y="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8"/>
                    <a:pt x="29" y="74"/>
                    <a:pt x="38" y="74"/>
                  </a:cubicBezTo>
                  <a:cubicBezTo>
                    <a:pt x="40" y="74"/>
                    <a:pt x="42" y="74"/>
                    <a:pt x="44" y="73"/>
                  </a:cubicBezTo>
                  <a:cubicBezTo>
                    <a:pt x="54" y="70"/>
                    <a:pt x="60" y="58"/>
                    <a:pt x="57" y="4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9" y="2"/>
                    <a:pt x="15" y="1"/>
                    <a:pt x="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00"/>
            <p:cNvSpPr/>
            <p:nvPr/>
          </p:nvSpPr>
          <p:spPr bwMode="auto">
            <a:xfrm>
              <a:off x="2888608" y="5841183"/>
              <a:ext cx="160624" cy="201346"/>
            </a:xfrm>
            <a:custGeom>
              <a:avLst/>
              <a:gdLst>
                <a:gd name="T0" fmla="*/ 60 w 60"/>
                <a:gd name="T1" fmla="*/ 0 h 75"/>
                <a:gd name="T2" fmla="*/ 17 w 60"/>
                <a:gd name="T3" fmla="*/ 4 h 75"/>
                <a:gd name="T4" fmla="*/ 3 w 60"/>
                <a:gd name="T5" fmla="*/ 49 h 75"/>
                <a:gd name="T6" fmla="*/ 16 w 60"/>
                <a:gd name="T7" fmla="*/ 74 h 75"/>
                <a:gd name="T8" fmla="*/ 22 w 60"/>
                <a:gd name="T9" fmla="*/ 75 h 75"/>
                <a:gd name="T10" fmla="*/ 42 w 60"/>
                <a:gd name="T11" fmla="*/ 61 h 75"/>
                <a:gd name="T12" fmla="*/ 60 w 6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5">
                  <a:moveTo>
                    <a:pt x="60" y="0"/>
                  </a:moveTo>
                  <a:cubicBezTo>
                    <a:pt x="46" y="1"/>
                    <a:pt x="31" y="2"/>
                    <a:pt x="17" y="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9"/>
                    <a:pt x="6" y="71"/>
                    <a:pt x="16" y="74"/>
                  </a:cubicBezTo>
                  <a:cubicBezTo>
                    <a:pt x="18" y="75"/>
                    <a:pt x="20" y="75"/>
                    <a:pt x="22" y="75"/>
                  </a:cubicBezTo>
                  <a:cubicBezTo>
                    <a:pt x="31" y="75"/>
                    <a:pt x="39" y="69"/>
                    <a:pt x="42" y="61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标题 4"/>
            <p:cNvSpPr txBox="1"/>
            <p:nvPr/>
          </p:nvSpPr>
          <p:spPr>
            <a:xfrm>
              <a:off x="2426482" y="2319834"/>
              <a:ext cx="2347764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企业利润分析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PROFIT ANALYSIS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27728" y="1049039"/>
            <a:ext cx="3121992" cy="4627561"/>
            <a:chOff x="178357" y="1497542"/>
            <a:chExt cx="3121992" cy="4627561"/>
          </a:xfrm>
        </p:grpSpPr>
        <p:sp>
          <p:nvSpPr>
            <p:cNvPr id="184" name="Freeform 155"/>
            <p:cNvSpPr/>
            <p:nvPr/>
          </p:nvSpPr>
          <p:spPr bwMode="auto">
            <a:xfrm>
              <a:off x="1726911" y="3060800"/>
              <a:ext cx="1022566" cy="901532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56"/>
            <p:cNvSpPr>
              <a:spLocks noChangeArrowheads="1"/>
            </p:cNvSpPr>
            <p:nvPr/>
          </p:nvSpPr>
          <p:spPr bwMode="auto">
            <a:xfrm>
              <a:off x="954330" y="2851536"/>
              <a:ext cx="449070" cy="115378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57"/>
            <p:cNvSpPr/>
            <p:nvPr/>
          </p:nvSpPr>
          <p:spPr bwMode="auto">
            <a:xfrm>
              <a:off x="526753" y="1821053"/>
              <a:ext cx="791810" cy="1110796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58"/>
            <p:cNvSpPr/>
            <p:nvPr/>
          </p:nvSpPr>
          <p:spPr bwMode="auto">
            <a:xfrm>
              <a:off x="1242776" y="2916012"/>
              <a:ext cx="78050" cy="13574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9"/>
            <p:cNvSpPr/>
            <p:nvPr/>
          </p:nvSpPr>
          <p:spPr bwMode="auto">
            <a:xfrm>
              <a:off x="1203185" y="1821053"/>
              <a:ext cx="611956" cy="1108533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0"/>
            <p:cNvSpPr/>
            <p:nvPr/>
          </p:nvSpPr>
          <p:spPr bwMode="auto">
            <a:xfrm>
              <a:off x="1146627" y="4363893"/>
              <a:ext cx="409479" cy="164583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1"/>
            <p:cNvSpPr/>
            <p:nvPr/>
          </p:nvSpPr>
          <p:spPr bwMode="auto">
            <a:xfrm>
              <a:off x="1146627" y="4363893"/>
              <a:ext cx="409479" cy="164583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62"/>
            <p:cNvSpPr/>
            <p:nvPr/>
          </p:nvSpPr>
          <p:spPr bwMode="auto">
            <a:xfrm>
              <a:off x="801625" y="4363893"/>
              <a:ext cx="409479" cy="164583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63"/>
            <p:cNvSpPr/>
            <p:nvPr/>
          </p:nvSpPr>
          <p:spPr bwMode="auto">
            <a:xfrm>
              <a:off x="801625" y="4363893"/>
              <a:ext cx="409479" cy="164583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64"/>
            <p:cNvSpPr>
              <a:spLocks noChangeArrowheads="1"/>
            </p:cNvSpPr>
            <p:nvPr/>
          </p:nvSpPr>
          <p:spPr bwMode="auto">
            <a:xfrm>
              <a:off x="767690" y="3060800"/>
              <a:ext cx="809908" cy="79181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65"/>
            <p:cNvSpPr>
              <a:spLocks noChangeArrowheads="1"/>
            </p:cNvSpPr>
            <p:nvPr/>
          </p:nvSpPr>
          <p:spPr bwMode="auto">
            <a:xfrm>
              <a:off x="1069708" y="2966914"/>
              <a:ext cx="205871" cy="11764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6"/>
            <p:cNvSpPr/>
            <p:nvPr/>
          </p:nvSpPr>
          <p:spPr bwMode="auto">
            <a:xfrm>
              <a:off x="1048217" y="3060800"/>
              <a:ext cx="248854" cy="1303092"/>
            </a:xfrm>
            <a:custGeom>
              <a:avLst/>
              <a:gdLst>
                <a:gd name="T0" fmla="*/ 0 w 220"/>
                <a:gd name="T1" fmla="*/ 1057 h 1152"/>
                <a:gd name="T2" fmla="*/ 111 w 220"/>
                <a:gd name="T3" fmla="*/ 1152 h 1152"/>
                <a:gd name="T4" fmla="*/ 220 w 220"/>
                <a:gd name="T5" fmla="*/ 1057 h 1152"/>
                <a:gd name="T6" fmla="*/ 142 w 220"/>
                <a:gd name="T7" fmla="*/ 0 h 1152"/>
                <a:gd name="T8" fmla="*/ 78 w 220"/>
                <a:gd name="T9" fmla="*/ 0 h 1152"/>
                <a:gd name="T10" fmla="*/ 0 w 220"/>
                <a:gd name="T11" fmla="*/ 105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52">
                  <a:moveTo>
                    <a:pt x="0" y="1057"/>
                  </a:moveTo>
                  <a:lnTo>
                    <a:pt x="111" y="1152"/>
                  </a:lnTo>
                  <a:lnTo>
                    <a:pt x="220" y="1057"/>
                  </a:lnTo>
                  <a:lnTo>
                    <a:pt x="142" y="0"/>
                  </a:lnTo>
                  <a:lnTo>
                    <a:pt x="78" y="0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67"/>
            <p:cNvSpPr/>
            <p:nvPr/>
          </p:nvSpPr>
          <p:spPr bwMode="auto">
            <a:xfrm>
              <a:off x="1238251" y="2966914"/>
              <a:ext cx="231887" cy="160624"/>
            </a:xfrm>
            <a:custGeom>
              <a:avLst/>
              <a:gdLst>
                <a:gd name="T0" fmla="*/ 45 w 205"/>
                <a:gd name="T1" fmla="*/ 142 h 142"/>
                <a:gd name="T2" fmla="*/ 205 w 205"/>
                <a:gd name="T3" fmla="*/ 83 h 142"/>
                <a:gd name="T4" fmla="*/ 205 w 205"/>
                <a:gd name="T5" fmla="*/ 0 h 142"/>
                <a:gd name="T6" fmla="*/ 0 w 205"/>
                <a:gd name="T7" fmla="*/ 0 h 142"/>
                <a:gd name="T8" fmla="*/ 45 w 20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2">
                  <a:moveTo>
                    <a:pt x="45" y="142"/>
                  </a:moveTo>
                  <a:lnTo>
                    <a:pt x="205" y="83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45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8"/>
            <p:cNvSpPr/>
            <p:nvPr/>
          </p:nvSpPr>
          <p:spPr bwMode="auto">
            <a:xfrm>
              <a:off x="874019" y="2966914"/>
              <a:ext cx="233018" cy="160624"/>
            </a:xfrm>
            <a:custGeom>
              <a:avLst/>
              <a:gdLst>
                <a:gd name="T0" fmla="*/ 161 w 206"/>
                <a:gd name="T1" fmla="*/ 142 h 142"/>
                <a:gd name="T2" fmla="*/ 0 w 206"/>
                <a:gd name="T3" fmla="*/ 83 h 142"/>
                <a:gd name="T4" fmla="*/ 0 w 206"/>
                <a:gd name="T5" fmla="*/ 0 h 142"/>
                <a:gd name="T6" fmla="*/ 206 w 206"/>
                <a:gd name="T7" fmla="*/ 0 h 142"/>
                <a:gd name="T8" fmla="*/ 161 w 20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61" y="142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9"/>
            <p:cNvSpPr/>
            <p:nvPr/>
          </p:nvSpPr>
          <p:spPr bwMode="auto">
            <a:xfrm>
              <a:off x="178357" y="3060800"/>
              <a:ext cx="489791" cy="1477290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0"/>
            <p:cNvSpPr/>
            <p:nvPr/>
          </p:nvSpPr>
          <p:spPr bwMode="auto">
            <a:xfrm>
              <a:off x="280161" y="4518861"/>
              <a:ext cx="286183" cy="211527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1"/>
            <p:cNvSpPr/>
            <p:nvPr/>
          </p:nvSpPr>
          <p:spPr bwMode="auto">
            <a:xfrm>
              <a:off x="1133053" y="3060800"/>
              <a:ext cx="746563" cy="1528193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2"/>
            <p:cNvSpPr/>
            <p:nvPr/>
          </p:nvSpPr>
          <p:spPr bwMode="auto">
            <a:xfrm>
              <a:off x="1133053" y="3009898"/>
              <a:ext cx="516939" cy="803121"/>
            </a:xfrm>
            <a:custGeom>
              <a:avLst/>
              <a:gdLst>
                <a:gd name="T0" fmla="*/ 244 w 457"/>
                <a:gd name="T1" fmla="*/ 355 h 710"/>
                <a:gd name="T2" fmla="*/ 0 w 457"/>
                <a:gd name="T3" fmla="*/ 710 h 710"/>
                <a:gd name="T4" fmla="*/ 308 w 457"/>
                <a:gd name="T5" fmla="*/ 0 h 710"/>
                <a:gd name="T6" fmla="*/ 457 w 457"/>
                <a:gd name="T7" fmla="*/ 45 h 710"/>
                <a:gd name="T8" fmla="*/ 358 w 457"/>
                <a:gd name="T9" fmla="*/ 189 h 710"/>
                <a:gd name="T10" fmla="*/ 251 w 457"/>
                <a:gd name="T11" fmla="*/ 343 h 710"/>
                <a:gd name="T12" fmla="*/ 244 w 457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10">
                  <a:moveTo>
                    <a:pt x="244" y="355"/>
                  </a:moveTo>
                  <a:lnTo>
                    <a:pt x="0" y="710"/>
                  </a:lnTo>
                  <a:lnTo>
                    <a:pt x="308" y="0"/>
                  </a:lnTo>
                  <a:lnTo>
                    <a:pt x="457" y="45"/>
                  </a:lnTo>
                  <a:lnTo>
                    <a:pt x="358" y="189"/>
                  </a:lnTo>
                  <a:lnTo>
                    <a:pt x="251" y="343"/>
                  </a:lnTo>
                  <a:lnTo>
                    <a:pt x="244" y="35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3"/>
            <p:cNvSpPr/>
            <p:nvPr/>
          </p:nvSpPr>
          <p:spPr bwMode="auto">
            <a:xfrm>
              <a:off x="464540" y="3060800"/>
              <a:ext cx="746563" cy="1528193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3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4"/>
            <p:cNvSpPr/>
            <p:nvPr/>
          </p:nvSpPr>
          <p:spPr bwMode="auto">
            <a:xfrm>
              <a:off x="695296" y="3009898"/>
              <a:ext cx="515807" cy="803121"/>
            </a:xfrm>
            <a:custGeom>
              <a:avLst/>
              <a:gdLst>
                <a:gd name="T0" fmla="*/ 0 w 456"/>
                <a:gd name="T1" fmla="*/ 45 h 710"/>
                <a:gd name="T2" fmla="*/ 149 w 456"/>
                <a:gd name="T3" fmla="*/ 0 h 710"/>
                <a:gd name="T4" fmla="*/ 456 w 456"/>
                <a:gd name="T5" fmla="*/ 710 h 710"/>
                <a:gd name="T6" fmla="*/ 99 w 456"/>
                <a:gd name="T7" fmla="*/ 189 h 710"/>
                <a:gd name="T8" fmla="*/ 0 w 456"/>
                <a:gd name="T9" fmla="*/ 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710">
                  <a:moveTo>
                    <a:pt x="0" y="45"/>
                  </a:moveTo>
                  <a:lnTo>
                    <a:pt x="149" y="0"/>
                  </a:lnTo>
                  <a:lnTo>
                    <a:pt x="456" y="710"/>
                  </a:lnTo>
                  <a:lnTo>
                    <a:pt x="99" y="18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5"/>
            <p:cNvSpPr/>
            <p:nvPr/>
          </p:nvSpPr>
          <p:spPr bwMode="auto">
            <a:xfrm>
              <a:off x="579918" y="2348172"/>
              <a:ext cx="78050" cy="78050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6"/>
            <p:cNvSpPr/>
            <p:nvPr/>
          </p:nvSpPr>
          <p:spPr bwMode="auto">
            <a:xfrm>
              <a:off x="1685058" y="2348172"/>
              <a:ext cx="74656" cy="78050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77"/>
            <p:cNvSpPr/>
            <p:nvPr/>
          </p:nvSpPr>
          <p:spPr bwMode="auto">
            <a:xfrm>
              <a:off x="571999" y="2348172"/>
              <a:ext cx="74656" cy="78050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78"/>
            <p:cNvSpPr/>
            <p:nvPr/>
          </p:nvSpPr>
          <p:spPr bwMode="auto">
            <a:xfrm>
              <a:off x="595754" y="1497542"/>
              <a:ext cx="1140206" cy="821220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79"/>
            <p:cNvSpPr/>
            <p:nvPr/>
          </p:nvSpPr>
          <p:spPr bwMode="auto">
            <a:xfrm>
              <a:off x="648918" y="5964479"/>
              <a:ext cx="446807" cy="160624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82" y="0"/>
                    <a:pt x="81" y="0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0"/>
            <p:cNvSpPr/>
            <p:nvPr/>
          </p:nvSpPr>
          <p:spPr bwMode="auto">
            <a:xfrm>
              <a:off x="1262005" y="5964479"/>
              <a:ext cx="446807" cy="160624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0"/>
                    <a:pt x="83" y="0"/>
                    <a:pt x="84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0" y="1"/>
                    <a:pt x="80" y="1"/>
                    <a:pt x="80" y="1"/>
                  </a:cubicBezTo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1"/>
            <p:cNvSpPr/>
            <p:nvPr/>
          </p:nvSpPr>
          <p:spPr bwMode="auto">
            <a:xfrm>
              <a:off x="1301596" y="4128612"/>
              <a:ext cx="407216" cy="96149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2"/>
            <p:cNvSpPr/>
            <p:nvPr/>
          </p:nvSpPr>
          <p:spPr bwMode="auto">
            <a:xfrm>
              <a:off x="636476" y="4128612"/>
              <a:ext cx="406086" cy="96149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3"/>
            <p:cNvSpPr/>
            <p:nvPr/>
          </p:nvSpPr>
          <p:spPr bwMode="auto">
            <a:xfrm>
              <a:off x="2567360" y="2982750"/>
              <a:ext cx="732989" cy="200215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4"/>
            <p:cNvSpPr/>
            <p:nvPr/>
          </p:nvSpPr>
          <p:spPr bwMode="auto">
            <a:xfrm>
              <a:off x="1061791" y="2469205"/>
              <a:ext cx="139133" cy="127821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"/>
            <p:cNvSpPr/>
            <p:nvPr/>
          </p:nvSpPr>
          <p:spPr bwMode="auto">
            <a:xfrm>
              <a:off x="801625" y="2134383"/>
              <a:ext cx="201346" cy="48640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" name="Picture 1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06" y="2230531"/>
              <a:ext cx="240937" cy="2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Oval 187"/>
            <p:cNvSpPr>
              <a:spLocks noChangeArrowheads="1"/>
            </p:cNvSpPr>
            <p:nvPr/>
          </p:nvSpPr>
          <p:spPr bwMode="auto">
            <a:xfrm>
              <a:off x="817461" y="2257679"/>
              <a:ext cx="193428" cy="194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" name="Picture 1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09" y="2287089"/>
              <a:ext cx="136870" cy="13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Oval 189"/>
            <p:cNvSpPr>
              <a:spLocks noChangeArrowheads="1"/>
            </p:cNvSpPr>
            <p:nvPr/>
          </p:nvSpPr>
          <p:spPr bwMode="auto">
            <a:xfrm>
              <a:off x="917003" y="2308581"/>
              <a:ext cx="23755" cy="260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0"/>
            <p:cNvSpPr/>
            <p:nvPr/>
          </p:nvSpPr>
          <p:spPr bwMode="auto">
            <a:xfrm>
              <a:off x="1340055" y="2134383"/>
              <a:ext cx="200215" cy="48640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0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251" y="2230531"/>
              <a:ext cx="240937" cy="2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Oval 192"/>
            <p:cNvSpPr>
              <a:spLocks noChangeArrowheads="1"/>
            </p:cNvSpPr>
            <p:nvPr/>
          </p:nvSpPr>
          <p:spPr bwMode="auto">
            <a:xfrm>
              <a:off x="1331006" y="2257679"/>
              <a:ext cx="193428" cy="194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2" name="Picture 1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891" y="2287089"/>
              <a:ext cx="135739" cy="13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Oval 194"/>
            <p:cNvSpPr>
              <a:spLocks noChangeArrowheads="1"/>
            </p:cNvSpPr>
            <p:nvPr/>
          </p:nvSpPr>
          <p:spPr bwMode="auto">
            <a:xfrm>
              <a:off x="1398875" y="2308581"/>
              <a:ext cx="26017" cy="260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4" name="Picture 1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49" y="2624174"/>
              <a:ext cx="425315" cy="16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196"/>
            <p:cNvSpPr>
              <a:spLocks noEditPoints="1"/>
            </p:cNvSpPr>
            <p:nvPr/>
          </p:nvSpPr>
          <p:spPr bwMode="auto">
            <a:xfrm>
              <a:off x="652312" y="2195465"/>
              <a:ext cx="1040664" cy="324642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01"/>
            <p:cNvSpPr/>
            <p:nvPr/>
          </p:nvSpPr>
          <p:spPr bwMode="auto">
            <a:xfrm>
              <a:off x="1259743" y="5962216"/>
              <a:ext cx="210395" cy="47509"/>
            </a:xfrm>
            <a:custGeom>
              <a:avLst/>
              <a:gdLst>
                <a:gd name="T0" fmla="*/ 0 w 79"/>
                <a:gd name="T1" fmla="*/ 0 h 18"/>
                <a:gd name="T2" fmla="*/ 1 w 79"/>
                <a:gd name="T3" fmla="*/ 18 h 18"/>
                <a:gd name="T4" fmla="*/ 1 w 79"/>
                <a:gd name="T5" fmla="*/ 2 h 18"/>
                <a:gd name="T6" fmla="*/ 79 w 79"/>
                <a:gd name="T7" fmla="*/ 2 h 18"/>
                <a:gd name="T8" fmla="*/ 0 w 7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53" y="1"/>
                    <a:pt x="27" y="1"/>
                    <a:pt x="0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02"/>
            <p:cNvSpPr/>
            <p:nvPr/>
          </p:nvSpPr>
          <p:spPr bwMode="auto">
            <a:xfrm>
              <a:off x="1010888" y="5964479"/>
              <a:ext cx="88230" cy="45246"/>
            </a:xfrm>
            <a:custGeom>
              <a:avLst/>
              <a:gdLst>
                <a:gd name="T0" fmla="*/ 33 w 33"/>
                <a:gd name="T1" fmla="*/ 0 h 17"/>
                <a:gd name="T2" fmla="*/ 0 w 33"/>
                <a:gd name="T3" fmla="*/ 1 h 17"/>
                <a:gd name="T4" fmla="*/ 32 w 33"/>
                <a:gd name="T5" fmla="*/ 1 h 17"/>
                <a:gd name="T6" fmla="*/ 32 w 33"/>
                <a:gd name="T7" fmla="*/ 17 h 17"/>
                <a:gd name="T8" fmla="*/ 33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2" y="0"/>
                    <a:pt x="11" y="0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03"/>
            <p:cNvSpPr/>
            <p:nvPr/>
          </p:nvSpPr>
          <p:spPr bwMode="auto">
            <a:xfrm>
              <a:off x="648918" y="5966741"/>
              <a:ext cx="446807" cy="158362"/>
            </a:xfrm>
            <a:custGeom>
              <a:avLst/>
              <a:gdLst>
                <a:gd name="T0" fmla="*/ 167 w 167"/>
                <a:gd name="T1" fmla="*/ 0 h 59"/>
                <a:gd name="T2" fmla="*/ 135 w 167"/>
                <a:gd name="T3" fmla="*/ 0 h 59"/>
                <a:gd name="T4" fmla="*/ 57 w 167"/>
                <a:gd name="T5" fmla="*/ 3 h 59"/>
                <a:gd name="T6" fmla="*/ 0 w 167"/>
                <a:gd name="T7" fmla="*/ 59 h 59"/>
                <a:gd name="T8" fmla="*/ 167 w 167"/>
                <a:gd name="T9" fmla="*/ 59 h 59"/>
                <a:gd name="T10" fmla="*/ 167 w 167"/>
                <a:gd name="T11" fmla="*/ 16 h 59"/>
                <a:gd name="T12" fmla="*/ 167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167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08" y="0"/>
                    <a:pt x="82" y="1"/>
                    <a:pt x="57" y="3"/>
                  </a:cubicBezTo>
                  <a:cubicBezTo>
                    <a:pt x="24" y="11"/>
                    <a:pt x="0" y="33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04"/>
            <p:cNvSpPr/>
            <p:nvPr/>
          </p:nvSpPr>
          <p:spPr bwMode="auto">
            <a:xfrm>
              <a:off x="1262005" y="5966741"/>
              <a:ext cx="446807" cy="158362"/>
            </a:xfrm>
            <a:custGeom>
              <a:avLst/>
              <a:gdLst>
                <a:gd name="T0" fmla="*/ 78 w 167"/>
                <a:gd name="T1" fmla="*/ 0 h 59"/>
                <a:gd name="T2" fmla="*/ 0 w 167"/>
                <a:gd name="T3" fmla="*/ 0 h 59"/>
                <a:gd name="T4" fmla="*/ 0 w 167"/>
                <a:gd name="T5" fmla="*/ 16 h 59"/>
                <a:gd name="T6" fmla="*/ 0 w 167"/>
                <a:gd name="T7" fmla="*/ 59 h 59"/>
                <a:gd name="T8" fmla="*/ 167 w 167"/>
                <a:gd name="T9" fmla="*/ 59 h 59"/>
                <a:gd name="T10" fmla="*/ 95 w 167"/>
                <a:gd name="T11" fmla="*/ 0 h 59"/>
                <a:gd name="T12" fmla="*/ 78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29"/>
                    <a:pt x="136" y="4"/>
                    <a:pt x="95" y="0"/>
                  </a:cubicBezTo>
                  <a:cubicBezTo>
                    <a:pt x="89" y="0"/>
                    <a:pt x="84" y="0"/>
                    <a:pt x="78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6" name="Freeform 140"/>
          <p:cNvSpPr>
            <a:spLocks noEditPoints="1"/>
          </p:cNvSpPr>
          <p:nvPr/>
        </p:nvSpPr>
        <p:spPr bwMode="auto">
          <a:xfrm>
            <a:off x="6802332" y="2554097"/>
            <a:ext cx="286366" cy="357640"/>
          </a:xfrm>
          <a:custGeom>
            <a:avLst/>
            <a:gdLst>
              <a:gd name="T0" fmla="*/ 13 w 160"/>
              <a:gd name="T1" fmla="*/ 200 h 200"/>
              <a:gd name="T2" fmla="*/ 0 w 160"/>
              <a:gd name="T3" fmla="*/ 12 h 200"/>
              <a:gd name="T4" fmla="*/ 147 w 160"/>
              <a:gd name="T5" fmla="*/ 0 h 200"/>
              <a:gd name="T6" fmla="*/ 160 w 160"/>
              <a:gd name="T7" fmla="*/ 187 h 200"/>
              <a:gd name="T8" fmla="*/ 108 w 160"/>
              <a:gd name="T9" fmla="*/ 180 h 200"/>
              <a:gd name="T10" fmla="*/ 132 w 160"/>
              <a:gd name="T11" fmla="*/ 188 h 200"/>
              <a:gd name="T12" fmla="*/ 140 w 160"/>
              <a:gd name="T13" fmla="*/ 164 h 200"/>
              <a:gd name="T14" fmla="*/ 116 w 160"/>
              <a:gd name="T15" fmla="*/ 156 h 200"/>
              <a:gd name="T16" fmla="*/ 108 w 160"/>
              <a:gd name="T17" fmla="*/ 180 h 200"/>
              <a:gd name="T18" fmla="*/ 116 w 160"/>
              <a:gd name="T19" fmla="*/ 144 h 200"/>
              <a:gd name="T20" fmla="*/ 140 w 160"/>
              <a:gd name="T21" fmla="*/ 136 h 200"/>
              <a:gd name="T22" fmla="*/ 132 w 160"/>
              <a:gd name="T23" fmla="*/ 112 h 200"/>
              <a:gd name="T24" fmla="*/ 108 w 160"/>
              <a:gd name="T25" fmla="*/ 120 h 200"/>
              <a:gd name="T26" fmla="*/ 108 w 160"/>
              <a:gd name="T27" fmla="*/ 92 h 200"/>
              <a:gd name="T28" fmla="*/ 132 w 160"/>
              <a:gd name="T29" fmla="*/ 100 h 200"/>
              <a:gd name="T30" fmla="*/ 140 w 160"/>
              <a:gd name="T31" fmla="*/ 76 h 200"/>
              <a:gd name="T32" fmla="*/ 116 w 160"/>
              <a:gd name="T33" fmla="*/ 68 h 200"/>
              <a:gd name="T34" fmla="*/ 108 w 160"/>
              <a:gd name="T35" fmla="*/ 92 h 200"/>
              <a:gd name="T36" fmla="*/ 72 w 160"/>
              <a:gd name="T37" fmla="*/ 188 h 200"/>
              <a:gd name="T38" fmla="*/ 96 w 160"/>
              <a:gd name="T39" fmla="*/ 180 h 200"/>
              <a:gd name="T40" fmla="*/ 88 w 160"/>
              <a:gd name="T41" fmla="*/ 156 h 200"/>
              <a:gd name="T42" fmla="*/ 64 w 160"/>
              <a:gd name="T43" fmla="*/ 164 h 200"/>
              <a:gd name="T44" fmla="*/ 64 w 160"/>
              <a:gd name="T45" fmla="*/ 136 h 200"/>
              <a:gd name="T46" fmla="*/ 88 w 160"/>
              <a:gd name="T47" fmla="*/ 144 h 200"/>
              <a:gd name="T48" fmla="*/ 96 w 160"/>
              <a:gd name="T49" fmla="*/ 120 h 200"/>
              <a:gd name="T50" fmla="*/ 72 w 160"/>
              <a:gd name="T51" fmla="*/ 112 h 200"/>
              <a:gd name="T52" fmla="*/ 64 w 160"/>
              <a:gd name="T53" fmla="*/ 136 h 200"/>
              <a:gd name="T54" fmla="*/ 72 w 160"/>
              <a:gd name="T55" fmla="*/ 100 h 200"/>
              <a:gd name="T56" fmla="*/ 96 w 160"/>
              <a:gd name="T57" fmla="*/ 92 h 200"/>
              <a:gd name="T58" fmla="*/ 88 w 160"/>
              <a:gd name="T59" fmla="*/ 68 h 200"/>
              <a:gd name="T60" fmla="*/ 64 w 160"/>
              <a:gd name="T61" fmla="*/ 76 h 200"/>
              <a:gd name="T62" fmla="*/ 20 w 160"/>
              <a:gd name="T63" fmla="*/ 180 h 200"/>
              <a:gd name="T64" fmla="*/ 44 w 160"/>
              <a:gd name="T65" fmla="*/ 188 h 200"/>
              <a:gd name="T66" fmla="*/ 52 w 160"/>
              <a:gd name="T67" fmla="*/ 164 h 200"/>
              <a:gd name="T68" fmla="*/ 28 w 160"/>
              <a:gd name="T69" fmla="*/ 156 h 200"/>
              <a:gd name="T70" fmla="*/ 20 w 160"/>
              <a:gd name="T71" fmla="*/ 180 h 200"/>
              <a:gd name="T72" fmla="*/ 28 w 160"/>
              <a:gd name="T73" fmla="*/ 144 h 200"/>
              <a:gd name="T74" fmla="*/ 52 w 160"/>
              <a:gd name="T75" fmla="*/ 136 h 200"/>
              <a:gd name="T76" fmla="*/ 44 w 160"/>
              <a:gd name="T77" fmla="*/ 112 h 200"/>
              <a:gd name="T78" fmla="*/ 20 w 160"/>
              <a:gd name="T79" fmla="*/ 120 h 200"/>
              <a:gd name="T80" fmla="*/ 20 w 160"/>
              <a:gd name="T81" fmla="*/ 92 h 200"/>
              <a:gd name="T82" fmla="*/ 44 w 160"/>
              <a:gd name="T83" fmla="*/ 100 h 200"/>
              <a:gd name="T84" fmla="*/ 52 w 160"/>
              <a:gd name="T85" fmla="*/ 76 h 200"/>
              <a:gd name="T86" fmla="*/ 28 w 160"/>
              <a:gd name="T87" fmla="*/ 68 h 200"/>
              <a:gd name="T88" fmla="*/ 20 w 160"/>
              <a:gd name="T89" fmla="*/ 92 h 200"/>
              <a:gd name="T90" fmla="*/ 20 w 160"/>
              <a:gd name="T91" fmla="*/ 20 h 200"/>
              <a:gd name="T92" fmla="*/ 140 w 160"/>
              <a:gd name="T93" fmla="*/ 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00">
                <a:moveTo>
                  <a:pt x="147" y="200"/>
                </a:moveTo>
                <a:cubicBezTo>
                  <a:pt x="13" y="200"/>
                  <a:pt x="13" y="200"/>
                  <a:pt x="13" y="200"/>
                </a:cubicBezTo>
                <a:cubicBezTo>
                  <a:pt x="7" y="200"/>
                  <a:pt x="0" y="194"/>
                  <a:pt x="0" y="18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4" y="0"/>
                  <a:pt x="160" y="6"/>
                  <a:pt x="160" y="12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54" y="200"/>
                  <a:pt x="147" y="200"/>
                </a:cubicBezTo>
                <a:close/>
                <a:moveTo>
                  <a:pt x="108" y="180"/>
                </a:moveTo>
                <a:cubicBezTo>
                  <a:pt x="108" y="184"/>
                  <a:pt x="111" y="188"/>
                  <a:pt x="116" y="188"/>
                </a:cubicBezTo>
                <a:cubicBezTo>
                  <a:pt x="132" y="188"/>
                  <a:pt x="132" y="188"/>
                  <a:pt x="132" y="188"/>
                </a:cubicBezTo>
                <a:cubicBezTo>
                  <a:pt x="136" y="188"/>
                  <a:pt x="140" y="184"/>
                  <a:pt x="140" y="18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0"/>
                  <a:pt x="136" y="156"/>
                  <a:pt x="132" y="156"/>
                </a:cubicBezTo>
                <a:cubicBezTo>
                  <a:pt x="116" y="156"/>
                  <a:pt x="116" y="156"/>
                  <a:pt x="116" y="156"/>
                </a:cubicBezTo>
                <a:cubicBezTo>
                  <a:pt x="111" y="156"/>
                  <a:pt x="108" y="160"/>
                  <a:pt x="108" y="164"/>
                </a:cubicBezTo>
                <a:lnTo>
                  <a:pt x="108" y="180"/>
                </a:lnTo>
                <a:close/>
                <a:moveTo>
                  <a:pt x="108" y="136"/>
                </a:moveTo>
                <a:cubicBezTo>
                  <a:pt x="108" y="140"/>
                  <a:pt x="111" y="144"/>
                  <a:pt x="116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6" y="144"/>
                  <a:pt x="140" y="140"/>
                  <a:pt x="140" y="136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0" y="116"/>
                  <a:pt x="136" y="112"/>
                  <a:pt x="132" y="112"/>
                </a:cubicBezTo>
                <a:cubicBezTo>
                  <a:pt x="116" y="112"/>
                  <a:pt x="116" y="112"/>
                  <a:pt x="116" y="112"/>
                </a:cubicBezTo>
                <a:cubicBezTo>
                  <a:pt x="111" y="112"/>
                  <a:pt x="108" y="116"/>
                  <a:pt x="108" y="120"/>
                </a:cubicBezTo>
                <a:lnTo>
                  <a:pt x="108" y="136"/>
                </a:lnTo>
                <a:close/>
                <a:moveTo>
                  <a:pt x="108" y="92"/>
                </a:moveTo>
                <a:cubicBezTo>
                  <a:pt x="108" y="96"/>
                  <a:pt x="111" y="100"/>
                  <a:pt x="116" y="10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6" y="100"/>
                  <a:pt x="140" y="96"/>
                  <a:pt x="140" y="92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0" y="72"/>
                  <a:pt x="136" y="68"/>
                  <a:pt x="132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1" y="68"/>
                  <a:pt x="108" y="72"/>
                  <a:pt x="108" y="76"/>
                </a:cubicBezTo>
                <a:lnTo>
                  <a:pt x="108" y="92"/>
                </a:lnTo>
                <a:close/>
                <a:moveTo>
                  <a:pt x="64" y="180"/>
                </a:moveTo>
                <a:cubicBezTo>
                  <a:pt x="64" y="184"/>
                  <a:pt x="67" y="188"/>
                  <a:pt x="72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92" y="188"/>
                  <a:pt x="96" y="184"/>
                  <a:pt x="96" y="180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60"/>
                  <a:pt x="92" y="156"/>
                  <a:pt x="88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7" y="156"/>
                  <a:pt x="64" y="160"/>
                  <a:pt x="64" y="164"/>
                </a:cubicBezTo>
                <a:lnTo>
                  <a:pt x="64" y="180"/>
                </a:lnTo>
                <a:close/>
                <a:moveTo>
                  <a:pt x="64" y="136"/>
                </a:moveTo>
                <a:cubicBezTo>
                  <a:pt x="64" y="140"/>
                  <a:pt x="67" y="144"/>
                  <a:pt x="72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2" y="144"/>
                  <a:pt x="96" y="140"/>
                  <a:pt x="96" y="136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6"/>
                  <a:pt x="92" y="112"/>
                  <a:pt x="88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67" y="112"/>
                  <a:pt x="64" y="116"/>
                  <a:pt x="64" y="120"/>
                </a:cubicBezTo>
                <a:lnTo>
                  <a:pt x="64" y="136"/>
                </a:lnTo>
                <a:close/>
                <a:moveTo>
                  <a:pt x="64" y="92"/>
                </a:moveTo>
                <a:cubicBezTo>
                  <a:pt x="64" y="96"/>
                  <a:pt x="67" y="100"/>
                  <a:pt x="72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92" y="100"/>
                  <a:pt x="96" y="96"/>
                  <a:pt x="96" y="92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72"/>
                  <a:pt x="92" y="68"/>
                  <a:pt x="88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67" y="68"/>
                  <a:pt x="64" y="72"/>
                  <a:pt x="64" y="76"/>
                </a:cubicBezTo>
                <a:lnTo>
                  <a:pt x="64" y="92"/>
                </a:lnTo>
                <a:close/>
                <a:moveTo>
                  <a:pt x="20" y="180"/>
                </a:moveTo>
                <a:cubicBezTo>
                  <a:pt x="20" y="184"/>
                  <a:pt x="23" y="188"/>
                  <a:pt x="28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8" y="188"/>
                  <a:pt x="52" y="184"/>
                  <a:pt x="52" y="180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52" y="160"/>
                  <a:pt x="48" y="156"/>
                  <a:pt x="44" y="156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23" y="156"/>
                  <a:pt x="20" y="160"/>
                  <a:pt x="20" y="164"/>
                </a:cubicBezTo>
                <a:lnTo>
                  <a:pt x="20" y="180"/>
                </a:lnTo>
                <a:close/>
                <a:moveTo>
                  <a:pt x="20" y="136"/>
                </a:moveTo>
                <a:cubicBezTo>
                  <a:pt x="20" y="140"/>
                  <a:pt x="23" y="144"/>
                  <a:pt x="28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8" y="144"/>
                  <a:pt x="52" y="140"/>
                  <a:pt x="52" y="136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6"/>
                  <a:pt x="48" y="112"/>
                  <a:pt x="44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3" y="112"/>
                  <a:pt x="20" y="116"/>
                  <a:pt x="20" y="120"/>
                </a:cubicBezTo>
                <a:lnTo>
                  <a:pt x="20" y="136"/>
                </a:lnTo>
                <a:close/>
                <a:moveTo>
                  <a:pt x="20" y="92"/>
                </a:moveTo>
                <a:cubicBezTo>
                  <a:pt x="20" y="96"/>
                  <a:pt x="23" y="100"/>
                  <a:pt x="28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8" y="100"/>
                  <a:pt x="52" y="96"/>
                  <a:pt x="52" y="92"/>
                </a:cubicBezTo>
                <a:cubicBezTo>
                  <a:pt x="52" y="76"/>
                  <a:pt x="52" y="76"/>
                  <a:pt x="52" y="76"/>
                </a:cubicBezTo>
                <a:cubicBezTo>
                  <a:pt x="52" y="72"/>
                  <a:pt x="48" y="68"/>
                  <a:pt x="44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3" y="68"/>
                  <a:pt x="20" y="72"/>
                  <a:pt x="20" y="76"/>
                </a:cubicBezTo>
                <a:lnTo>
                  <a:pt x="20" y="92"/>
                </a:lnTo>
                <a:close/>
                <a:moveTo>
                  <a:pt x="140" y="20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52"/>
                  <a:pt x="20" y="52"/>
                  <a:pt x="20" y="52"/>
                </a:cubicBezTo>
                <a:cubicBezTo>
                  <a:pt x="140" y="52"/>
                  <a:pt x="140" y="52"/>
                  <a:pt x="140" y="52"/>
                </a:cubicBezTo>
                <a:lnTo>
                  <a:pt x="140" y="2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7" name="Freeform 142"/>
          <p:cNvSpPr>
            <a:spLocks noEditPoints="1"/>
          </p:cNvSpPr>
          <p:nvPr/>
        </p:nvSpPr>
        <p:spPr bwMode="auto">
          <a:xfrm>
            <a:off x="6802332" y="3904819"/>
            <a:ext cx="257093" cy="357640"/>
          </a:xfrm>
          <a:custGeom>
            <a:avLst/>
            <a:gdLst>
              <a:gd name="T0" fmla="*/ 140 w 144"/>
              <a:gd name="T1" fmla="*/ 184 h 200"/>
              <a:gd name="T2" fmla="*/ 144 w 144"/>
              <a:gd name="T3" fmla="*/ 188 h 200"/>
              <a:gd name="T4" fmla="*/ 144 w 144"/>
              <a:gd name="T5" fmla="*/ 200 h 200"/>
              <a:gd name="T6" fmla="*/ 0 w 144"/>
              <a:gd name="T7" fmla="*/ 200 h 200"/>
              <a:gd name="T8" fmla="*/ 0 w 144"/>
              <a:gd name="T9" fmla="*/ 188 h 200"/>
              <a:gd name="T10" fmla="*/ 4 w 144"/>
              <a:gd name="T11" fmla="*/ 184 h 200"/>
              <a:gd name="T12" fmla="*/ 16 w 144"/>
              <a:gd name="T13" fmla="*/ 184 h 200"/>
              <a:gd name="T14" fmla="*/ 49 w 144"/>
              <a:gd name="T15" fmla="*/ 100 h 200"/>
              <a:gd name="T16" fmla="*/ 16 w 144"/>
              <a:gd name="T17" fmla="*/ 16 h 200"/>
              <a:gd name="T18" fmla="*/ 4 w 144"/>
              <a:gd name="T19" fmla="*/ 16 h 200"/>
              <a:gd name="T20" fmla="*/ 0 w 144"/>
              <a:gd name="T21" fmla="*/ 12 h 200"/>
              <a:gd name="T22" fmla="*/ 0 w 144"/>
              <a:gd name="T23" fmla="*/ 0 h 200"/>
              <a:gd name="T24" fmla="*/ 144 w 144"/>
              <a:gd name="T25" fmla="*/ 0 h 200"/>
              <a:gd name="T26" fmla="*/ 144 w 144"/>
              <a:gd name="T27" fmla="*/ 12 h 200"/>
              <a:gd name="T28" fmla="*/ 140 w 144"/>
              <a:gd name="T29" fmla="*/ 16 h 200"/>
              <a:gd name="T30" fmla="*/ 126 w 144"/>
              <a:gd name="T31" fmla="*/ 16 h 200"/>
              <a:gd name="T32" fmla="*/ 93 w 144"/>
              <a:gd name="T33" fmla="*/ 100 h 200"/>
              <a:gd name="T34" fmla="*/ 126 w 144"/>
              <a:gd name="T35" fmla="*/ 184 h 200"/>
              <a:gd name="T36" fmla="*/ 140 w 144"/>
              <a:gd name="T37" fmla="*/ 184 h 200"/>
              <a:gd name="T38" fmla="*/ 83 w 144"/>
              <a:gd name="T39" fmla="*/ 100 h 200"/>
              <a:gd name="T40" fmla="*/ 116 w 144"/>
              <a:gd name="T41" fmla="*/ 16 h 200"/>
              <a:gd name="T42" fmla="*/ 26 w 144"/>
              <a:gd name="T43" fmla="*/ 16 h 200"/>
              <a:gd name="T44" fmla="*/ 60 w 144"/>
              <a:gd name="T45" fmla="*/ 100 h 200"/>
              <a:gd name="T46" fmla="*/ 27 w 144"/>
              <a:gd name="T47" fmla="*/ 184 h 200"/>
              <a:gd name="T48" fmla="*/ 32 w 144"/>
              <a:gd name="T49" fmla="*/ 184 h 200"/>
              <a:gd name="T50" fmla="*/ 46 w 144"/>
              <a:gd name="T51" fmla="*/ 171 h 200"/>
              <a:gd name="T52" fmla="*/ 55 w 144"/>
              <a:gd name="T53" fmla="*/ 166 h 200"/>
              <a:gd name="T54" fmla="*/ 67 w 144"/>
              <a:gd name="T55" fmla="*/ 160 h 200"/>
              <a:gd name="T56" fmla="*/ 71 w 144"/>
              <a:gd name="T57" fmla="*/ 152 h 200"/>
              <a:gd name="T58" fmla="*/ 75 w 144"/>
              <a:gd name="T59" fmla="*/ 160 h 200"/>
              <a:gd name="T60" fmla="*/ 86 w 144"/>
              <a:gd name="T61" fmla="*/ 166 h 200"/>
              <a:gd name="T62" fmla="*/ 96 w 144"/>
              <a:gd name="T63" fmla="*/ 171 h 200"/>
              <a:gd name="T64" fmla="*/ 109 w 144"/>
              <a:gd name="T65" fmla="*/ 184 h 200"/>
              <a:gd name="T66" fmla="*/ 116 w 144"/>
              <a:gd name="T67" fmla="*/ 184 h 200"/>
              <a:gd name="T68" fmla="*/ 83 w 144"/>
              <a:gd name="T69" fmla="*/ 100 h 200"/>
              <a:gd name="T70" fmla="*/ 75 w 144"/>
              <a:gd name="T71" fmla="*/ 89 h 200"/>
              <a:gd name="T72" fmla="*/ 73 w 144"/>
              <a:gd name="T73" fmla="*/ 99 h 200"/>
              <a:gd name="T74" fmla="*/ 72 w 144"/>
              <a:gd name="T75" fmla="*/ 106 h 200"/>
              <a:gd name="T76" fmla="*/ 71 w 144"/>
              <a:gd name="T77" fmla="*/ 99 h 200"/>
              <a:gd name="T78" fmla="*/ 68 w 144"/>
              <a:gd name="T79" fmla="*/ 89 h 200"/>
              <a:gd name="T80" fmla="*/ 61 w 144"/>
              <a:gd name="T81" fmla="*/ 79 h 200"/>
              <a:gd name="T82" fmla="*/ 52 w 144"/>
              <a:gd name="T83" fmla="*/ 69 h 200"/>
              <a:gd name="T84" fmla="*/ 39 w 144"/>
              <a:gd name="T85" fmla="*/ 55 h 200"/>
              <a:gd name="T86" fmla="*/ 72 w 144"/>
              <a:gd name="T87" fmla="*/ 65 h 200"/>
              <a:gd name="T88" fmla="*/ 104 w 144"/>
              <a:gd name="T89" fmla="*/ 55 h 200"/>
              <a:gd name="T90" fmla="*/ 92 w 144"/>
              <a:gd name="T91" fmla="*/ 69 h 200"/>
              <a:gd name="T92" fmla="*/ 83 w 144"/>
              <a:gd name="T93" fmla="*/ 79 h 200"/>
              <a:gd name="T94" fmla="*/ 75 w 144"/>
              <a:gd name="T95" fmla="*/ 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200">
                <a:moveTo>
                  <a:pt x="140" y="184"/>
                </a:moveTo>
                <a:cubicBezTo>
                  <a:pt x="142" y="184"/>
                  <a:pt x="144" y="186"/>
                  <a:pt x="144" y="188"/>
                </a:cubicBezTo>
                <a:cubicBezTo>
                  <a:pt x="144" y="190"/>
                  <a:pt x="144" y="200"/>
                  <a:pt x="144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0"/>
                  <a:pt x="0" y="190"/>
                  <a:pt x="0" y="188"/>
                </a:cubicBezTo>
                <a:cubicBezTo>
                  <a:pt x="0" y="186"/>
                  <a:pt x="2" y="184"/>
                  <a:pt x="4" y="184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7" y="135"/>
                  <a:pt x="49" y="120"/>
                  <a:pt x="49" y="100"/>
                </a:cubicBezTo>
                <a:cubicBezTo>
                  <a:pt x="49" y="80"/>
                  <a:pt x="16" y="79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4"/>
                  <a:pt x="0" y="12"/>
                </a:cubicBezTo>
                <a:cubicBezTo>
                  <a:pt x="0" y="1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10"/>
                  <a:pt x="144" y="12"/>
                </a:cubicBezTo>
                <a:cubicBezTo>
                  <a:pt x="144" y="14"/>
                  <a:pt x="142" y="16"/>
                  <a:pt x="140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6" y="79"/>
                  <a:pt x="93" y="80"/>
                  <a:pt x="93" y="100"/>
                </a:cubicBezTo>
                <a:cubicBezTo>
                  <a:pt x="93" y="120"/>
                  <a:pt x="125" y="135"/>
                  <a:pt x="126" y="184"/>
                </a:cubicBezTo>
                <a:lnTo>
                  <a:pt x="140" y="184"/>
                </a:lnTo>
                <a:close/>
                <a:moveTo>
                  <a:pt x="83" y="100"/>
                </a:moveTo>
                <a:cubicBezTo>
                  <a:pt x="83" y="80"/>
                  <a:pt x="115" y="79"/>
                  <a:pt x="11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79"/>
                  <a:pt x="60" y="80"/>
                  <a:pt x="60" y="100"/>
                </a:cubicBezTo>
                <a:cubicBezTo>
                  <a:pt x="60" y="119"/>
                  <a:pt x="27" y="134"/>
                  <a:pt x="27" y="184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4" y="180"/>
                  <a:pt x="38" y="175"/>
                  <a:pt x="46" y="17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2" y="163"/>
                  <a:pt x="65" y="161"/>
                  <a:pt x="67" y="160"/>
                </a:cubicBezTo>
                <a:cubicBezTo>
                  <a:pt x="68" y="159"/>
                  <a:pt x="69" y="156"/>
                  <a:pt x="71" y="152"/>
                </a:cubicBezTo>
                <a:cubicBezTo>
                  <a:pt x="72" y="156"/>
                  <a:pt x="74" y="159"/>
                  <a:pt x="75" y="160"/>
                </a:cubicBezTo>
                <a:cubicBezTo>
                  <a:pt x="76" y="161"/>
                  <a:pt x="80" y="163"/>
                  <a:pt x="86" y="166"/>
                </a:cubicBezTo>
                <a:cubicBezTo>
                  <a:pt x="96" y="171"/>
                  <a:pt x="96" y="171"/>
                  <a:pt x="96" y="171"/>
                </a:cubicBezTo>
                <a:cubicBezTo>
                  <a:pt x="103" y="175"/>
                  <a:pt x="108" y="180"/>
                  <a:pt x="109" y="184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15" y="134"/>
                  <a:pt x="83" y="119"/>
                  <a:pt x="83" y="100"/>
                </a:cubicBezTo>
                <a:close/>
                <a:moveTo>
                  <a:pt x="75" y="89"/>
                </a:moveTo>
                <a:cubicBezTo>
                  <a:pt x="74" y="91"/>
                  <a:pt x="73" y="94"/>
                  <a:pt x="73" y="99"/>
                </a:cubicBezTo>
                <a:cubicBezTo>
                  <a:pt x="73" y="100"/>
                  <a:pt x="72" y="103"/>
                  <a:pt x="72" y="106"/>
                </a:cubicBezTo>
                <a:cubicBezTo>
                  <a:pt x="71" y="103"/>
                  <a:pt x="71" y="100"/>
                  <a:pt x="71" y="99"/>
                </a:cubicBezTo>
                <a:cubicBezTo>
                  <a:pt x="70" y="94"/>
                  <a:pt x="69" y="91"/>
                  <a:pt x="68" y="89"/>
                </a:cubicBezTo>
                <a:cubicBezTo>
                  <a:pt x="68" y="87"/>
                  <a:pt x="65" y="84"/>
                  <a:pt x="61" y="79"/>
                </a:cubicBezTo>
                <a:cubicBezTo>
                  <a:pt x="52" y="69"/>
                  <a:pt x="52" y="69"/>
                  <a:pt x="52" y="69"/>
                </a:cubicBezTo>
                <a:cubicBezTo>
                  <a:pt x="45" y="63"/>
                  <a:pt x="41" y="58"/>
                  <a:pt x="39" y="55"/>
                </a:cubicBezTo>
                <a:cubicBezTo>
                  <a:pt x="50" y="62"/>
                  <a:pt x="61" y="65"/>
                  <a:pt x="72" y="65"/>
                </a:cubicBezTo>
                <a:cubicBezTo>
                  <a:pt x="82" y="65"/>
                  <a:pt x="93" y="62"/>
                  <a:pt x="104" y="55"/>
                </a:cubicBezTo>
                <a:cubicBezTo>
                  <a:pt x="102" y="58"/>
                  <a:pt x="98" y="63"/>
                  <a:pt x="92" y="69"/>
                </a:cubicBezTo>
                <a:cubicBezTo>
                  <a:pt x="83" y="79"/>
                  <a:pt x="83" y="79"/>
                  <a:pt x="83" y="79"/>
                </a:cubicBezTo>
                <a:cubicBezTo>
                  <a:pt x="78" y="84"/>
                  <a:pt x="76" y="87"/>
                  <a:pt x="75" y="89"/>
                </a:cubicBez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8" name="AutoShape 59"/>
          <p:cNvSpPr/>
          <p:nvPr/>
        </p:nvSpPr>
        <p:spPr bwMode="auto">
          <a:xfrm>
            <a:off x="6802332" y="5255540"/>
            <a:ext cx="332022" cy="33145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6802332" y="1228993"/>
            <a:ext cx="331455" cy="332022"/>
            <a:chOff x="6113210" y="7202122"/>
            <a:chExt cx="366050" cy="366676"/>
          </a:xfrm>
          <a:solidFill>
            <a:schemeClr val="bg1">
              <a:lumMod val="95000"/>
              <a:alpha val="90000"/>
            </a:schemeClr>
          </a:solidFill>
        </p:grpSpPr>
        <p:sp>
          <p:nvSpPr>
            <p:cNvPr id="240" name="AutoShape 18"/>
            <p:cNvSpPr/>
            <p:nvPr/>
          </p:nvSpPr>
          <p:spPr bwMode="auto">
            <a:xfrm>
              <a:off x="6113210" y="7202122"/>
              <a:ext cx="366050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AutoShape 19"/>
            <p:cNvSpPr/>
            <p:nvPr/>
          </p:nvSpPr>
          <p:spPr bwMode="auto">
            <a:xfrm>
              <a:off x="6193303" y="7339783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AutoShape 20"/>
            <p:cNvSpPr/>
            <p:nvPr/>
          </p:nvSpPr>
          <p:spPr bwMode="auto">
            <a:xfrm>
              <a:off x="6193303" y="7396725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AutoShape 21"/>
            <p:cNvSpPr/>
            <p:nvPr/>
          </p:nvSpPr>
          <p:spPr bwMode="auto">
            <a:xfrm>
              <a:off x="6193303" y="7454292"/>
              <a:ext cx="45678" cy="33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AutoShape 22"/>
            <p:cNvSpPr/>
            <p:nvPr/>
          </p:nvSpPr>
          <p:spPr bwMode="auto">
            <a:xfrm>
              <a:off x="6273396" y="7454292"/>
              <a:ext cx="45678" cy="33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AutoShape 23"/>
            <p:cNvSpPr/>
            <p:nvPr/>
          </p:nvSpPr>
          <p:spPr bwMode="auto">
            <a:xfrm>
              <a:off x="6273396" y="7396725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AutoShape 24"/>
            <p:cNvSpPr/>
            <p:nvPr/>
          </p:nvSpPr>
          <p:spPr bwMode="auto">
            <a:xfrm>
              <a:off x="6273396" y="7339783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AutoShape 25"/>
            <p:cNvSpPr/>
            <p:nvPr/>
          </p:nvSpPr>
          <p:spPr bwMode="auto">
            <a:xfrm>
              <a:off x="6353490" y="7454292"/>
              <a:ext cx="45678" cy="33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AutoShape 26"/>
            <p:cNvSpPr/>
            <p:nvPr/>
          </p:nvSpPr>
          <p:spPr bwMode="auto">
            <a:xfrm>
              <a:off x="6353490" y="7396725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9" name="AutoShape 27"/>
            <p:cNvSpPr/>
            <p:nvPr/>
          </p:nvSpPr>
          <p:spPr bwMode="auto">
            <a:xfrm>
              <a:off x="6353490" y="7339783"/>
              <a:ext cx="45678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50" name="直接连接符 249"/>
          <p:cNvCxnSpPr/>
          <p:nvPr/>
        </p:nvCxnSpPr>
        <p:spPr>
          <a:xfrm>
            <a:off x="7363637" y="1175955"/>
            <a:ext cx="0" cy="57669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>
            <a:off x="7363637" y="2528505"/>
            <a:ext cx="0" cy="57669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7363637" y="3862005"/>
            <a:ext cx="0" cy="57669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/>
          <p:cNvCxnSpPr/>
          <p:nvPr/>
        </p:nvCxnSpPr>
        <p:spPr>
          <a:xfrm>
            <a:off x="7363637" y="5147880"/>
            <a:ext cx="0" cy="57669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组合 253"/>
          <p:cNvGrpSpPr/>
          <p:nvPr/>
        </p:nvGrpSpPr>
        <p:grpSpPr>
          <a:xfrm>
            <a:off x="7605569" y="928915"/>
            <a:ext cx="3676927" cy="1118023"/>
            <a:chOff x="6377851" y="1038415"/>
            <a:chExt cx="4550387" cy="1118023"/>
          </a:xfrm>
        </p:grpSpPr>
        <p:sp>
          <p:nvSpPr>
            <p:cNvPr id="255" name="矩形 254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256" name="文本框 8"/>
            <p:cNvSpPr txBox="1"/>
            <p:nvPr/>
          </p:nvSpPr>
          <p:spPr>
            <a:xfrm>
              <a:off x="6377852" y="1251575"/>
              <a:ext cx="455038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 It would probably be a kinder world: with out demands, without </a:t>
              </a:r>
              <a:endParaRPr lang="zh-CN" alt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605569" y="2300515"/>
            <a:ext cx="3676927" cy="1118023"/>
            <a:chOff x="6377851" y="1038415"/>
            <a:chExt cx="4550387" cy="1118023"/>
          </a:xfrm>
        </p:grpSpPr>
        <p:sp>
          <p:nvSpPr>
            <p:cNvPr id="258" name="矩形 257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259" name="文本框 8"/>
            <p:cNvSpPr txBox="1"/>
            <p:nvPr/>
          </p:nvSpPr>
          <p:spPr>
            <a:xfrm>
              <a:off x="6377852" y="1251575"/>
              <a:ext cx="455038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 It would probably be a kinder world: with out demands, without </a:t>
              </a:r>
              <a:endParaRPr lang="zh-CN" alt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7605569" y="3643540"/>
            <a:ext cx="3676927" cy="1118023"/>
            <a:chOff x="6377851" y="1038415"/>
            <a:chExt cx="4550387" cy="1118023"/>
          </a:xfrm>
        </p:grpSpPr>
        <p:sp>
          <p:nvSpPr>
            <p:cNvPr id="261" name="矩形 260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262" name="文本框 8"/>
            <p:cNvSpPr txBox="1"/>
            <p:nvPr/>
          </p:nvSpPr>
          <p:spPr>
            <a:xfrm>
              <a:off x="6377852" y="1251575"/>
              <a:ext cx="455038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 It would probably be a kinder world: with out demands, without </a:t>
              </a:r>
              <a:endParaRPr lang="zh-CN" alt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605569" y="4957990"/>
            <a:ext cx="3676927" cy="1118023"/>
            <a:chOff x="6377851" y="1038415"/>
            <a:chExt cx="4550387" cy="1118023"/>
          </a:xfrm>
        </p:grpSpPr>
        <p:sp>
          <p:nvSpPr>
            <p:cNvPr id="264" name="矩形 263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265" name="文本框 8"/>
            <p:cNvSpPr txBox="1"/>
            <p:nvPr/>
          </p:nvSpPr>
          <p:spPr>
            <a:xfrm>
              <a:off x="6377852" y="1251575"/>
              <a:ext cx="455038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 It would probably be a kinder world: with out demands, without </a:t>
              </a:r>
              <a:endParaRPr lang="zh-CN" alt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1640263" y="5120151"/>
            <a:ext cx="6572312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bg1"/>
                </a:solidFill>
              </a:rPr>
              <a:t>企业利润分析  </a:t>
            </a:r>
            <a:r>
              <a:rPr lang="en-US" altLang="zh-CN" b="0" dirty="0">
                <a:solidFill>
                  <a:schemeClr val="bg1"/>
                </a:solidFill>
              </a:rPr>
              <a:t>|  </a:t>
            </a:r>
            <a:r>
              <a:rPr lang="en-US" altLang="zh-CN" sz="2000" b="0" dirty="0">
                <a:solidFill>
                  <a:schemeClr val="bg1"/>
                </a:solidFill>
              </a:rPr>
              <a:t>PROFIT ANALYSIS</a:t>
            </a:r>
            <a:endParaRPr lang="zh-CN" altLang="en-US" sz="2000" b="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057" y="563191"/>
            <a:ext cx="288032" cy="288032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5"/>
          <p:cNvSpPr/>
          <p:nvPr/>
        </p:nvSpPr>
        <p:spPr bwMode="auto">
          <a:xfrm>
            <a:off x="634065" y="5389342"/>
            <a:ext cx="2012397" cy="1164286"/>
          </a:xfrm>
          <a:custGeom>
            <a:avLst/>
            <a:gdLst>
              <a:gd name="T0" fmla="*/ 534 w 627"/>
              <a:gd name="T1" fmla="*/ 147 h 362"/>
              <a:gd name="T2" fmla="*/ 514 w 627"/>
              <a:gd name="T3" fmla="*/ 149 h 362"/>
              <a:gd name="T4" fmla="*/ 432 w 627"/>
              <a:gd name="T5" fmla="*/ 76 h 362"/>
              <a:gd name="T6" fmla="*/ 405 w 627"/>
              <a:gd name="T7" fmla="*/ 80 h 362"/>
              <a:gd name="T8" fmla="*/ 298 w 627"/>
              <a:gd name="T9" fmla="*/ 0 h 362"/>
              <a:gd name="T10" fmla="*/ 189 w 627"/>
              <a:gd name="T11" fmla="*/ 84 h 362"/>
              <a:gd name="T12" fmla="*/ 171 w 627"/>
              <a:gd name="T13" fmla="*/ 82 h 362"/>
              <a:gd name="T14" fmla="*/ 89 w 627"/>
              <a:gd name="T15" fmla="*/ 161 h 362"/>
              <a:gd name="T16" fmla="*/ 89 w 627"/>
              <a:gd name="T17" fmla="*/ 161 h 362"/>
              <a:gd name="T18" fmla="*/ 0 w 627"/>
              <a:gd name="T19" fmla="*/ 249 h 362"/>
              <a:gd name="T20" fmla="*/ 89 w 627"/>
              <a:gd name="T21" fmla="*/ 338 h 362"/>
              <a:gd name="T22" fmla="*/ 132 w 627"/>
              <a:gd name="T23" fmla="*/ 327 h 362"/>
              <a:gd name="T24" fmla="*/ 210 w 627"/>
              <a:gd name="T25" fmla="*/ 359 h 362"/>
              <a:gd name="T26" fmla="*/ 271 w 627"/>
              <a:gd name="T27" fmla="*/ 341 h 362"/>
              <a:gd name="T28" fmla="*/ 323 w 627"/>
              <a:gd name="T29" fmla="*/ 359 h 362"/>
              <a:gd name="T30" fmla="*/ 369 w 627"/>
              <a:gd name="T31" fmla="*/ 345 h 362"/>
              <a:gd name="T32" fmla="*/ 429 w 627"/>
              <a:gd name="T33" fmla="*/ 362 h 362"/>
              <a:gd name="T34" fmla="*/ 508 w 627"/>
              <a:gd name="T35" fmla="*/ 330 h 362"/>
              <a:gd name="T36" fmla="*/ 534 w 627"/>
              <a:gd name="T37" fmla="*/ 334 h 362"/>
              <a:gd name="T38" fmla="*/ 627 w 627"/>
              <a:gd name="T39" fmla="*/ 240 h 362"/>
              <a:gd name="T40" fmla="*/ 534 w 627"/>
              <a:gd name="T41" fmla="*/ 14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7" h="362">
                <a:moveTo>
                  <a:pt x="534" y="147"/>
                </a:moveTo>
                <a:cubicBezTo>
                  <a:pt x="527" y="147"/>
                  <a:pt x="520" y="148"/>
                  <a:pt x="514" y="149"/>
                </a:cubicBezTo>
                <a:cubicBezTo>
                  <a:pt x="509" y="108"/>
                  <a:pt x="474" y="76"/>
                  <a:pt x="432" y="76"/>
                </a:cubicBezTo>
                <a:cubicBezTo>
                  <a:pt x="422" y="76"/>
                  <a:pt x="414" y="77"/>
                  <a:pt x="405" y="80"/>
                </a:cubicBezTo>
                <a:cubicBezTo>
                  <a:pt x="391" y="34"/>
                  <a:pt x="348" y="0"/>
                  <a:pt x="298" y="0"/>
                </a:cubicBezTo>
                <a:cubicBezTo>
                  <a:pt x="246" y="0"/>
                  <a:pt x="202" y="36"/>
                  <a:pt x="189" y="84"/>
                </a:cubicBezTo>
                <a:cubicBezTo>
                  <a:pt x="183" y="82"/>
                  <a:pt x="177" y="82"/>
                  <a:pt x="171" y="82"/>
                </a:cubicBezTo>
                <a:cubicBezTo>
                  <a:pt x="127" y="82"/>
                  <a:pt x="91" y="117"/>
                  <a:pt x="89" y="161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40" y="161"/>
                  <a:pt x="0" y="200"/>
                  <a:pt x="0" y="249"/>
                </a:cubicBezTo>
                <a:cubicBezTo>
                  <a:pt x="0" y="298"/>
                  <a:pt x="40" y="338"/>
                  <a:pt x="89" y="338"/>
                </a:cubicBezTo>
                <a:cubicBezTo>
                  <a:pt x="104" y="338"/>
                  <a:pt x="119" y="334"/>
                  <a:pt x="132" y="327"/>
                </a:cubicBezTo>
                <a:cubicBezTo>
                  <a:pt x="152" y="347"/>
                  <a:pt x="180" y="359"/>
                  <a:pt x="210" y="359"/>
                </a:cubicBezTo>
                <a:cubicBezTo>
                  <a:pt x="233" y="359"/>
                  <a:pt x="254" y="352"/>
                  <a:pt x="271" y="341"/>
                </a:cubicBezTo>
                <a:cubicBezTo>
                  <a:pt x="285" y="352"/>
                  <a:pt x="303" y="359"/>
                  <a:pt x="323" y="359"/>
                </a:cubicBezTo>
                <a:cubicBezTo>
                  <a:pt x="340" y="359"/>
                  <a:pt x="356" y="354"/>
                  <a:pt x="369" y="345"/>
                </a:cubicBezTo>
                <a:cubicBezTo>
                  <a:pt x="387" y="355"/>
                  <a:pt x="407" y="362"/>
                  <a:pt x="429" y="362"/>
                </a:cubicBezTo>
                <a:cubicBezTo>
                  <a:pt x="460" y="362"/>
                  <a:pt x="487" y="350"/>
                  <a:pt x="508" y="330"/>
                </a:cubicBezTo>
                <a:cubicBezTo>
                  <a:pt x="516" y="332"/>
                  <a:pt x="525" y="334"/>
                  <a:pt x="534" y="334"/>
                </a:cubicBezTo>
                <a:cubicBezTo>
                  <a:pt x="585" y="334"/>
                  <a:pt x="627" y="292"/>
                  <a:pt x="627" y="240"/>
                </a:cubicBezTo>
                <a:cubicBezTo>
                  <a:pt x="627" y="189"/>
                  <a:pt x="585" y="147"/>
                  <a:pt x="534" y="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9381994" y="4192704"/>
            <a:ext cx="1511672" cy="896961"/>
          </a:xfrm>
          <a:custGeom>
            <a:avLst/>
            <a:gdLst>
              <a:gd name="T0" fmla="*/ 471 w 471"/>
              <a:gd name="T1" fmla="*/ 180 h 279"/>
              <a:gd name="T2" fmla="*/ 402 w 471"/>
              <a:gd name="T3" fmla="*/ 109 h 279"/>
              <a:gd name="T4" fmla="*/ 403 w 471"/>
              <a:gd name="T5" fmla="*/ 98 h 279"/>
              <a:gd name="T6" fmla="*/ 347 w 471"/>
              <a:gd name="T7" fmla="*/ 42 h 279"/>
              <a:gd name="T8" fmla="*/ 316 w 471"/>
              <a:gd name="T9" fmla="*/ 51 h 279"/>
              <a:gd name="T10" fmla="*/ 238 w 471"/>
              <a:gd name="T11" fmla="*/ 0 h 279"/>
              <a:gd name="T12" fmla="*/ 155 w 471"/>
              <a:gd name="T13" fmla="*/ 64 h 279"/>
              <a:gd name="T14" fmla="*/ 131 w 471"/>
              <a:gd name="T15" fmla="*/ 60 h 279"/>
              <a:gd name="T16" fmla="*/ 68 w 471"/>
              <a:gd name="T17" fmla="*/ 119 h 279"/>
              <a:gd name="T18" fmla="*/ 68 w 471"/>
              <a:gd name="T19" fmla="*/ 119 h 279"/>
              <a:gd name="T20" fmla="*/ 0 w 471"/>
              <a:gd name="T21" fmla="*/ 187 h 279"/>
              <a:gd name="T22" fmla="*/ 68 w 471"/>
              <a:gd name="T23" fmla="*/ 255 h 279"/>
              <a:gd name="T24" fmla="*/ 107 w 471"/>
              <a:gd name="T25" fmla="*/ 242 h 279"/>
              <a:gd name="T26" fmla="*/ 177 w 471"/>
              <a:gd name="T27" fmla="*/ 278 h 279"/>
              <a:gd name="T28" fmla="*/ 238 w 471"/>
              <a:gd name="T29" fmla="*/ 251 h 279"/>
              <a:gd name="T30" fmla="*/ 239 w 471"/>
              <a:gd name="T31" fmla="*/ 251 h 279"/>
              <a:gd name="T32" fmla="*/ 287 w 471"/>
              <a:gd name="T33" fmla="*/ 279 h 279"/>
              <a:gd name="T34" fmla="*/ 335 w 471"/>
              <a:gd name="T35" fmla="*/ 252 h 279"/>
              <a:gd name="T36" fmla="*/ 367 w 471"/>
              <a:gd name="T37" fmla="*/ 260 h 279"/>
              <a:gd name="T38" fmla="*/ 400 w 471"/>
              <a:gd name="T39" fmla="*/ 251 h 279"/>
              <a:gd name="T40" fmla="*/ 471 w 471"/>
              <a:gd name="T41" fmla="*/ 18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1" h="279">
                <a:moveTo>
                  <a:pt x="471" y="180"/>
                </a:moveTo>
                <a:cubicBezTo>
                  <a:pt x="471" y="142"/>
                  <a:pt x="440" y="110"/>
                  <a:pt x="402" y="109"/>
                </a:cubicBezTo>
                <a:cubicBezTo>
                  <a:pt x="403" y="105"/>
                  <a:pt x="403" y="102"/>
                  <a:pt x="403" y="98"/>
                </a:cubicBezTo>
                <a:cubicBezTo>
                  <a:pt x="403" y="67"/>
                  <a:pt x="378" y="42"/>
                  <a:pt x="347" y="42"/>
                </a:cubicBezTo>
                <a:cubicBezTo>
                  <a:pt x="336" y="42"/>
                  <a:pt x="325" y="45"/>
                  <a:pt x="316" y="51"/>
                </a:cubicBezTo>
                <a:cubicBezTo>
                  <a:pt x="303" y="21"/>
                  <a:pt x="273" y="0"/>
                  <a:pt x="238" y="0"/>
                </a:cubicBezTo>
                <a:cubicBezTo>
                  <a:pt x="198" y="0"/>
                  <a:pt x="164" y="28"/>
                  <a:pt x="155" y="64"/>
                </a:cubicBezTo>
                <a:cubicBezTo>
                  <a:pt x="147" y="62"/>
                  <a:pt x="140" y="60"/>
                  <a:pt x="131" y="60"/>
                </a:cubicBezTo>
                <a:cubicBezTo>
                  <a:pt x="98" y="60"/>
                  <a:pt x="71" y="86"/>
                  <a:pt x="6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31" y="119"/>
                  <a:pt x="0" y="149"/>
                  <a:pt x="0" y="187"/>
                </a:cubicBezTo>
                <a:cubicBezTo>
                  <a:pt x="0" y="224"/>
                  <a:pt x="31" y="255"/>
                  <a:pt x="68" y="255"/>
                </a:cubicBezTo>
                <a:cubicBezTo>
                  <a:pt x="83" y="255"/>
                  <a:pt x="96" y="250"/>
                  <a:pt x="107" y="242"/>
                </a:cubicBezTo>
                <a:cubicBezTo>
                  <a:pt x="123" y="264"/>
                  <a:pt x="148" y="278"/>
                  <a:pt x="177" y="278"/>
                </a:cubicBezTo>
                <a:cubicBezTo>
                  <a:pt x="201" y="278"/>
                  <a:pt x="223" y="268"/>
                  <a:pt x="238" y="251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49" y="268"/>
                  <a:pt x="267" y="279"/>
                  <a:pt x="287" y="279"/>
                </a:cubicBezTo>
                <a:cubicBezTo>
                  <a:pt x="308" y="279"/>
                  <a:pt x="325" y="268"/>
                  <a:pt x="335" y="252"/>
                </a:cubicBezTo>
                <a:cubicBezTo>
                  <a:pt x="345" y="257"/>
                  <a:pt x="355" y="260"/>
                  <a:pt x="367" y="260"/>
                </a:cubicBezTo>
                <a:cubicBezTo>
                  <a:pt x="379" y="260"/>
                  <a:pt x="390" y="257"/>
                  <a:pt x="400" y="251"/>
                </a:cubicBezTo>
                <a:cubicBezTo>
                  <a:pt x="439" y="251"/>
                  <a:pt x="471" y="219"/>
                  <a:pt x="471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"/>
          <p:cNvSpPr/>
          <p:nvPr/>
        </p:nvSpPr>
        <p:spPr bwMode="auto">
          <a:xfrm>
            <a:off x="6645475" y="4423277"/>
            <a:ext cx="3357161" cy="1993398"/>
          </a:xfrm>
          <a:custGeom>
            <a:avLst/>
            <a:gdLst>
              <a:gd name="T0" fmla="*/ 903 w 1046"/>
              <a:gd name="T1" fmla="*/ 342 h 620"/>
              <a:gd name="T2" fmla="*/ 736 w 1046"/>
              <a:gd name="T3" fmla="*/ 143 h 620"/>
              <a:gd name="T4" fmla="*/ 535 w 1046"/>
              <a:gd name="T5" fmla="*/ 2 h 620"/>
              <a:gd name="T6" fmla="*/ 535 w 1046"/>
              <a:gd name="T7" fmla="*/ 2 h 620"/>
              <a:gd name="T8" fmla="*/ 520 w 1046"/>
              <a:gd name="T9" fmla="*/ 0 h 620"/>
              <a:gd name="T10" fmla="*/ 518 w 1046"/>
              <a:gd name="T11" fmla="*/ 0 h 620"/>
              <a:gd name="T12" fmla="*/ 512 w 1046"/>
              <a:gd name="T13" fmla="*/ 0 h 620"/>
              <a:gd name="T14" fmla="*/ 494 w 1046"/>
              <a:gd name="T15" fmla="*/ 0 h 620"/>
              <a:gd name="T16" fmla="*/ 482 w 1046"/>
              <a:gd name="T17" fmla="*/ 1 h 620"/>
              <a:gd name="T18" fmla="*/ 472 w 1046"/>
              <a:gd name="T19" fmla="*/ 2 h 620"/>
              <a:gd name="T20" fmla="*/ 460 w 1046"/>
              <a:gd name="T21" fmla="*/ 4 h 620"/>
              <a:gd name="T22" fmla="*/ 450 w 1046"/>
              <a:gd name="T23" fmla="*/ 6 h 620"/>
              <a:gd name="T24" fmla="*/ 439 w 1046"/>
              <a:gd name="T25" fmla="*/ 9 h 620"/>
              <a:gd name="T26" fmla="*/ 430 w 1046"/>
              <a:gd name="T27" fmla="*/ 12 h 620"/>
              <a:gd name="T28" fmla="*/ 419 w 1046"/>
              <a:gd name="T29" fmla="*/ 17 h 620"/>
              <a:gd name="T30" fmla="*/ 410 w 1046"/>
              <a:gd name="T31" fmla="*/ 21 h 620"/>
              <a:gd name="T32" fmla="*/ 400 w 1046"/>
              <a:gd name="T33" fmla="*/ 26 h 620"/>
              <a:gd name="T34" fmla="*/ 392 w 1046"/>
              <a:gd name="T35" fmla="*/ 30 h 620"/>
              <a:gd name="T36" fmla="*/ 382 w 1046"/>
              <a:gd name="T37" fmla="*/ 36 h 620"/>
              <a:gd name="T38" fmla="*/ 374 w 1046"/>
              <a:gd name="T39" fmla="*/ 42 h 620"/>
              <a:gd name="T40" fmla="*/ 365 w 1046"/>
              <a:gd name="T41" fmla="*/ 49 h 620"/>
              <a:gd name="T42" fmla="*/ 358 w 1046"/>
              <a:gd name="T43" fmla="*/ 55 h 620"/>
              <a:gd name="T44" fmla="*/ 350 w 1046"/>
              <a:gd name="T45" fmla="*/ 62 h 620"/>
              <a:gd name="T46" fmla="*/ 343 w 1046"/>
              <a:gd name="T47" fmla="*/ 69 h 620"/>
              <a:gd name="T48" fmla="*/ 336 w 1046"/>
              <a:gd name="T49" fmla="*/ 78 h 620"/>
              <a:gd name="T50" fmla="*/ 330 w 1046"/>
              <a:gd name="T51" fmla="*/ 85 h 620"/>
              <a:gd name="T52" fmla="*/ 323 w 1046"/>
              <a:gd name="T53" fmla="*/ 94 h 620"/>
              <a:gd name="T54" fmla="*/ 318 w 1046"/>
              <a:gd name="T55" fmla="*/ 102 h 620"/>
              <a:gd name="T56" fmla="*/ 284 w 1046"/>
              <a:gd name="T57" fmla="*/ 101 h 620"/>
              <a:gd name="T58" fmla="*/ 114 w 1046"/>
              <a:gd name="T59" fmla="*/ 282 h 620"/>
              <a:gd name="T60" fmla="*/ 114 w 1046"/>
              <a:gd name="T61" fmla="*/ 545 h 620"/>
              <a:gd name="T62" fmla="*/ 156 w 1046"/>
              <a:gd name="T63" fmla="*/ 547 h 620"/>
              <a:gd name="T64" fmla="*/ 298 w 1046"/>
              <a:gd name="T65" fmla="*/ 610 h 620"/>
              <a:gd name="T66" fmla="*/ 307 w 1046"/>
              <a:gd name="T67" fmla="*/ 610 h 620"/>
              <a:gd name="T68" fmla="*/ 316 w 1046"/>
              <a:gd name="T69" fmla="*/ 609 h 620"/>
              <a:gd name="T70" fmla="*/ 324 w 1046"/>
              <a:gd name="T71" fmla="*/ 607 h 620"/>
              <a:gd name="T72" fmla="*/ 333 w 1046"/>
              <a:gd name="T73" fmla="*/ 605 h 620"/>
              <a:gd name="T74" fmla="*/ 341 w 1046"/>
              <a:gd name="T75" fmla="*/ 603 h 620"/>
              <a:gd name="T76" fmla="*/ 349 w 1046"/>
              <a:gd name="T77" fmla="*/ 600 h 620"/>
              <a:gd name="T78" fmla="*/ 357 w 1046"/>
              <a:gd name="T79" fmla="*/ 597 h 620"/>
              <a:gd name="T80" fmla="*/ 364 w 1046"/>
              <a:gd name="T81" fmla="*/ 593 h 620"/>
              <a:gd name="T82" fmla="*/ 372 w 1046"/>
              <a:gd name="T83" fmla="*/ 589 h 620"/>
              <a:gd name="T84" fmla="*/ 379 w 1046"/>
              <a:gd name="T85" fmla="*/ 585 h 620"/>
              <a:gd name="T86" fmla="*/ 386 w 1046"/>
              <a:gd name="T87" fmla="*/ 580 h 620"/>
              <a:gd name="T88" fmla="*/ 393 w 1046"/>
              <a:gd name="T89" fmla="*/ 575 h 620"/>
              <a:gd name="T90" fmla="*/ 399 w 1046"/>
              <a:gd name="T91" fmla="*/ 570 h 620"/>
              <a:gd name="T92" fmla="*/ 405 w 1046"/>
              <a:gd name="T93" fmla="*/ 564 h 620"/>
              <a:gd name="T94" fmla="*/ 411 w 1046"/>
              <a:gd name="T95" fmla="*/ 558 h 620"/>
              <a:gd name="T96" fmla="*/ 411 w 1046"/>
              <a:gd name="T97" fmla="*/ 558 h 620"/>
              <a:gd name="T98" fmla="*/ 423 w 1046"/>
              <a:gd name="T99" fmla="*/ 565 h 620"/>
              <a:gd name="T100" fmla="*/ 432 w 1046"/>
              <a:gd name="T101" fmla="*/ 569 h 620"/>
              <a:gd name="T102" fmla="*/ 443 w 1046"/>
              <a:gd name="T103" fmla="*/ 573 h 620"/>
              <a:gd name="T104" fmla="*/ 454 w 1046"/>
              <a:gd name="T105" fmla="*/ 577 h 620"/>
              <a:gd name="T106" fmla="*/ 465 w 1046"/>
              <a:gd name="T107" fmla="*/ 579 h 620"/>
              <a:gd name="T108" fmla="*/ 478 w 1046"/>
              <a:gd name="T109" fmla="*/ 582 h 620"/>
              <a:gd name="T110" fmla="*/ 489 w 1046"/>
              <a:gd name="T111" fmla="*/ 583 h 620"/>
              <a:gd name="T112" fmla="*/ 509 w 1046"/>
              <a:gd name="T113" fmla="*/ 583 h 620"/>
              <a:gd name="T114" fmla="*/ 518 w 1046"/>
              <a:gd name="T115" fmla="*/ 582 h 620"/>
              <a:gd name="T116" fmla="*/ 519 w 1046"/>
              <a:gd name="T117" fmla="*/ 582 h 620"/>
              <a:gd name="T118" fmla="*/ 724 w 1046"/>
              <a:gd name="T119" fmla="*/ 620 h 620"/>
              <a:gd name="T120" fmla="*/ 849 w 1046"/>
              <a:gd name="T121" fmla="*/ 568 h 620"/>
              <a:gd name="T122" fmla="*/ 940 w 1046"/>
              <a:gd name="T123" fmla="*/ 547 h 620"/>
              <a:gd name="T124" fmla="*/ 940 w 1046"/>
              <a:gd name="T125" fmla="*/ 33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6" h="620">
                <a:moveTo>
                  <a:pt x="940" y="335"/>
                </a:moveTo>
                <a:cubicBezTo>
                  <a:pt x="927" y="335"/>
                  <a:pt x="914" y="338"/>
                  <a:pt x="903" y="342"/>
                </a:cubicBezTo>
                <a:cubicBezTo>
                  <a:pt x="905" y="333"/>
                  <a:pt x="905" y="323"/>
                  <a:pt x="905" y="313"/>
                </a:cubicBezTo>
                <a:cubicBezTo>
                  <a:pt x="905" y="219"/>
                  <a:pt x="830" y="143"/>
                  <a:pt x="736" y="143"/>
                </a:cubicBezTo>
                <a:cubicBezTo>
                  <a:pt x="727" y="143"/>
                  <a:pt x="719" y="144"/>
                  <a:pt x="711" y="145"/>
                </a:cubicBezTo>
                <a:cubicBezTo>
                  <a:pt x="684" y="70"/>
                  <a:pt x="617" y="13"/>
                  <a:pt x="535" y="2"/>
                </a:cubicBezTo>
                <a:cubicBezTo>
                  <a:pt x="535" y="2"/>
                  <a:pt x="535" y="2"/>
                  <a:pt x="535" y="2"/>
                </a:cubicBezTo>
                <a:cubicBezTo>
                  <a:pt x="535" y="2"/>
                  <a:pt x="535" y="2"/>
                  <a:pt x="535" y="2"/>
                </a:cubicBezTo>
                <a:cubicBezTo>
                  <a:pt x="531" y="1"/>
                  <a:pt x="527" y="1"/>
                  <a:pt x="523" y="0"/>
                </a:cubicBezTo>
                <a:cubicBezTo>
                  <a:pt x="522" y="0"/>
                  <a:pt x="521" y="0"/>
                  <a:pt x="520" y="0"/>
                </a:cubicBezTo>
                <a:cubicBezTo>
                  <a:pt x="519" y="0"/>
                  <a:pt x="519" y="0"/>
                  <a:pt x="518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6" y="0"/>
                  <a:pt x="515" y="0"/>
                  <a:pt x="514" y="0"/>
                </a:cubicBezTo>
                <a:cubicBezTo>
                  <a:pt x="513" y="0"/>
                  <a:pt x="513" y="0"/>
                  <a:pt x="512" y="0"/>
                </a:cubicBezTo>
                <a:cubicBezTo>
                  <a:pt x="509" y="0"/>
                  <a:pt x="507" y="0"/>
                  <a:pt x="504" y="0"/>
                </a:cubicBezTo>
                <a:cubicBezTo>
                  <a:pt x="501" y="0"/>
                  <a:pt x="497" y="0"/>
                  <a:pt x="494" y="0"/>
                </a:cubicBezTo>
                <a:cubicBezTo>
                  <a:pt x="493" y="0"/>
                  <a:pt x="492" y="0"/>
                  <a:pt x="491" y="0"/>
                </a:cubicBezTo>
                <a:cubicBezTo>
                  <a:pt x="488" y="0"/>
                  <a:pt x="485" y="0"/>
                  <a:pt x="482" y="1"/>
                </a:cubicBezTo>
                <a:cubicBezTo>
                  <a:pt x="481" y="1"/>
                  <a:pt x="481" y="1"/>
                  <a:pt x="481" y="1"/>
                </a:cubicBezTo>
                <a:cubicBezTo>
                  <a:pt x="478" y="1"/>
                  <a:pt x="475" y="2"/>
                  <a:pt x="472" y="2"/>
                </a:cubicBezTo>
                <a:cubicBezTo>
                  <a:pt x="471" y="2"/>
                  <a:pt x="470" y="2"/>
                  <a:pt x="469" y="2"/>
                </a:cubicBezTo>
                <a:cubicBezTo>
                  <a:pt x="466" y="3"/>
                  <a:pt x="463" y="3"/>
                  <a:pt x="460" y="4"/>
                </a:cubicBezTo>
                <a:cubicBezTo>
                  <a:pt x="459" y="4"/>
                  <a:pt x="459" y="4"/>
                  <a:pt x="458" y="4"/>
                </a:cubicBezTo>
                <a:cubicBezTo>
                  <a:pt x="456" y="5"/>
                  <a:pt x="453" y="6"/>
                  <a:pt x="450" y="6"/>
                </a:cubicBezTo>
                <a:cubicBezTo>
                  <a:pt x="450" y="6"/>
                  <a:pt x="449" y="7"/>
                  <a:pt x="448" y="7"/>
                </a:cubicBezTo>
                <a:cubicBezTo>
                  <a:pt x="445" y="8"/>
                  <a:pt x="442" y="8"/>
                  <a:pt x="439" y="9"/>
                </a:cubicBezTo>
                <a:cubicBezTo>
                  <a:pt x="438" y="10"/>
                  <a:pt x="438" y="10"/>
                  <a:pt x="437" y="10"/>
                </a:cubicBezTo>
                <a:cubicBezTo>
                  <a:pt x="434" y="11"/>
                  <a:pt x="432" y="12"/>
                  <a:pt x="430" y="12"/>
                </a:cubicBezTo>
                <a:cubicBezTo>
                  <a:pt x="429" y="13"/>
                  <a:pt x="428" y="13"/>
                  <a:pt x="427" y="13"/>
                </a:cubicBezTo>
                <a:cubicBezTo>
                  <a:pt x="425" y="14"/>
                  <a:pt x="422" y="15"/>
                  <a:pt x="419" y="17"/>
                </a:cubicBezTo>
                <a:cubicBezTo>
                  <a:pt x="418" y="17"/>
                  <a:pt x="417" y="17"/>
                  <a:pt x="416" y="18"/>
                </a:cubicBezTo>
                <a:cubicBezTo>
                  <a:pt x="414" y="19"/>
                  <a:pt x="412" y="20"/>
                  <a:pt x="410" y="21"/>
                </a:cubicBezTo>
                <a:cubicBezTo>
                  <a:pt x="409" y="21"/>
                  <a:pt x="409" y="21"/>
                  <a:pt x="408" y="22"/>
                </a:cubicBezTo>
                <a:cubicBezTo>
                  <a:pt x="405" y="23"/>
                  <a:pt x="403" y="24"/>
                  <a:pt x="400" y="26"/>
                </a:cubicBezTo>
                <a:cubicBezTo>
                  <a:pt x="399" y="26"/>
                  <a:pt x="398" y="27"/>
                  <a:pt x="397" y="27"/>
                </a:cubicBezTo>
                <a:cubicBezTo>
                  <a:pt x="395" y="28"/>
                  <a:pt x="393" y="29"/>
                  <a:pt x="392" y="30"/>
                </a:cubicBezTo>
                <a:cubicBezTo>
                  <a:pt x="391" y="31"/>
                  <a:pt x="390" y="31"/>
                  <a:pt x="389" y="32"/>
                </a:cubicBezTo>
                <a:cubicBezTo>
                  <a:pt x="387" y="33"/>
                  <a:pt x="384" y="35"/>
                  <a:pt x="382" y="36"/>
                </a:cubicBezTo>
                <a:cubicBezTo>
                  <a:pt x="381" y="37"/>
                  <a:pt x="380" y="38"/>
                  <a:pt x="379" y="39"/>
                </a:cubicBezTo>
                <a:cubicBezTo>
                  <a:pt x="377" y="40"/>
                  <a:pt x="376" y="41"/>
                  <a:pt x="374" y="42"/>
                </a:cubicBezTo>
                <a:cubicBezTo>
                  <a:pt x="373" y="43"/>
                  <a:pt x="371" y="44"/>
                  <a:pt x="370" y="45"/>
                </a:cubicBezTo>
                <a:cubicBezTo>
                  <a:pt x="368" y="46"/>
                  <a:pt x="367" y="47"/>
                  <a:pt x="365" y="49"/>
                </a:cubicBezTo>
                <a:cubicBezTo>
                  <a:pt x="364" y="50"/>
                  <a:pt x="363" y="50"/>
                  <a:pt x="362" y="51"/>
                </a:cubicBezTo>
                <a:cubicBezTo>
                  <a:pt x="361" y="53"/>
                  <a:pt x="360" y="54"/>
                  <a:pt x="358" y="55"/>
                </a:cubicBezTo>
                <a:cubicBezTo>
                  <a:pt x="357" y="56"/>
                  <a:pt x="355" y="58"/>
                  <a:pt x="353" y="59"/>
                </a:cubicBezTo>
                <a:cubicBezTo>
                  <a:pt x="352" y="60"/>
                  <a:pt x="351" y="61"/>
                  <a:pt x="350" y="62"/>
                </a:cubicBezTo>
                <a:cubicBezTo>
                  <a:pt x="349" y="64"/>
                  <a:pt x="348" y="65"/>
                  <a:pt x="347" y="66"/>
                </a:cubicBezTo>
                <a:cubicBezTo>
                  <a:pt x="346" y="67"/>
                  <a:pt x="344" y="68"/>
                  <a:pt x="343" y="69"/>
                </a:cubicBezTo>
                <a:cubicBezTo>
                  <a:pt x="342" y="71"/>
                  <a:pt x="340" y="73"/>
                  <a:pt x="338" y="75"/>
                </a:cubicBezTo>
                <a:cubicBezTo>
                  <a:pt x="338" y="76"/>
                  <a:pt x="337" y="77"/>
                  <a:pt x="336" y="78"/>
                </a:cubicBezTo>
                <a:cubicBezTo>
                  <a:pt x="335" y="79"/>
                  <a:pt x="334" y="80"/>
                  <a:pt x="333" y="81"/>
                </a:cubicBezTo>
                <a:cubicBezTo>
                  <a:pt x="332" y="83"/>
                  <a:pt x="331" y="84"/>
                  <a:pt x="330" y="85"/>
                </a:cubicBezTo>
                <a:cubicBezTo>
                  <a:pt x="328" y="87"/>
                  <a:pt x="327" y="89"/>
                  <a:pt x="325" y="91"/>
                </a:cubicBezTo>
                <a:cubicBezTo>
                  <a:pt x="325" y="92"/>
                  <a:pt x="324" y="93"/>
                  <a:pt x="323" y="94"/>
                </a:cubicBezTo>
                <a:cubicBezTo>
                  <a:pt x="322" y="96"/>
                  <a:pt x="321" y="97"/>
                  <a:pt x="320" y="98"/>
                </a:cubicBezTo>
                <a:cubicBezTo>
                  <a:pt x="319" y="100"/>
                  <a:pt x="319" y="101"/>
                  <a:pt x="318" y="102"/>
                </a:cubicBezTo>
                <a:cubicBezTo>
                  <a:pt x="317" y="103"/>
                  <a:pt x="317" y="104"/>
                  <a:pt x="316" y="104"/>
                </a:cubicBezTo>
                <a:cubicBezTo>
                  <a:pt x="306" y="102"/>
                  <a:pt x="295" y="101"/>
                  <a:pt x="284" y="101"/>
                </a:cubicBezTo>
                <a:cubicBezTo>
                  <a:pt x="190" y="101"/>
                  <a:pt x="114" y="177"/>
                  <a:pt x="114" y="271"/>
                </a:cubicBezTo>
                <a:cubicBezTo>
                  <a:pt x="114" y="274"/>
                  <a:pt x="114" y="278"/>
                  <a:pt x="114" y="282"/>
                </a:cubicBezTo>
                <a:cubicBezTo>
                  <a:pt x="50" y="291"/>
                  <a:pt x="0" y="346"/>
                  <a:pt x="0" y="413"/>
                </a:cubicBezTo>
                <a:cubicBezTo>
                  <a:pt x="0" y="480"/>
                  <a:pt x="50" y="536"/>
                  <a:pt x="114" y="545"/>
                </a:cubicBezTo>
                <a:cubicBezTo>
                  <a:pt x="114" y="547"/>
                  <a:pt x="114" y="547"/>
                  <a:pt x="114" y="547"/>
                </a:cubicBezTo>
                <a:cubicBezTo>
                  <a:pt x="156" y="547"/>
                  <a:pt x="156" y="547"/>
                  <a:pt x="156" y="547"/>
                </a:cubicBezTo>
                <a:cubicBezTo>
                  <a:pt x="187" y="586"/>
                  <a:pt x="235" y="611"/>
                  <a:pt x="289" y="611"/>
                </a:cubicBezTo>
                <a:cubicBezTo>
                  <a:pt x="292" y="611"/>
                  <a:pt x="295" y="611"/>
                  <a:pt x="298" y="610"/>
                </a:cubicBezTo>
                <a:cubicBezTo>
                  <a:pt x="299" y="610"/>
                  <a:pt x="299" y="610"/>
                  <a:pt x="299" y="610"/>
                </a:cubicBezTo>
                <a:cubicBezTo>
                  <a:pt x="302" y="610"/>
                  <a:pt x="304" y="610"/>
                  <a:pt x="307" y="610"/>
                </a:cubicBezTo>
                <a:cubicBezTo>
                  <a:pt x="307" y="610"/>
                  <a:pt x="308" y="610"/>
                  <a:pt x="308" y="610"/>
                </a:cubicBezTo>
                <a:cubicBezTo>
                  <a:pt x="311" y="609"/>
                  <a:pt x="313" y="609"/>
                  <a:pt x="316" y="609"/>
                </a:cubicBezTo>
                <a:cubicBezTo>
                  <a:pt x="316" y="608"/>
                  <a:pt x="316" y="608"/>
                  <a:pt x="317" y="608"/>
                </a:cubicBezTo>
                <a:cubicBezTo>
                  <a:pt x="319" y="608"/>
                  <a:pt x="322" y="607"/>
                  <a:pt x="324" y="607"/>
                </a:cubicBezTo>
                <a:cubicBezTo>
                  <a:pt x="325" y="607"/>
                  <a:pt x="325" y="607"/>
                  <a:pt x="325" y="607"/>
                </a:cubicBezTo>
                <a:cubicBezTo>
                  <a:pt x="328" y="606"/>
                  <a:pt x="330" y="606"/>
                  <a:pt x="333" y="605"/>
                </a:cubicBezTo>
                <a:cubicBezTo>
                  <a:pt x="333" y="605"/>
                  <a:pt x="333" y="605"/>
                  <a:pt x="334" y="605"/>
                </a:cubicBezTo>
                <a:cubicBezTo>
                  <a:pt x="336" y="604"/>
                  <a:pt x="338" y="603"/>
                  <a:pt x="341" y="603"/>
                </a:cubicBezTo>
                <a:cubicBezTo>
                  <a:pt x="341" y="602"/>
                  <a:pt x="341" y="602"/>
                  <a:pt x="342" y="602"/>
                </a:cubicBezTo>
                <a:cubicBezTo>
                  <a:pt x="344" y="601"/>
                  <a:pt x="346" y="601"/>
                  <a:pt x="349" y="600"/>
                </a:cubicBezTo>
                <a:cubicBezTo>
                  <a:pt x="349" y="600"/>
                  <a:pt x="349" y="599"/>
                  <a:pt x="350" y="599"/>
                </a:cubicBezTo>
                <a:cubicBezTo>
                  <a:pt x="352" y="598"/>
                  <a:pt x="354" y="598"/>
                  <a:pt x="357" y="597"/>
                </a:cubicBezTo>
                <a:cubicBezTo>
                  <a:pt x="357" y="596"/>
                  <a:pt x="357" y="596"/>
                  <a:pt x="357" y="596"/>
                </a:cubicBezTo>
                <a:cubicBezTo>
                  <a:pt x="360" y="595"/>
                  <a:pt x="362" y="594"/>
                  <a:pt x="364" y="593"/>
                </a:cubicBezTo>
                <a:cubicBezTo>
                  <a:pt x="365" y="593"/>
                  <a:pt x="365" y="593"/>
                  <a:pt x="365" y="593"/>
                </a:cubicBezTo>
                <a:cubicBezTo>
                  <a:pt x="367" y="591"/>
                  <a:pt x="370" y="590"/>
                  <a:pt x="372" y="589"/>
                </a:cubicBezTo>
                <a:cubicBezTo>
                  <a:pt x="372" y="589"/>
                  <a:pt x="372" y="589"/>
                  <a:pt x="372" y="589"/>
                </a:cubicBezTo>
                <a:cubicBezTo>
                  <a:pt x="375" y="587"/>
                  <a:pt x="377" y="586"/>
                  <a:pt x="379" y="585"/>
                </a:cubicBezTo>
                <a:cubicBezTo>
                  <a:pt x="379" y="585"/>
                  <a:pt x="379" y="585"/>
                  <a:pt x="379" y="585"/>
                </a:cubicBezTo>
                <a:cubicBezTo>
                  <a:pt x="382" y="583"/>
                  <a:pt x="384" y="582"/>
                  <a:pt x="386" y="580"/>
                </a:cubicBezTo>
                <a:cubicBezTo>
                  <a:pt x="386" y="580"/>
                  <a:pt x="386" y="580"/>
                  <a:pt x="386" y="580"/>
                </a:cubicBezTo>
                <a:cubicBezTo>
                  <a:pt x="388" y="578"/>
                  <a:pt x="391" y="577"/>
                  <a:pt x="393" y="575"/>
                </a:cubicBezTo>
                <a:cubicBezTo>
                  <a:pt x="393" y="575"/>
                  <a:pt x="393" y="575"/>
                  <a:pt x="393" y="575"/>
                </a:cubicBezTo>
                <a:cubicBezTo>
                  <a:pt x="395" y="573"/>
                  <a:pt x="397" y="572"/>
                  <a:pt x="399" y="570"/>
                </a:cubicBezTo>
                <a:cubicBezTo>
                  <a:pt x="399" y="570"/>
                  <a:pt x="399" y="570"/>
                  <a:pt x="399" y="570"/>
                </a:cubicBezTo>
                <a:cubicBezTo>
                  <a:pt x="401" y="568"/>
                  <a:pt x="403" y="566"/>
                  <a:pt x="405" y="564"/>
                </a:cubicBezTo>
                <a:cubicBezTo>
                  <a:pt x="405" y="564"/>
                  <a:pt x="405" y="564"/>
                  <a:pt x="405" y="564"/>
                </a:cubicBezTo>
                <a:cubicBezTo>
                  <a:pt x="407" y="562"/>
                  <a:pt x="409" y="560"/>
                  <a:pt x="411" y="558"/>
                </a:cubicBezTo>
                <a:cubicBezTo>
                  <a:pt x="411" y="558"/>
                  <a:pt x="411" y="558"/>
                  <a:pt x="411" y="558"/>
                </a:cubicBezTo>
                <a:cubicBezTo>
                  <a:pt x="411" y="558"/>
                  <a:pt x="411" y="558"/>
                  <a:pt x="411" y="558"/>
                </a:cubicBezTo>
                <a:cubicBezTo>
                  <a:pt x="414" y="560"/>
                  <a:pt x="417" y="562"/>
                  <a:pt x="420" y="563"/>
                </a:cubicBezTo>
                <a:cubicBezTo>
                  <a:pt x="421" y="564"/>
                  <a:pt x="422" y="564"/>
                  <a:pt x="423" y="565"/>
                </a:cubicBezTo>
                <a:cubicBezTo>
                  <a:pt x="425" y="566"/>
                  <a:pt x="428" y="567"/>
                  <a:pt x="430" y="568"/>
                </a:cubicBezTo>
                <a:cubicBezTo>
                  <a:pt x="431" y="569"/>
                  <a:pt x="431" y="569"/>
                  <a:pt x="432" y="569"/>
                </a:cubicBezTo>
                <a:cubicBezTo>
                  <a:pt x="435" y="571"/>
                  <a:pt x="439" y="572"/>
                  <a:pt x="442" y="573"/>
                </a:cubicBezTo>
                <a:cubicBezTo>
                  <a:pt x="442" y="573"/>
                  <a:pt x="443" y="573"/>
                  <a:pt x="443" y="573"/>
                </a:cubicBezTo>
                <a:cubicBezTo>
                  <a:pt x="446" y="574"/>
                  <a:pt x="449" y="575"/>
                  <a:pt x="452" y="576"/>
                </a:cubicBezTo>
                <a:cubicBezTo>
                  <a:pt x="453" y="576"/>
                  <a:pt x="453" y="577"/>
                  <a:pt x="454" y="577"/>
                </a:cubicBezTo>
                <a:cubicBezTo>
                  <a:pt x="457" y="578"/>
                  <a:pt x="460" y="578"/>
                  <a:pt x="463" y="579"/>
                </a:cubicBezTo>
                <a:cubicBezTo>
                  <a:pt x="463" y="579"/>
                  <a:pt x="464" y="579"/>
                  <a:pt x="465" y="579"/>
                </a:cubicBezTo>
                <a:cubicBezTo>
                  <a:pt x="468" y="580"/>
                  <a:pt x="472" y="581"/>
                  <a:pt x="475" y="581"/>
                </a:cubicBezTo>
                <a:cubicBezTo>
                  <a:pt x="476" y="581"/>
                  <a:pt x="477" y="582"/>
                  <a:pt x="478" y="582"/>
                </a:cubicBezTo>
                <a:cubicBezTo>
                  <a:pt x="480" y="582"/>
                  <a:pt x="483" y="582"/>
                  <a:pt x="486" y="582"/>
                </a:cubicBezTo>
                <a:cubicBezTo>
                  <a:pt x="487" y="583"/>
                  <a:pt x="488" y="583"/>
                  <a:pt x="489" y="583"/>
                </a:cubicBezTo>
                <a:cubicBezTo>
                  <a:pt x="492" y="583"/>
                  <a:pt x="496" y="583"/>
                  <a:pt x="500" y="583"/>
                </a:cubicBezTo>
                <a:cubicBezTo>
                  <a:pt x="503" y="583"/>
                  <a:pt x="506" y="583"/>
                  <a:pt x="509" y="583"/>
                </a:cubicBezTo>
                <a:cubicBezTo>
                  <a:pt x="510" y="583"/>
                  <a:pt x="511" y="583"/>
                  <a:pt x="512" y="583"/>
                </a:cubicBezTo>
                <a:cubicBezTo>
                  <a:pt x="514" y="582"/>
                  <a:pt x="516" y="582"/>
                  <a:pt x="518" y="582"/>
                </a:cubicBezTo>
                <a:cubicBezTo>
                  <a:pt x="518" y="582"/>
                  <a:pt x="519" y="582"/>
                  <a:pt x="519" y="582"/>
                </a:cubicBezTo>
                <a:cubicBezTo>
                  <a:pt x="519" y="582"/>
                  <a:pt x="519" y="582"/>
                  <a:pt x="519" y="582"/>
                </a:cubicBezTo>
                <a:cubicBezTo>
                  <a:pt x="546" y="579"/>
                  <a:pt x="570" y="570"/>
                  <a:pt x="592" y="556"/>
                </a:cubicBezTo>
                <a:cubicBezTo>
                  <a:pt x="623" y="595"/>
                  <a:pt x="671" y="620"/>
                  <a:pt x="724" y="620"/>
                </a:cubicBezTo>
                <a:cubicBezTo>
                  <a:pt x="772" y="620"/>
                  <a:pt x="815" y="600"/>
                  <a:pt x="846" y="568"/>
                </a:cubicBezTo>
                <a:cubicBezTo>
                  <a:pt x="847" y="568"/>
                  <a:pt x="848" y="568"/>
                  <a:pt x="849" y="568"/>
                </a:cubicBezTo>
                <a:cubicBezTo>
                  <a:pt x="873" y="568"/>
                  <a:pt x="895" y="560"/>
                  <a:pt x="913" y="547"/>
                </a:cubicBezTo>
                <a:cubicBezTo>
                  <a:pt x="940" y="547"/>
                  <a:pt x="940" y="547"/>
                  <a:pt x="940" y="547"/>
                </a:cubicBezTo>
                <a:cubicBezTo>
                  <a:pt x="998" y="547"/>
                  <a:pt x="1046" y="499"/>
                  <a:pt x="1046" y="441"/>
                </a:cubicBezTo>
                <a:cubicBezTo>
                  <a:pt x="1046" y="383"/>
                  <a:pt x="998" y="335"/>
                  <a:pt x="940" y="335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3"/>
          <p:cNvSpPr>
            <a:spLocks noEditPoints="1"/>
          </p:cNvSpPr>
          <p:nvPr/>
        </p:nvSpPr>
        <p:spPr bwMode="auto">
          <a:xfrm>
            <a:off x="5899151" y="3170238"/>
            <a:ext cx="757238" cy="1636713"/>
          </a:xfrm>
          <a:custGeom>
            <a:avLst/>
            <a:gdLst>
              <a:gd name="T0" fmla="*/ 0 w 242"/>
              <a:gd name="T1" fmla="*/ 0 h 523"/>
              <a:gd name="T2" fmla="*/ 24 w 242"/>
              <a:gd name="T3" fmla="*/ 8 h 523"/>
              <a:gd name="T4" fmla="*/ 72 w 242"/>
              <a:gd name="T5" fmla="*/ 0 h 523"/>
              <a:gd name="T6" fmla="*/ 48 w 242"/>
              <a:gd name="T7" fmla="*/ 8 h 523"/>
              <a:gd name="T8" fmla="*/ 72 w 242"/>
              <a:gd name="T9" fmla="*/ 0 h 523"/>
              <a:gd name="T10" fmla="*/ 95 w 242"/>
              <a:gd name="T11" fmla="*/ 0 h 523"/>
              <a:gd name="T12" fmla="*/ 119 w 242"/>
              <a:gd name="T13" fmla="*/ 8 h 523"/>
              <a:gd name="T14" fmla="*/ 167 w 242"/>
              <a:gd name="T15" fmla="*/ 0 h 523"/>
              <a:gd name="T16" fmla="*/ 143 w 242"/>
              <a:gd name="T17" fmla="*/ 8 h 523"/>
              <a:gd name="T18" fmla="*/ 167 w 242"/>
              <a:gd name="T19" fmla="*/ 0 h 523"/>
              <a:gd name="T20" fmla="*/ 199 w 242"/>
              <a:gd name="T21" fmla="*/ 0 h 523"/>
              <a:gd name="T22" fmla="*/ 191 w 242"/>
              <a:gd name="T23" fmla="*/ 8 h 523"/>
              <a:gd name="T24" fmla="*/ 214 w 242"/>
              <a:gd name="T25" fmla="*/ 11 h 523"/>
              <a:gd name="T26" fmla="*/ 242 w 242"/>
              <a:gd name="T27" fmla="*/ 45 h 523"/>
              <a:gd name="T28" fmla="*/ 229 w 242"/>
              <a:gd name="T29" fmla="*/ 24 h 523"/>
              <a:gd name="T30" fmla="*/ 242 w 242"/>
              <a:gd name="T31" fmla="*/ 45 h 523"/>
              <a:gd name="T32" fmla="*/ 242 w 242"/>
              <a:gd name="T33" fmla="*/ 69 h 523"/>
              <a:gd name="T34" fmla="*/ 234 w 242"/>
              <a:gd name="T35" fmla="*/ 93 h 523"/>
              <a:gd name="T36" fmla="*/ 242 w 242"/>
              <a:gd name="T37" fmla="*/ 141 h 523"/>
              <a:gd name="T38" fmla="*/ 234 w 242"/>
              <a:gd name="T39" fmla="*/ 117 h 523"/>
              <a:gd name="T40" fmla="*/ 242 w 242"/>
              <a:gd name="T41" fmla="*/ 141 h 523"/>
              <a:gd name="T42" fmla="*/ 242 w 242"/>
              <a:gd name="T43" fmla="*/ 164 h 523"/>
              <a:gd name="T44" fmla="*/ 234 w 242"/>
              <a:gd name="T45" fmla="*/ 188 h 523"/>
              <a:gd name="T46" fmla="*/ 242 w 242"/>
              <a:gd name="T47" fmla="*/ 236 h 523"/>
              <a:gd name="T48" fmla="*/ 234 w 242"/>
              <a:gd name="T49" fmla="*/ 212 h 523"/>
              <a:gd name="T50" fmla="*/ 242 w 242"/>
              <a:gd name="T51" fmla="*/ 236 h 523"/>
              <a:gd name="T52" fmla="*/ 242 w 242"/>
              <a:gd name="T53" fmla="*/ 260 h 523"/>
              <a:gd name="T54" fmla="*/ 234 w 242"/>
              <a:gd name="T55" fmla="*/ 284 h 523"/>
              <a:gd name="T56" fmla="*/ 242 w 242"/>
              <a:gd name="T57" fmla="*/ 332 h 523"/>
              <a:gd name="T58" fmla="*/ 234 w 242"/>
              <a:gd name="T59" fmla="*/ 308 h 523"/>
              <a:gd name="T60" fmla="*/ 242 w 242"/>
              <a:gd name="T61" fmla="*/ 332 h 523"/>
              <a:gd name="T62" fmla="*/ 242 w 242"/>
              <a:gd name="T63" fmla="*/ 356 h 523"/>
              <a:gd name="T64" fmla="*/ 234 w 242"/>
              <a:gd name="T65" fmla="*/ 380 h 523"/>
              <a:gd name="T66" fmla="*/ 242 w 242"/>
              <a:gd name="T67" fmla="*/ 428 h 523"/>
              <a:gd name="T68" fmla="*/ 234 w 242"/>
              <a:gd name="T69" fmla="*/ 404 h 523"/>
              <a:gd name="T70" fmla="*/ 242 w 242"/>
              <a:gd name="T71" fmla="*/ 428 h 523"/>
              <a:gd name="T72" fmla="*/ 242 w 242"/>
              <a:gd name="T73" fmla="*/ 452 h 523"/>
              <a:gd name="T74" fmla="*/ 234 w 242"/>
              <a:gd name="T75" fmla="*/ 476 h 523"/>
              <a:gd name="T76" fmla="*/ 242 w 242"/>
              <a:gd name="T77" fmla="*/ 523 h 523"/>
              <a:gd name="T78" fmla="*/ 234 w 242"/>
              <a:gd name="T79" fmla="*/ 500 h 523"/>
              <a:gd name="T80" fmla="*/ 242 w 242"/>
              <a:gd name="T81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2" h="523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4" y="8"/>
                  <a:pt x="24" y="8"/>
                  <a:pt x="24" y="8"/>
                </a:cubicBezTo>
                <a:lnTo>
                  <a:pt x="24" y="0"/>
                </a:lnTo>
                <a:close/>
                <a:moveTo>
                  <a:pt x="72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72" y="8"/>
                  <a:pt x="72" y="8"/>
                  <a:pt x="72" y="8"/>
                </a:cubicBezTo>
                <a:lnTo>
                  <a:pt x="72" y="0"/>
                </a:lnTo>
                <a:close/>
                <a:moveTo>
                  <a:pt x="119" y="0"/>
                </a:moveTo>
                <a:cubicBezTo>
                  <a:pt x="95" y="0"/>
                  <a:pt x="95" y="0"/>
                  <a:pt x="95" y="0"/>
                </a:cubicBezTo>
                <a:cubicBezTo>
                  <a:pt x="95" y="8"/>
                  <a:pt x="95" y="8"/>
                  <a:pt x="95" y="8"/>
                </a:cubicBezTo>
                <a:cubicBezTo>
                  <a:pt x="119" y="8"/>
                  <a:pt x="119" y="8"/>
                  <a:pt x="119" y="8"/>
                </a:cubicBezTo>
                <a:lnTo>
                  <a:pt x="119" y="0"/>
                </a:lnTo>
                <a:close/>
                <a:moveTo>
                  <a:pt x="167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43" y="8"/>
                  <a:pt x="143" y="8"/>
                  <a:pt x="143" y="8"/>
                </a:cubicBezTo>
                <a:cubicBezTo>
                  <a:pt x="167" y="8"/>
                  <a:pt x="167" y="8"/>
                  <a:pt x="167" y="8"/>
                </a:cubicBezTo>
                <a:lnTo>
                  <a:pt x="167" y="0"/>
                </a:lnTo>
                <a:close/>
                <a:moveTo>
                  <a:pt x="216" y="3"/>
                </a:moveTo>
                <a:cubicBezTo>
                  <a:pt x="211" y="1"/>
                  <a:pt x="205" y="0"/>
                  <a:pt x="19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8"/>
                  <a:pt x="191" y="8"/>
                  <a:pt x="191" y="8"/>
                </a:cubicBezTo>
                <a:cubicBezTo>
                  <a:pt x="199" y="8"/>
                  <a:pt x="199" y="8"/>
                  <a:pt x="199" y="8"/>
                </a:cubicBezTo>
                <a:cubicBezTo>
                  <a:pt x="205" y="8"/>
                  <a:pt x="210" y="9"/>
                  <a:pt x="214" y="11"/>
                </a:cubicBezTo>
                <a:cubicBezTo>
                  <a:pt x="216" y="3"/>
                  <a:pt x="216" y="3"/>
                  <a:pt x="216" y="3"/>
                </a:cubicBezTo>
                <a:close/>
                <a:moveTo>
                  <a:pt x="242" y="45"/>
                </a:moveTo>
                <a:cubicBezTo>
                  <a:pt x="242" y="36"/>
                  <a:pt x="240" y="27"/>
                  <a:pt x="236" y="20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2" y="29"/>
                  <a:pt x="234" y="37"/>
                  <a:pt x="234" y="45"/>
                </a:cubicBezTo>
                <a:cubicBezTo>
                  <a:pt x="242" y="45"/>
                  <a:pt x="242" y="45"/>
                  <a:pt x="242" y="45"/>
                </a:cubicBezTo>
                <a:close/>
                <a:moveTo>
                  <a:pt x="242" y="93"/>
                </a:moveTo>
                <a:cubicBezTo>
                  <a:pt x="242" y="69"/>
                  <a:pt x="242" y="69"/>
                  <a:pt x="242" y="69"/>
                </a:cubicBezTo>
                <a:cubicBezTo>
                  <a:pt x="234" y="69"/>
                  <a:pt x="234" y="69"/>
                  <a:pt x="234" y="69"/>
                </a:cubicBezTo>
                <a:cubicBezTo>
                  <a:pt x="234" y="93"/>
                  <a:pt x="234" y="93"/>
                  <a:pt x="234" y="93"/>
                </a:cubicBezTo>
                <a:lnTo>
                  <a:pt x="242" y="93"/>
                </a:lnTo>
                <a:close/>
                <a:moveTo>
                  <a:pt x="242" y="141"/>
                </a:moveTo>
                <a:cubicBezTo>
                  <a:pt x="242" y="117"/>
                  <a:pt x="242" y="117"/>
                  <a:pt x="242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4" y="141"/>
                  <a:pt x="234" y="141"/>
                  <a:pt x="234" y="141"/>
                </a:cubicBezTo>
                <a:lnTo>
                  <a:pt x="242" y="141"/>
                </a:lnTo>
                <a:close/>
                <a:moveTo>
                  <a:pt x="242" y="188"/>
                </a:moveTo>
                <a:cubicBezTo>
                  <a:pt x="242" y="164"/>
                  <a:pt x="242" y="164"/>
                  <a:pt x="242" y="164"/>
                </a:cubicBezTo>
                <a:cubicBezTo>
                  <a:pt x="234" y="164"/>
                  <a:pt x="234" y="164"/>
                  <a:pt x="234" y="164"/>
                </a:cubicBezTo>
                <a:cubicBezTo>
                  <a:pt x="234" y="188"/>
                  <a:pt x="234" y="188"/>
                  <a:pt x="234" y="188"/>
                </a:cubicBezTo>
                <a:lnTo>
                  <a:pt x="242" y="188"/>
                </a:lnTo>
                <a:close/>
                <a:moveTo>
                  <a:pt x="242" y="236"/>
                </a:moveTo>
                <a:cubicBezTo>
                  <a:pt x="242" y="212"/>
                  <a:pt x="242" y="212"/>
                  <a:pt x="242" y="212"/>
                </a:cubicBezTo>
                <a:cubicBezTo>
                  <a:pt x="234" y="212"/>
                  <a:pt x="234" y="212"/>
                  <a:pt x="234" y="212"/>
                </a:cubicBezTo>
                <a:cubicBezTo>
                  <a:pt x="234" y="236"/>
                  <a:pt x="234" y="236"/>
                  <a:pt x="234" y="236"/>
                </a:cubicBezTo>
                <a:lnTo>
                  <a:pt x="242" y="236"/>
                </a:lnTo>
                <a:close/>
                <a:moveTo>
                  <a:pt x="242" y="284"/>
                </a:moveTo>
                <a:cubicBezTo>
                  <a:pt x="242" y="260"/>
                  <a:pt x="242" y="260"/>
                  <a:pt x="242" y="260"/>
                </a:cubicBezTo>
                <a:cubicBezTo>
                  <a:pt x="234" y="260"/>
                  <a:pt x="234" y="260"/>
                  <a:pt x="234" y="260"/>
                </a:cubicBezTo>
                <a:cubicBezTo>
                  <a:pt x="234" y="284"/>
                  <a:pt x="234" y="284"/>
                  <a:pt x="234" y="284"/>
                </a:cubicBezTo>
                <a:lnTo>
                  <a:pt x="242" y="284"/>
                </a:lnTo>
                <a:close/>
                <a:moveTo>
                  <a:pt x="242" y="332"/>
                </a:moveTo>
                <a:cubicBezTo>
                  <a:pt x="242" y="308"/>
                  <a:pt x="242" y="308"/>
                  <a:pt x="242" y="308"/>
                </a:cubicBezTo>
                <a:cubicBezTo>
                  <a:pt x="234" y="308"/>
                  <a:pt x="234" y="308"/>
                  <a:pt x="234" y="308"/>
                </a:cubicBezTo>
                <a:cubicBezTo>
                  <a:pt x="234" y="332"/>
                  <a:pt x="234" y="332"/>
                  <a:pt x="234" y="332"/>
                </a:cubicBezTo>
                <a:lnTo>
                  <a:pt x="242" y="332"/>
                </a:lnTo>
                <a:close/>
                <a:moveTo>
                  <a:pt x="242" y="380"/>
                </a:moveTo>
                <a:cubicBezTo>
                  <a:pt x="242" y="356"/>
                  <a:pt x="242" y="356"/>
                  <a:pt x="242" y="356"/>
                </a:cubicBezTo>
                <a:cubicBezTo>
                  <a:pt x="234" y="356"/>
                  <a:pt x="234" y="356"/>
                  <a:pt x="234" y="356"/>
                </a:cubicBezTo>
                <a:cubicBezTo>
                  <a:pt x="234" y="380"/>
                  <a:pt x="234" y="380"/>
                  <a:pt x="234" y="380"/>
                </a:cubicBezTo>
                <a:lnTo>
                  <a:pt x="242" y="380"/>
                </a:lnTo>
                <a:close/>
                <a:moveTo>
                  <a:pt x="242" y="428"/>
                </a:moveTo>
                <a:cubicBezTo>
                  <a:pt x="242" y="404"/>
                  <a:pt x="242" y="404"/>
                  <a:pt x="242" y="404"/>
                </a:cubicBezTo>
                <a:cubicBezTo>
                  <a:pt x="234" y="404"/>
                  <a:pt x="234" y="404"/>
                  <a:pt x="234" y="404"/>
                </a:cubicBezTo>
                <a:cubicBezTo>
                  <a:pt x="234" y="428"/>
                  <a:pt x="234" y="428"/>
                  <a:pt x="234" y="428"/>
                </a:cubicBezTo>
                <a:lnTo>
                  <a:pt x="242" y="428"/>
                </a:lnTo>
                <a:close/>
                <a:moveTo>
                  <a:pt x="242" y="476"/>
                </a:moveTo>
                <a:cubicBezTo>
                  <a:pt x="242" y="452"/>
                  <a:pt x="242" y="452"/>
                  <a:pt x="242" y="452"/>
                </a:cubicBezTo>
                <a:cubicBezTo>
                  <a:pt x="234" y="452"/>
                  <a:pt x="234" y="452"/>
                  <a:pt x="234" y="452"/>
                </a:cubicBezTo>
                <a:cubicBezTo>
                  <a:pt x="234" y="476"/>
                  <a:pt x="234" y="476"/>
                  <a:pt x="234" y="476"/>
                </a:cubicBezTo>
                <a:lnTo>
                  <a:pt x="242" y="476"/>
                </a:lnTo>
                <a:close/>
                <a:moveTo>
                  <a:pt x="242" y="523"/>
                </a:moveTo>
                <a:cubicBezTo>
                  <a:pt x="242" y="500"/>
                  <a:pt x="242" y="500"/>
                  <a:pt x="242" y="500"/>
                </a:cubicBezTo>
                <a:cubicBezTo>
                  <a:pt x="234" y="500"/>
                  <a:pt x="234" y="500"/>
                  <a:pt x="234" y="500"/>
                </a:cubicBezTo>
                <a:cubicBezTo>
                  <a:pt x="234" y="523"/>
                  <a:pt x="234" y="523"/>
                  <a:pt x="234" y="523"/>
                </a:cubicBezTo>
                <a:lnTo>
                  <a:pt x="242" y="5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8"/>
          <p:cNvSpPr>
            <a:spLocks noEditPoints="1"/>
          </p:cNvSpPr>
          <p:nvPr/>
        </p:nvSpPr>
        <p:spPr bwMode="auto">
          <a:xfrm>
            <a:off x="4541838" y="2360613"/>
            <a:ext cx="2220913" cy="2446338"/>
          </a:xfrm>
          <a:custGeom>
            <a:avLst/>
            <a:gdLst>
              <a:gd name="T0" fmla="*/ 0 w 710"/>
              <a:gd name="T1" fmla="*/ 8 h 782"/>
              <a:gd name="T2" fmla="*/ 72 w 710"/>
              <a:gd name="T3" fmla="*/ 0 h 782"/>
              <a:gd name="T4" fmla="*/ 72 w 710"/>
              <a:gd name="T5" fmla="*/ 8 h 782"/>
              <a:gd name="T6" fmla="*/ 96 w 710"/>
              <a:gd name="T7" fmla="*/ 0 h 782"/>
              <a:gd name="T8" fmla="*/ 120 w 710"/>
              <a:gd name="T9" fmla="*/ 0 h 782"/>
              <a:gd name="T10" fmla="*/ 145 w 710"/>
              <a:gd name="T11" fmla="*/ 8 h 782"/>
              <a:gd name="T12" fmla="*/ 217 w 710"/>
              <a:gd name="T13" fmla="*/ 0 h 782"/>
              <a:gd name="T14" fmla="*/ 217 w 710"/>
              <a:gd name="T15" fmla="*/ 8 h 782"/>
              <a:gd name="T16" fmla="*/ 241 w 710"/>
              <a:gd name="T17" fmla="*/ 0 h 782"/>
              <a:gd name="T18" fmla="*/ 265 w 710"/>
              <a:gd name="T19" fmla="*/ 0 h 782"/>
              <a:gd name="T20" fmla="*/ 289 w 710"/>
              <a:gd name="T21" fmla="*/ 8 h 782"/>
              <a:gd name="T22" fmla="*/ 361 w 710"/>
              <a:gd name="T23" fmla="*/ 0 h 782"/>
              <a:gd name="T24" fmla="*/ 361 w 710"/>
              <a:gd name="T25" fmla="*/ 8 h 782"/>
              <a:gd name="T26" fmla="*/ 385 w 710"/>
              <a:gd name="T27" fmla="*/ 0 h 782"/>
              <a:gd name="T28" fmla="*/ 409 w 710"/>
              <a:gd name="T29" fmla="*/ 0 h 782"/>
              <a:gd name="T30" fmla="*/ 433 w 710"/>
              <a:gd name="T31" fmla="*/ 8 h 782"/>
              <a:gd name="T32" fmla="*/ 506 w 710"/>
              <a:gd name="T33" fmla="*/ 0 h 782"/>
              <a:gd name="T34" fmla="*/ 506 w 710"/>
              <a:gd name="T35" fmla="*/ 8 h 782"/>
              <a:gd name="T36" fmla="*/ 530 w 710"/>
              <a:gd name="T37" fmla="*/ 0 h 782"/>
              <a:gd name="T38" fmla="*/ 554 w 710"/>
              <a:gd name="T39" fmla="*/ 0 h 782"/>
              <a:gd name="T40" fmla="*/ 578 w 710"/>
              <a:gd name="T41" fmla="*/ 8 h 782"/>
              <a:gd name="T42" fmla="*/ 650 w 710"/>
              <a:gd name="T43" fmla="*/ 0 h 782"/>
              <a:gd name="T44" fmla="*/ 650 w 710"/>
              <a:gd name="T45" fmla="*/ 8 h 782"/>
              <a:gd name="T46" fmla="*/ 675 w 710"/>
              <a:gd name="T47" fmla="*/ 1 h 782"/>
              <a:gd name="T48" fmla="*/ 698 w 710"/>
              <a:gd name="T49" fmla="*/ 12 h 782"/>
              <a:gd name="T50" fmla="*/ 709 w 710"/>
              <a:gd name="T51" fmla="*/ 36 h 782"/>
              <a:gd name="T52" fmla="*/ 702 w 710"/>
              <a:gd name="T53" fmla="*/ 60 h 782"/>
              <a:gd name="T54" fmla="*/ 710 w 710"/>
              <a:gd name="T55" fmla="*/ 84 h 782"/>
              <a:gd name="T56" fmla="*/ 710 w 710"/>
              <a:gd name="T57" fmla="*/ 108 h 782"/>
              <a:gd name="T58" fmla="*/ 702 w 710"/>
              <a:gd name="T59" fmla="*/ 132 h 782"/>
              <a:gd name="T60" fmla="*/ 710 w 710"/>
              <a:gd name="T61" fmla="*/ 205 h 782"/>
              <a:gd name="T62" fmla="*/ 702 w 710"/>
              <a:gd name="T63" fmla="*/ 205 h 782"/>
              <a:gd name="T64" fmla="*/ 710 w 710"/>
              <a:gd name="T65" fmla="*/ 229 h 782"/>
              <a:gd name="T66" fmla="*/ 710 w 710"/>
              <a:gd name="T67" fmla="*/ 253 h 782"/>
              <a:gd name="T68" fmla="*/ 702 w 710"/>
              <a:gd name="T69" fmla="*/ 277 h 782"/>
              <a:gd name="T70" fmla="*/ 710 w 710"/>
              <a:gd name="T71" fmla="*/ 349 h 782"/>
              <a:gd name="T72" fmla="*/ 702 w 710"/>
              <a:gd name="T73" fmla="*/ 349 h 782"/>
              <a:gd name="T74" fmla="*/ 710 w 710"/>
              <a:gd name="T75" fmla="*/ 373 h 782"/>
              <a:gd name="T76" fmla="*/ 710 w 710"/>
              <a:gd name="T77" fmla="*/ 397 h 782"/>
              <a:gd name="T78" fmla="*/ 702 w 710"/>
              <a:gd name="T79" fmla="*/ 421 h 782"/>
              <a:gd name="T80" fmla="*/ 710 w 710"/>
              <a:gd name="T81" fmla="*/ 493 h 782"/>
              <a:gd name="T82" fmla="*/ 702 w 710"/>
              <a:gd name="T83" fmla="*/ 493 h 782"/>
              <a:gd name="T84" fmla="*/ 710 w 710"/>
              <a:gd name="T85" fmla="*/ 518 h 782"/>
              <a:gd name="T86" fmla="*/ 710 w 710"/>
              <a:gd name="T87" fmla="*/ 542 h 782"/>
              <a:gd name="T88" fmla="*/ 702 w 710"/>
              <a:gd name="T89" fmla="*/ 566 h 782"/>
              <a:gd name="T90" fmla="*/ 710 w 710"/>
              <a:gd name="T91" fmla="*/ 638 h 782"/>
              <a:gd name="T92" fmla="*/ 702 w 710"/>
              <a:gd name="T93" fmla="*/ 638 h 782"/>
              <a:gd name="T94" fmla="*/ 710 w 710"/>
              <a:gd name="T95" fmla="*/ 662 h 782"/>
              <a:gd name="T96" fmla="*/ 710 w 710"/>
              <a:gd name="T97" fmla="*/ 686 h 782"/>
              <a:gd name="T98" fmla="*/ 702 w 710"/>
              <a:gd name="T99" fmla="*/ 710 h 782"/>
              <a:gd name="T100" fmla="*/ 710 w 710"/>
              <a:gd name="T101" fmla="*/ 782 h 782"/>
              <a:gd name="T102" fmla="*/ 702 w 710"/>
              <a:gd name="T103" fmla="*/ 78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0" h="782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4" y="8"/>
                  <a:pt x="24" y="8"/>
                  <a:pt x="24" y="8"/>
                </a:cubicBezTo>
                <a:lnTo>
                  <a:pt x="24" y="0"/>
                </a:lnTo>
                <a:close/>
                <a:moveTo>
                  <a:pt x="72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72" y="8"/>
                  <a:pt x="72" y="8"/>
                  <a:pt x="72" y="8"/>
                </a:cubicBezTo>
                <a:lnTo>
                  <a:pt x="72" y="0"/>
                </a:lnTo>
                <a:close/>
                <a:moveTo>
                  <a:pt x="120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0"/>
                </a:lnTo>
                <a:close/>
                <a:moveTo>
                  <a:pt x="169" y="0"/>
                </a:moveTo>
                <a:cubicBezTo>
                  <a:pt x="145" y="0"/>
                  <a:pt x="145" y="0"/>
                  <a:pt x="145" y="0"/>
                </a:cubicBezTo>
                <a:cubicBezTo>
                  <a:pt x="145" y="8"/>
                  <a:pt x="145" y="8"/>
                  <a:pt x="145" y="8"/>
                </a:cubicBezTo>
                <a:cubicBezTo>
                  <a:pt x="169" y="8"/>
                  <a:pt x="169" y="8"/>
                  <a:pt x="169" y="8"/>
                </a:cubicBezTo>
                <a:lnTo>
                  <a:pt x="169" y="0"/>
                </a:lnTo>
                <a:close/>
                <a:moveTo>
                  <a:pt x="217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93" y="8"/>
                  <a:pt x="193" y="8"/>
                  <a:pt x="193" y="8"/>
                </a:cubicBezTo>
                <a:cubicBezTo>
                  <a:pt x="217" y="8"/>
                  <a:pt x="217" y="8"/>
                  <a:pt x="217" y="8"/>
                </a:cubicBezTo>
                <a:lnTo>
                  <a:pt x="217" y="0"/>
                </a:lnTo>
                <a:close/>
                <a:moveTo>
                  <a:pt x="265" y="0"/>
                </a:moveTo>
                <a:cubicBezTo>
                  <a:pt x="241" y="0"/>
                  <a:pt x="241" y="0"/>
                  <a:pt x="241" y="0"/>
                </a:cubicBezTo>
                <a:cubicBezTo>
                  <a:pt x="241" y="8"/>
                  <a:pt x="241" y="8"/>
                  <a:pt x="241" y="8"/>
                </a:cubicBezTo>
                <a:cubicBezTo>
                  <a:pt x="265" y="8"/>
                  <a:pt x="265" y="8"/>
                  <a:pt x="265" y="8"/>
                </a:cubicBezTo>
                <a:lnTo>
                  <a:pt x="265" y="0"/>
                </a:lnTo>
                <a:close/>
                <a:moveTo>
                  <a:pt x="313" y="0"/>
                </a:moveTo>
                <a:cubicBezTo>
                  <a:pt x="289" y="0"/>
                  <a:pt x="289" y="0"/>
                  <a:pt x="289" y="0"/>
                </a:cubicBezTo>
                <a:cubicBezTo>
                  <a:pt x="289" y="8"/>
                  <a:pt x="289" y="8"/>
                  <a:pt x="289" y="8"/>
                </a:cubicBezTo>
                <a:cubicBezTo>
                  <a:pt x="313" y="8"/>
                  <a:pt x="313" y="8"/>
                  <a:pt x="313" y="8"/>
                </a:cubicBezTo>
                <a:lnTo>
                  <a:pt x="313" y="0"/>
                </a:lnTo>
                <a:close/>
                <a:moveTo>
                  <a:pt x="361" y="0"/>
                </a:moveTo>
                <a:cubicBezTo>
                  <a:pt x="337" y="0"/>
                  <a:pt x="337" y="0"/>
                  <a:pt x="337" y="0"/>
                </a:cubicBezTo>
                <a:cubicBezTo>
                  <a:pt x="337" y="8"/>
                  <a:pt x="337" y="8"/>
                  <a:pt x="337" y="8"/>
                </a:cubicBezTo>
                <a:cubicBezTo>
                  <a:pt x="361" y="8"/>
                  <a:pt x="361" y="8"/>
                  <a:pt x="361" y="8"/>
                </a:cubicBezTo>
                <a:lnTo>
                  <a:pt x="361" y="0"/>
                </a:lnTo>
                <a:close/>
                <a:moveTo>
                  <a:pt x="409" y="0"/>
                </a:moveTo>
                <a:cubicBezTo>
                  <a:pt x="385" y="0"/>
                  <a:pt x="385" y="0"/>
                  <a:pt x="385" y="0"/>
                </a:cubicBezTo>
                <a:cubicBezTo>
                  <a:pt x="385" y="8"/>
                  <a:pt x="385" y="8"/>
                  <a:pt x="385" y="8"/>
                </a:cubicBezTo>
                <a:cubicBezTo>
                  <a:pt x="409" y="8"/>
                  <a:pt x="409" y="8"/>
                  <a:pt x="409" y="8"/>
                </a:cubicBezTo>
                <a:lnTo>
                  <a:pt x="409" y="0"/>
                </a:lnTo>
                <a:close/>
                <a:moveTo>
                  <a:pt x="457" y="0"/>
                </a:moveTo>
                <a:cubicBezTo>
                  <a:pt x="433" y="0"/>
                  <a:pt x="433" y="0"/>
                  <a:pt x="433" y="0"/>
                </a:cubicBezTo>
                <a:cubicBezTo>
                  <a:pt x="433" y="8"/>
                  <a:pt x="433" y="8"/>
                  <a:pt x="433" y="8"/>
                </a:cubicBezTo>
                <a:cubicBezTo>
                  <a:pt x="457" y="8"/>
                  <a:pt x="457" y="8"/>
                  <a:pt x="457" y="8"/>
                </a:cubicBezTo>
                <a:lnTo>
                  <a:pt x="457" y="0"/>
                </a:lnTo>
                <a:close/>
                <a:moveTo>
                  <a:pt x="506" y="0"/>
                </a:moveTo>
                <a:cubicBezTo>
                  <a:pt x="482" y="0"/>
                  <a:pt x="482" y="0"/>
                  <a:pt x="482" y="0"/>
                </a:cubicBezTo>
                <a:cubicBezTo>
                  <a:pt x="482" y="8"/>
                  <a:pt x="482" y="8"/>
                  <a:pt x="482" y="8"/>
                </a:cubicBezTo>
                <a:cubicBezTo>
                  <a:pt x="506" y="8"/>
                  <a:pt x="506" y="8"/>
                  <a:pt x="506" y="8"/>
                </a:cubicBezTo>
                <a:lnTo>
                  <a:pt x="506" y="0"/>
                </a:lnTo>
                <a:close/>
                <a:moveTo>
                  <a:pt x="554" y="0"/>
                </a:moveTo>
                <a:cubicBezTo>
                  <a:pt x="530" y="0"/>
                  <a:pt x="530" y="0"/>
                  <a:pt x="530" y="0"/>
                </a:cubicBezTo>
                <a:cubicBezTo>
                  <a:pt x="530" y="8"/>
                  <a:pt x="530" y="8"/>
                  <a:pt x="530" y="8"/>
                </a:cubicBezTo>
                <a:cubicBezTo>
                  <a:pt x="554" y="8"/>
                  <a:pt x="554" y="8"/>
                  <a:pt x="554" y="8"/>
                </a:cubicBezTo>
                <a:lnTo>
                  <a:pt x="554" y="0"/>
                </a:lnTo>
                <a:close/>
                <a:moveTo>
                  <a:pt x="602" y="0"/>
                </a:moveTo>
                <a:cubicBezTo>
                  <a:pt x="578" y="0"/>
                  <a:pt x="578" y="0"/>
                  <a:pt x="578" y="0"/>
                </a:cubicBezTo>
                <a:cubicBezTo>
                  <a:pt x="578" y="8"/>
                  <a:pt x="578" y="8"/>
                  <a:pt x="578" y="8"/>
                </a:cubicBezTo>
                <a:cubicBezTo>
                  <a:pt x="602" y="8"/>
                  <a:pt x="602" y="8"/>
                  <a:pt x="602" y="8"/>
                </a:cubicBezTo>
                <a:lnTo>
                  <a:pt x="602" y="0"/>
                </a:lnTo>
                <a:close/>
                <a:moveTo>
                  <a:pt x="650" y="0"/>
                </a:moveTo>
                <a:cubicBezTo>
                  <a:pt x="626" y="0"/>
                  <a:pt x="626" y="0"/>
                  <a:pt x="626" y="0"/>
                </a:cubicBezTo>
                <a:cubicBezTo>
                  <a:pt x="626" y="8"/>
                  <a:pt x="626" y="8"/>
                  <a:pt x="626" y="8"/>
                </a:cubicBezTo>
                <a:cubicBezTo>
                  <a:pt x="650" y="8"/>
                  <a:pt x="650" y="8"/>
                  <a:pt x="650" y="8"/>
                </a:cubicBezTo>
                <a:lnTo>
                  <a:pt x="650" y="0"/>
                </a:lnTo>
                <a:close/>
                <a:moveTo>
                  <a:pt x="698" y="12"/>
                </a:moveTo>
                <a:cubicBezTo>
                  <a:pt x="693" y="6"/>
                  <a:pt x="685" y="2"/>
                  <a:pt x="675" y="1"/>
                </a:cubicBezTo>
                <a:cubicBezTo>
                  <a:pt x="674" y="8"/>
                  <a:pt x="674" y="8"/>
                  <a:pt x="674" y="8"/>
                </a:cubicBezTo>
                <a:cubicBezTo>
                  <a:pt x="682" y="10"/>
                  <a:pt x="688" y="13"/>
                  <a:pt x="693" y="17"/>
                </a:cubicBezTo>
                <a:cubicBezTo>
                  <a:pt x="698" y="12"/>
                  <a:pt x="698" y="12"/>
                  <a:pt x="698" y="12"/>
                </a:cubicBezTo>
                <a:close/>
                <a:moveTo>
                  <a:pt x="710" y="60"/>
                </a:moveTo>
                <a:cubicBezTo>
                  <a:pt x="710" y="48"/>
                  <a:pt x="710" y="48"/>
                  <a:pt x="710" y="48"/>
                </a:cubicBezTo>
                <a:cubicBezTo>
                  <a:pt x="710" y="44"/>
                  <a:pt x="710" y="40"/>
                  <a:pt x="709" y="36"/>
                </a:cubicBezTo>
                <a:cubicBezTo>
                  <a:pt x="701" y="37"/>
                  <a:pt x="701" y="37"/>
                  <a:pt x="701" y="37"/>
                </a:cubicBezTo>
                <a:cubicBezTo>
                  <a:pt x="702" y="40"/>
                  <a:pt x="702" y="44"/>
                  <a:pt x="702" y="48"/>
                </a:cubicBezTo>
                <a:cubicBezTo>
                  <a:pt x="702" y="60"/>
                  <a:pt x="702" y="60"/>
                  <a:pt x="702" y="60"/>
                </a:cubicBezTo>
                <a:cubicBezTo>
                  <a:pt x="710" y="60"/>
                  <a:pt x="710" y="60"/>
                  <a:pt x="710" y="60"/>
                </a:cubicBezTo>
                <a:close/>
                <a:moveTo>
                  <a:pt x="710" y="108"/>
                </a:moveTo>
                <a:cubicBezTo>
                  <a:pt x="710" y="84"/>
                  <a:pt x="710" y="84"/>
                  <a:pt x="710" y="84"/>
                </a:cubicBezTo>
                <a:cubicBezTo>
                  <a:pt x="702" y="84"/>
                  <a:pt x="702" y="84"/>
                  <a:pt x="702" y="84"/>
                </a:cubicBezTo>
                <a:cubicBezTo>
                  <a:pt x="702" y="108"/>
                  <a:pt x="702" y="108"/>
                  <a:pt x="702" y="108"/>
                </a:cubicBezTo>
                <a:lnTo>
                  <a:pt x="710" y="108"/>
                </a:lnTo>
                <a:close/>
                <a:moveTo>
                  <a:pt x="710" y="156"/>
                </a:moveTo>
                <a:cubicBezTo>
                  <a:pt x="710" y="132"/>
                  <a:pt x="710" y="132"/>
                  <a:pt x="710" y="132"/>
                </a:cubicBezTo>
                <a:cubicBezTo>
                  <a:pt x="702" y="132"/>
                  <a:pt x="702" y="132"/>
                  <a:pt x="702" y="132"/>
                </a:cubicBezTo>
                <a:cubicBezTo>
                  <a:pt x="702" y="156"/>
                  <a:pt x="702" y="156"/>
                  <a:pt x="702" y="156"/>
                </a:cubicBezTo>
                <a:lnTo>
                  <a:pt x="710" y="156"/>
                </a:lnTo>
                <a:close/>
                <a:moveTo>
                  <a:pt x="710" y="205"/>
                </a:moveTo>
                <a:cubicBezTo>
                  <a:pt x="710" y="181"/>
                  <a:pt x="710" y="181"/>
                  <a:pt x="710" y="181"/>
                </a:cubicBezTo>
                <a:cubicBezTo>
                  <a:pt x="702" y="181"/>
                  <a:pt x="702" y="181"/>
                  <a:pt x="702" y="181"/>
                </a:cubicBezTo>
                <a:cubicBezTo>
                  <a:pt x="702" y="205"/>
                  <a:pt x="702" y="205"/>
                  <a:pt x="702" y="205"/>
                </a:cubicBezTo>
                <a:lnTo>
                  <a:pt x="710" y="205"/>
                </a:lnTo>
                <a:close/>
                <a:moveTo>
                  <a:pt x="710" y="253"/>
                </a:moveTo>
                <a:cubicBezTo>
                  <a:pt x="710" y="229"/>
                  <a:pt x="710" y="229"/>
                  <a:pt x="710" y="229"/>
                </a:cubicBezTo>
                <a:cubicBezTo>
                  <a:pt x="702" y="229"/>
                  <a:pt x="702" y="229"/>
                  <a:pt x="702" y="229"/>
                </a:cubicBezTo>
                <a:cubicBezTo>
                  <a:pt x="702" y="253"/>
                  <a:pt x="702" y="253"/>
                  <a:pt x="702" y="253"/>
                </a:cubicBezTo>
                <a:lnTo>
                  <a:pt x="710" y="253"/>
                </a:lnTo>
                <a:close/>
                <a:moveTo>
                  <a:pt x="710" y="301"/>
                </a:moveTo>
                <a:cubicBezTo>
                  <a:pt x="710" y="277"/>
                  <a:pt x="710" y="277"/>
                  <a:pt x="710" y="277"/>
                </a:cubicBezTo>
                <a:cubicBezTo>
                  <a:pt x="702" y="277"/>
                  <a:pt x="702" y="277"/>
                  <a:pt x="702" y="277"/>
                </a:cubicBezTo>
                <a:cubicBezTo>
                  <a:pt x="702" y="301"/>
                  <a:pt x="702" y="301"/>
                  <a:pt x="702" y="301"/>
                </a:cubicBezTo>
                <a:lnTo>
                  <a:pt x="710" y="301"/>
                </a:lnTo>
                <a:close/>
                <a:moveTo>
                  <a:pt x="710" y="349"/>
                </a:moveTo>
                <a:cubicBezTo>
                  <a:pt x="710" y="325"/>
                  <a:pt x="710" y="325"/>
                  <a:pt x="710" y="325"/>
                </a:cubicBezTo>
                <a:cubicBezTo>
                  <a:pt x="702" y="325"/>
                  <a:pt x="702" y="325"/>
                  <a:pt x="702" y="325"/>
                </a:cubicBezTo>
                <a:cubicBezTo>
                  <a:pt x="702" y="349"/>
                  <a:pt x="702" y="349"/>
                  <a:pt x="702" y="349"/>
                </a:cubicBezTo>
                <a:lnTo>
                  <a:pt x="710" y="349"/>
                </a:lnTo>
                <a:close/>
                <a:moveTo>
                  <a:pt x="710" y="397"/>
                </a:moveTo>
                <a:cubicBezTo>
                  <a:pt x="710" y="373"/>
                  <a:pt x="710" y="373"/>
                  <a:pt x="710" y="373"/>
                </a:cubicBezTo>
                <a:cubicBezTo>
                  <a:pt x="702" y="373"/>
                  <a:pt x="702" y="373"/>
                  <a:pt x="702" y="373"/>
                </a:cubicBezTo>
                <a:cubicBezTo>
                  <a:pt x="702" y="397"/>
                  <a:pt x="702" y="397"/>
                  <a:pt x="702" y="397"/>
                </a:cubicBezTo>
                <a:lnTo>
                  <a:pt x="710" y="397"/>
                </a:lnTo>
                <a:close/>
                <a:moveTo>
                  <a:pt x="710" y="445"/>
                </a:moveTo>
                <a:cubicBezTo>
                  <a:pt x="710" y="421"/>
                  <a:pt x="710" y="421"/>
                  <a:pt x="710" y="421"/>
                </a:cubicBezTo>
                <a:cubicBezTo>
                  <a:pt x="702" y="421"/>
                  <a:pt x="702" y="421"/>
                  <a:pt x="702" y="421"/>
                </a:cubicBezTo>
                <a:cubicBezTo>
                  <a:pt x="702" y="445"/>
                  <a:pt x="702" y="445"/>
                  <a:pt x="702" y="445"/>
                </a:cubicBezTo>
                <a:lnTo>
                  <a:pt x="710" y="445"/>
                </a:lnTo>
                <a:close/>
                <a:moveTo>
                  <a:pt x="710" y="493"/>
                </a:moveTo>
                <a:cubicBezTo>
                  <a:pt x="710" y="469"/>
                  <a:pt x="710" y="469"/>
                  <a:pt x="710" y="469"/>
                </a:cubicBezTo>
                <a:cubicBezTo>
                  <a:pt x="702" y="469"/>
                  <a:pt x="702" y="469"/>
                  <a:pt x="702" y="469"/>
                </a:cubicBezTo>
                <a:cubicBezTo>
                  <a:pt x="702" y="493"/>
                  <a:pt x="702" y="493"/>
                  <a:pt x="702" y="493"/>
                </a:cubicBezTo>
                <a:lnTo>
                  <a:pt x="710" y="493"/>
                </a:lnTo>
                <a:close/>
                <a:moveTo>
                  <a:pt x="710" y="542"/>
                </a:moveTo>
                <a:cubicBezTo>
                  <a:pt x="710" y="518"/>
                  <a:pt x="710" y="518"/>
                  <a:pt x="710" y="518"/>
                </a:cubicBezTo>
                <a:cubicBezTo>
                  <a:pt x="702" y="518"/>
                  <a:pt x="702" y="518"/>
                  <a:pt x="702" y="518"/>
                </a:cubicBezTo>
                <a:cubicBezTo>
                  <a:pt x="702" y="542"/>
                  <a:pt x="702" y="542"/>
                  <a:pt x="702" y="542"/>
                </a:cubicBezTo>
                <a:lnTo>
                  <a:pt x="710" y="542"/>
                </a:lnTo>
                <a:close/>
                <a:moveTo>
                  <a:pt x="710" y="590"/>
                </a:moveTo>
                <a:cubicBezTo>
                  <a:pt x="710" y="566"/>
                  <a:pt x="710" y="566"/>
                  <a:pt x="710" y="566"/>
                </a:cubicBezTo>
                <a:cubicBezTo>
                  <a:pt x="702" y="566"/>
                  <a:pt x="702" y="566"/>
                  <a:pt x="702" y="566"/>
                </a:cubicBezTo>
                <a:cubicBezTo>
                  <a:pt x="702" y="590"/>
                  <a:pt x="702" y="590"/>
                  <a:pt x="702" y="590"/>
                </a:cubicBezTo>
                <a:lnTo>
                  <a:pt x="710" y="590"/>
                </a:lnTo>
                <a:close/>
                <a:moveTo>
                  <a:pt x="710" y="638"/>
                </a:moveTo>
                <a:cubicBezTo>
                  <a:pt x="710" y="614"/>
                  <a:pt x="710" y="614"/>
                  <a:pt x="710" y="614"/>
                </a:cubicBezTo>
                <a:cubicBezTo>
                  <a:pt x="702" y="614"/>
                  <a:pt x="702" y="614"/>
                  <a:pt x="702" y="614"/>
                </a:cubicBezTo>
                <a:cubicBezTo>
                  <a:pt x="702" y="638"/>
                  <a:pt x="702" y="638"/>
                  <a:pt x="702" y="638"/>
                </a:cubicBezTo>
                <a:lnTo>
                  <a:pt x="710" y="638"/>
                </a:lnTo>
                <a:close/>
                <a:moveTo>
                  <a:pt x="710" y="686"/>
                </a:moveTo>
                <a:cubicBezTo>
                  <a:pt x="710" y="662"/>
                  <a:pt x="710" y="662"/>
                  <a:pt x="710" y="662"/>
                </a:cubicBezTo>
                <a:cubicBezTo>
                  <a:pt x="702" y="662"/>
                  <a:pt x="702" y="662"/>
                  <a:pt x="702" y="662"/>
                </a:cubicBezTo>
                <a:cubicBezTo>
                  <a:pt x="702" y="686"/>
                  <a:pt x="702" y="686"/>
                  <a:pt x="702" y="686"/>
                </a:cubicBezTo>
                <a:lnTo>
                  <a:pt x="710" y="686"/>
                </a:lnTo>
                <a:close/>
                <a:moveTo>
                  <a:pt x="710" y="734"/>
                </a:moveTo>
                <a:cubicBezTo>
                  <a:pt x="710" y="710"/>
                  <a:pt x="710" y="710"/>
                  <a:pt x="710" y="710"/>
                </a:cubicBezTo>
                <a:cubicBezTo>
                  <a:pt x="702" y="710"/>
                  <a:pt x="702" y="710"/>
                  <a:pt x="702" y="710"/>
                </a:cubicBezTo>
                <a:cubicBezTo>
                  <a:pt x="702" y="734"/>
                  <a:pt x="702" y="734"/>
                  <a:pt x="702" y="734"/>
                </a:cubicBezTo>
                <a:lnTo>
                  <a:pt x="710" y="734"/>
                </a:lnTo>
                <a:close/>
                <a:moveTo>
                  <a:pt x="710" y="782"/>
                </a:moveTo>
                <a:cubicBezTo>
                  <a:pt x="710" y="758"/>
                  <a:pt x="710" y="758"/>
                  <a:pt x="710" y="758"/>
                </a:cubicBezTo>
                <a:cubicBezTo>
                  <a:pt x="702" y="758"/>
                  <a:pt x="702" y="758"/>
                  <a:pt x="702" y="758"/>
                </a:cubicBezTo>
                <a:cubicBezTo>
                  <a:pt x="702" y="782"/>
                  <a:pt x="702" y="782"/>
                  <a:pt x="702" y="782"/>
                </a:cubicBezTo>
                <a:lnTo>
                  <a:pt x="710" y="7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3"/>
          <p:cNvSpPr>
            <a:spLocks noEditPoints="1"/>
          </p:cNvSpPr>
          <p:nvPr/>
        </p:nvSpPr>
        <p:spPr bwMode="auto">
          <a:xfrm>
            <a:off x="5937251" y="1274763"/>
            <a:ext cx="947738" cy="3532188"/>
          </a:xfrm>
          <a:custGeom>
            <a:avLst/>
            <a:gdLst>
              <a:gd name="T0" fmla="*/ 0 w 303"/>
              <a:gd name="T1" fmla="*/ 8 h 1129"/>
              <a:gd name="T2" fmla="*/ 72 w 303"/>
              <a:gd name="T3" fmla="*/ 0 h 1129"/>
              <a:gd name="T4" fmla="*/ 72 w 303"/>
              <a:gd name="T5" fmla="*/ 8 h 1129"/>
              <a:gd name="T6" fmla="*/ 96 w 303"/>
              <a:gd name="T7" fmla="*/ 0 h 1129"/>
              <a:gd name="T8" fmla="*/ 120 w 303"/>
              <a:gd name="T9" fmla="*/ 0 h 1129"/>
              <a:gd name="T10" fmla="*/ 144 w 303"/>
              <a:gd name="T11" fmla="*/ 8 h 1129"/>
              <a:gd name="T12" fmla="*/ 215 w 303"/>
              <a:gd name="T13" fmla="*/ 0 h 1129"/>
              <a:gd name="T14" fmla="*/ 215 w 303"/>
              <a:gd name="T15" fmla="*/ 8 h 1129"/>
              <a:gd name="T16" fmla="*/ 259 w 303"/>
              <a:gd name="T17" fmla="*/ 0 h 1129"/>
              <a:gd name="T18" fmla="*/ 259 w 303"/>
              <a:gd name="T19" fmla="*/ 8 h 1129"/>
              <a:gd name="T20" fmla="*/ 301 w 303"/>
              <a:gd name="T21" fmla="*/ 30 h 1129"/>
              <a:gd name="T22" fmla="*/ 294 w 303"/>
              <a:gd name="T23" fmla="*/ 32 h 1129"/>
              <a:gd name="T24" fmla="*/ 303 w 303"/>
              <a:gd name="T25" fmla="*/ 55 h 1129"/>
              <a:gd name="T26" fmla="*/ 303 w 303"/>
              <a:gd name="T27" fmla="*/ 79 h 1129"/>
              <a:gd name="T28" fmla="*/ 295 w 303"/>
              <a:gd name="T29" fmla="*/ 103 h 1129"/>
              <a:gd name="T30" fmla="*/ 303 w 303"/>
              <a:gd name="T31" fmla="*/ 174 h 1129"/>
              <a:gd name="T32" fmla="*/ 295 w 303"/>
              <a:gd name="T33" fmla="*/ 174 h 1129"/>
              <a:gd name="T34" fmla="*/ 303 w 303"/>
              <a:gd name="T35" fmla="*/ 198 h 1129"/>
              <a:gd name="T36" fmla="*/ 303 w 303"/>
              <a:gd name="T37" fmla="*/ 222 h 1129"/>
              <a:gd name="T38" fmla="*/ 295 w 303"/>
              <a:gd name="T39" fmla="*/ 246 h 1129"/>
              <a:gd name="T40" fmla="*/ 303 w 303"/>
              <a:gd name="T41" fmla="*/ 318 h 1129"/>
              <a:gd name="T42" fmla="*/ 295 w 303"/>
              <a:gd name="T43" fmla="*/ 318 h 1129"/>
              <a:gd name="T44" fmla="*/ 303 w 303"/>
              <a:gd name="T45" fmla="*/ 342 h 1129"/>
              <a:gd name="T46" fmla="*/ 303 w 303"/>
              <a:gd name="T47" fmla="*/ 365 h 1129"/>
              <a:gd name="T48" fmla="*/ 295 w 303"/>
              <a:gd name="T49" fmla="*/ 389 h 1129"/>
              <a:gd name="T50" fmla="*/ 303 w 303"/>
              <a:gd name="T51" fmla="*/ 461 h 1129"/>
              <a:gd name="T52" fmla="*/ 295 w 303"/>
              <a:gd name="T53" fmla="*/ 461 h 1129"/>
              <a:gd name="T54" fmla="*/ 303 w 303"/>
              <a:gd name="T55" fmla="*/ 485 h 1129"/>
              <a:gd name="T56" fmla="*/ 303 w 303"/>
              <a:gd name="T57" fmla="*/ 509 h 1129"/>
              <a:gd name="T58" fmla="*/ 295 w 303"/>
              <a:gd name="T59" fmla="*/ 533 h 1129"/>
              <a:gd name="T60" fmla="*/ 303 w 303"/>
              <a:gd name="T61" fmla="*/ 604 h 1129"/>
              <a:gd name="T62" fmla="*/ 295 w 303"/>
              <a:gd name="T63" fmla="*/ 604 h 1129"/>
              <a:gd name="T64" fmla="*/ 303 w 303"/>
              <a:gd name="T65" fmla="*/ 628 h 1129"/>
              <a:gd name="T66" fmla="*/ 303 w 303"/>
              <a:gd name="T67" fmla="*/ 652 h 1129"/>
              <a:gd name="T68" fmla="*/ 295 w 303"/>
              <a:gd name="T69" fmla="*/ 676 h 1129"/>
              <a:gd name="T70" fmla="*/ 303 w 303"/>
              <a:gd name="T71" fmla="*/ 747 h 1129"/>
              <a:gd name="T72" fmla="*/ 295 w 303"/>
              <a:gd name="T73" fmla="*/ 747 h 1129"/>
              <a:gd name="T74" fmla="*/ 303 w 303"/>
              <a:gd name="T75" fmla="*/ 771 h 1129"/>
              <a:gd name="T76" fmla="*/ 303 w 303"/>
              <a:gd name="T77" fmla="*/ 795 h 1129"/>
              <a:gd name="T78" fmla="*/ 295 w 303"/>
              <a:gd name="T79" fmla="*/ 819 h 1129"/>
              <a:gd name="T80" fmla="*/ 303 w 303"/>
              <a:gd name="T81" fmla="*/ 891 h 1129"/>
              <a:gd name="T82" fmla="*/ 295 w 303"/>
              <a:gd name="T83" fmla="*/ 891 h 1129"/>
              <a:gd name="T84" fmla="*/ 303 w 303"/>
              <a:gd name="T85" fmla="*/ 915 h 1129"/>
              <a:gd name="T86" fmla="*/ 303 w 303"/>
              <a:gd name="T87" fmla="*/ 938 h 1129"/>
              <a:gd name="T88" fmla="*/ 295 w 303"/>
              <a:gd name="T89" fmla="*/ 962 h 1129"/>
              <a:gd name="T90" fmla="*/ 303 w 303"/>
              <a:gd name="T91" fmla="*/ 1034 h 1129"/>
              <a:gd name="T92" fmla="*/ 295 w 303"/>
              <a:gd name="T93" fmla="*/ 1034 h 1129"/>
              <a:gd name="T94" fmla="*/ 303 w 303"/>
              <a:gd name="T95" fmla="*/ 1058 h 1129"/>
              <a:gd name="T96" fmla="*/ 303 w 303"/>
              <a:gd name="T97" fmla="*/ 1082 h 1129"/>
              <a:gd name="T98" fmla="*/ 295 w 303"/>
              <a:gd name="T99" fmla="*/ 1106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3" h="1129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4" y="8"/>
                  <a:pt x="24" y="8"/>
                  <a:pt x="24" y="8"/>
                </a:cubicBezTo>
                <a:lnTo>
                  <a:pt x="24" y="0"/>
                </a:lnTo>
                <a:close/>
                <a:moveTo>
                  <a:pt x="72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72" y="8"/>
                  <a:pt x="72" y="8"/>
                  <a:pt x="72" y="8"/>
                </a:cubicBezTo>
                <a:lnTo>
                  <a:pt x="72" y="0"/>
                </a:lnTo>
                <a:close/>
                <a:moveTo>
                  <a:pt x="120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0"/>
                </a:lnTo>
                <a:close/>
                <a:moveTo>
                  <a:pt x="168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0"/>
                </a:lnTo>
                <a:close/>
                <a:moveTo>
                  <a:pt x="215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91" y="8"/>
                  <a:pt x="191" y="8"/>
                  <a:pt x="191" y="8"/>
                </a:cubicBezTo>
                <a:cubicBezTo>
                  <a:pt x="215" y="8"/>
                  <a:pt x="215" y="8"/>
                  <a:pt x="215" y="8"/>
                </a:cubicBezTo>
                <a:lnTo>
                  <a:pt x="215" y="0"/>
                </a:lnTo>
                <a:close/>
                <a:moveTo>
                  <a:pt x="263" y="0"/>
                </a:moveTo>
                <a:cubicBezTo>
                  <a:pt x="262" y="0"/>
                  <a:pt x="261" y="0"/>
                  <a:pt x="25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8"/>
                  <a:pt x="239" y="8"/>
                  <a:pt x="239" y="8"/>
                </a:cubicBezTo>
                <a:cubicBezTo>
                  <a:pt x="259" y="8"/>
                  <a:pt x="259" y="8"/>
                  <a:pt x="259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0"/>
                  <a:pt x="263" y="0"/>
                  <a:pt x="263" y="0"/>
                </a:cubicBezTo>
                <a:close/>
                <a:moveTo>
                  <a:pt x="301" y="30"/>
                </a:moveTo>
                <a:cubicBezTo>
                  <a:pt x="299" y="22"/>
                  <a:pt x="295" y="14"/>
                  <a:pt x="288" y="8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8" y="19"/>
                  <a:pt x="292" y="25"/>
                  <a:pt x="294" y="32"/>
                </a:cubicBezTo>
                <a:cubicBezTo>
                  <a:pt x="301" y="30"/>
                  <a:pt x="301" y="30"/>
                  <a:pt x="301" y="30"/>
                </a:cubicBezTo>
                <a:close/>
                <a:moveTo>
                  <a:pt x="303" y="79"/>
                </a:moveTo>
                <a:cubicBezTo>
                  <a:pt x="303" y="55"/>
                  <a:pt x="303" y="55"/>
                  <a:pt x="303" y="55"/>
                </a:cubicBezTo>
                <a:cubicBezTo>
                  <a:pt x="295" y="55"/>
                  <a:pt x="295" y="55"/>
                  <a:pt x="295" y="55"/>
                </a:cubicBezTo>
                <a:cubicBezTo>
                  <a:pt x="295" y="79"/>
                  <a:pt x="295" y="79"/>
                  <a:pt x="295" y="79"/>
                </a:cubicBezTo>
                <a:lnTo>
                  <a:pt x="303" y="79"/>
                </a:lnTo>
                <a:close/>
                <a:moveTo>
                  <a:pt x="303" y="127"/>
                </a:moveTo>
                <a:cubicBezTo>
                  <a:pt x="303" y="103"/>
                  <a:pt x="303" y="103"/>
                  <a:pt x="303" y="103"/>
                </a:cubicBezTo>
                <a:cubicBezTo>
                  <a:pt x="295" y="103"/>
                  <a:pt x="295" y="103"/>
                  <a:pt x="295" y="103"/>
                </a:cubicBezTo>
                <a:cubicBezTo>
                  <a:pt x="295" y="127"/>
                  <a:pt x="295" y="127"/>
                  <a:pt x="295" y="127"/>
                </a:cubicBezTo>
                <a:lnTo>
                  <a:pt x="303" y="127"/>
                </a:lnTo>
                <a:close/>
                <a:moveTo>
                  <a:pt x="303" y="174"/>
                </a:moveTo>
                <a:cubicBezTo>
                  <a:pt x="303" y="151"/>
                  <a:pt x="303" y="151"/>
                  <a:pt x="303" y="151"/>
                </a:cubicBezTo>
                <a:cubicBezTo>
                  <a:pt x="295" y="151"/>
                  <a:pt x="295" y="151"/>
                  <a:pt x="295" y="151"/>
                </a:cubicBezTo>
                <a:cubicBezTo>
                  <a:pt x="295" y="174"/>
                  <a:pt x="295" y="174"/>
                  <a:pt x="295" y="174"/>
                </a:cubicBezTo>
                <a:lnTo>
                  <a:pt x="303" y="174"/>
                </a:lnTo>
                <a:close/>
                <a:moveTo>
                  <a:pt x="303" y="222"/>
                </a:moveTo>
                <a:cubicBezTo>
                  <a:pt x="303" y="198"/>
                  <a:pt x="303" y="198"/>
                  <a:pt x="303" y="198"/>
                </a:cubicBezTo>
                <a:cubicBezTo>
                  <a:pt x="295" y="198"/>
                  <a:pt x="295" y="198"/>
                  <a:pt x="295" y="198"/>
                </a:cubicBezTo>
                <a:cubicBezTo>
                  <a:pt x="295" y="222"/>
                  <a:pt x="295" y="222"/>
                  <a:pt x="295" y="222"/>
                </a:cubicBezTo>
                <a:lnTo>
                  <a:pt x="303" y="222"/>
                </a:lnTo>
                <a:close/>
                <a:moveTo>
                  <a:pt x="303" y="270"/>
                </a:moveTo>
                <a:cubicBezTo>
                  <a:pt x="303" y="246"/>
                  <a:pt x="303" y="246"/>
                  <a:pt x="303" y="246"/>
                </a:cubicBezTo>
                <a:cubicBezTo>
                  <a:pt x="295" y="246"/>
                  <a:pt x="295" y="246"/>
                  <a:pt x="295" y="246"/>
                </a:cubicBezTo>
                <a:cubicBezTo>
                  <a:pt x="295" y="270"/>
                  <a:pt x="295" y="270"/>
                  <a:pt x="295" y="270"/>
                </a:cubicBezTo>
                <a:lnTo>
                  <a:pt x="303" y="270"/>
                </a:lnTo>
                <a:close/>
                <a:moveTo>
                  <a:pt x="303" y="318"/>
                </a:moveTo>
                <a:cubicBezTo>
                  <a:pt x="303" y="294"/>
                  <a:pt x="303" y="294"/>
                  <a:pt x="303" y="294"/>
                </a:cubicBezTo>
                <a:cubicBezTo>
                  <a:pt x="295" y="294"/>
                  <a:pt x="295" y="294"/>
                  <a:pt x="295" y="294"/>
                </a:cubicBezTo>
                <a:cubicBezTo>
                  <a:pt x="295" y="318"/>
                  <a:pt x="295" y="318"/>
                  <a:pt x="295" y="318"/>
                </a:cubicBezTo>
                <a:lnTo>
                  <a:pt x="303" y="318"/>
                </a:lnTo>
                <a:close/>
                <a:moveTo>
                  <a:pt x="303" y="365"/>
                </a:moveTo>
                <a:cubicBezTo>
                  <a:pt x="303" y="342"/>
                  <a:pt x="303" y="342"/>
                  <a:pt x="303" y="342"/>
                </a:cubicBezTo>
                <a:cubicBezTo>
                  <a:pt x="295" y="342"/>
                  <a:pt x="295" y="342"/>
                  <a:pt x="295" y="342"/>
                </a:cubicBezTo>
                <a:cubicBezTo>
                  <a:pt x="295" y="365"/>
                  <a:pt x="295" y="365"/>
                  <a:pt x="295" y="365"/>
                </a:cubicBezTo>
                <a:lnTo>
                  <a:pt x="303" y="365"/>
                </a:lnTo>
                <a:close/>
                <a:moveTo>
                  <a:pt x="303" y="413"/>
                </a:moveTo>
                <a:cubicBezTo>
                  <a:pt x="303" y="389"/>
                  <a:pt x="303" y="389"/>
                  <a:pt x="303" y="389"/>
                </a:cubicBezTo>
                <a:cubicBezTo>
                  <a:pt x="295" y="389"/>
                  <a:pt x="295" y="389"/>
                  <a:pt x="295" y="389"/>
                </a:cubicBezTo>
                <a:cubicBezTo>
                  <a:pt x="295" y="413"/>
                  <a:pt x="295" y="413"/>
                  <a:pt x="295" y="413"/>
                </a:cubicBezTo>
                <a:lnTo>
                  <a:pt x="303" y="413"/>
                </a:lnTo>
                <a:close/>
                <a:moveTo>
                  <a:pt x="303" y="461"/>
                </a:moveTo>
                <a:cubicBezTo>
                  <a:pt x="303" y="437"/>
                  <a:pt x="303" y="437"/>
                  <a:pt x="303" y="437"/>
                </a:cubicBezTo>
                <a:cubicBezTo>
                  <a:pt x="295" y="437"/>
                  <a:pt x="295" y="437"/>
                  <a:pt x="295" y="437"/>
                </a:cubicBezTo>
                <a:cubicBezTo>
                  <a:pt x="295" y="461"/>
                  <a:pt x="295" y="461"/>
                  <a:pt x="295" y="461"/>
                </a:cubicBezTo>
                <a:lnTo>
                  <a:pt x="303" y="461"/>
                </a:lnTo>
                <a:close/>
                <a:moveTo>
                  <a:pt x="303" y="509"/>
                </a:moveTo>
                <a:cubicBezTo>
                  <a:pt x="303" y="485"/>
                  <a:pt x="303" y="485"/>
                  <a:pt x="303" y="485"/>
                </a:cubicBezTo>
                <a:cubicBezTo>
                  <a:pt x="295" y="485"/>
                  <a:pt x="295" y="485"/>
                  <a:pt x="295" y="485"/>
                </a:cubicBezTo>
                <a:cubicBezTo>
                  <a:pt x="295" y="509"/>
                  <a:pt x="295" y="509"/>
                  <a:pt x="295" y="509"/>
                </a:cubicBezTo>
                <a:lnTo>
                  <a:pt x="303" y="509"/>
                </a:lnTo>
                <a:close/>
                <a:moveTo>
                  <a:pt x="303" y="556"/>
                </a:moveTo>
                <a:cubicBezTo>
                  <a:pt x="303" y="533"/>
                  <a:pt x="303" y="533"/>
                  <a:pt x="303" y="533"/>
                </a:cubicBezTo>
                <a:cubicBezTo>
                  <a:pt x="295" y="533"/>
                  <a:pt x="295" y="533"/>
                  <a:pt x="295" y="533"/>
                </a:cubicBezTo>
                <a:cubicBezTo>
                  <a:pt x="295" y="556"/>
                  <a:pt x="295" y="556"/>
                  <a:pt x="295" y="556"/>
                </a:cubicBezTo>
                <a:lnTo>
                  <a:pt x="303" y="556"/>
                </a:lnTo>
                <a:close/>
                <a:moveTo>
                  <a:pt x="303" y="604"/>
                </a:moveTo>
                <a:cubicBezTo>
                  <a:pt x="303" y="580"/>
                  <a:pt x="303" y="580"/>
                  <a:pt x="303" y="580"/>
                </a:cubicBezTo>
                <a:cubicBezTo>
                  <a:pt x="295" y="580"/>
                  <a:pt x="295" y="580"/>
                  <a:pt x="295" y="580"/>
                </a:cubicBezTo>
                <a:cubicBezTo>
                  <a:pt x="295" y="604"/>
                  <a:pt x="295" y="604"/>
                  <a:pt x="295" y="604"/>
                </a:cubicBezTo>
                <a:lnTo>
                  <a:pt x="303" y="604"/>
                </a:lnTo>
                <a:close/>
                <a:moveTo>
                  <a:pt x="303" y="652"/>
                </a:moveTo>
                <a:cubicBezTo>
                  <a:pt x="303" y="628"/>
                  <a:pt x="303" y="628"/>
                  <a:pt x="303" y="628"/>
                </a:cubicBezTo>
                <a:cubicBezTo>
                  <a:pt x="295" y="628"/>
                  <a:pt x="295" y="628"/>
                  <a:pt x="295" y="628"/>
                </a:cubicBezTo>
                <a:cubicBezTo>
                  <a:pt x="295" y="652"/>
                  <a:pt x="295" y="652"/>
                  <a:pt x="295" y="652"/>
                </a:cubicBezTo>
                <a:lnTo>
                  <a:pt x="303" y="652"/>
                </a:lnTo>
                <a:close/>
                <a:moveTo>
                  <a:pt x="303" y="700"/>
                </a:moveTo>
                <a:cubicBezTo>
                  <a:pt x="303" y="676"/>
                  <a:pt x="303" y="676"/>
                  <a:pt x="303" y="676"/>
                </a:cubicBezTo>
                <a:cubicBezTo>
                  <a:pt x="295" y="676"/>
                  <a:pt x="295" y="676"/>
                  <a:pt x="295" y="676"/>
                </a:cubicBezTo>
                <a:cubicBezTo>
                  <a:pt x="295" y="700"/>
                  <a:pt x="295" y="700"/>
                  <a:pt x="295" y="700"/>
                </a:cubicBezTo>
                <a:lnTo>
                  <a:pt x="303" y="700"/>
                </a:lnTo>
                <a:close/>
                <a:moveTo>
                  <a:pt x="303" y="747"/>
                </a:moveTo>
                <a:cubicBezTo>
                  <a:pt x="303" y="724"/>
                  <a:pt x="303" y="724"/>
                  <a:pt x="303" y="724"/>
                </a:cubicBezTo>
                <a:cubicBezTo>
                  <a:pt x="295" y="724"/>
                  <a:pt x="295" y="724"/>
                  <a:pt x="295" y="724"/>
                </a:cubicBezTo>
                <a:cubicBezTo>
                  <a:pt x="295" y="747"/>
                  <a:pt x="295" y="747"/>
                  <a:pt x="295" y="747"/>
                </a:cubicBezTo>
                <a:lnTo>
                  <a:pt x="303" y="747"/>
                </a:lnTo>
                <a:close/>
                <a:moveTo>
                  <a:pt x="303" y="795"/>
                </a:moveTo>
                <a:cubicBezTo>
                  <a:pt x="303" y="771"/>
                  <a:pt x="303" y="771"/>
                  <a:pt x="303" y="771"/>
                </a:cubicBezTo>
                <a:cubicBezTo>
                  <a:pt x="295" y="771"/>
                  <a:pt x="295" y="771"/>
                  <a:pt x="295" y="771"/>
                </a:cubicBezTo>
                <a:cubicBezTo>
                  <a:pt x="295" y="795"/>
                  <a:pt x="295" y="795"/>
                  <a:pt x="295" y="795"/>
                </a:cubicBezTo>
                <a:lnTo>
                  <a:pt x="303" y="795"/>
                </a:lnTo>
                <a:close/>
                <a:moveTo>
                  <a:pt x="303" y="843"/>
                </a:moveTo>
                <a:cubicBezTo>
                  <a:pt x="303" y="819"/>
                  <a:pt x="303" y="819"/>
                  <a:pt x="303" y="819"/>
                </a:cubicBezTo>
                <a:cubicBezTo>
                  <a:pt x="295" y="819"/>
                  <a:pt x="295" y="819"/>
                  <a:pt x="295" y="819"/>
                </a:cubicBezTo>
                <a:cubicBezTo>
                  <a:pt x="295" y="843"/>
                  <a:pt x="295" y="843"/>
                  <a:pt x="295" y="843"/>
                </a:cubicBezTo>
                <a:lnTo>
                  <a:pt x="303" y="843"/>
                </a:lnTo>
                <a:close/>
                <a:moveTo>
                  <a:pt x="303" y="891"/>
                </a:moveTo>
                <a:cubicBezTo>
                  <a:pt x="303" y="867"/>
                  <a:pt x="303" y="867"/>
                  <a:pt x="303" y="867"/>
                </a:cubicBezTo>
                <a:cubicBezTo>
                  <a:pt x="295" y="867"/>
                  <a:pt x="295" y="867"/>
                  <a:pt x="295" y="867"/>
                </a:cubicBezTo>
                <a:cubicBezTo>
                  <a:pt x="295" y="891"/>
                  <a:pt x="295" y="891"/>
                  <a:pt x="295" y="891"/>
                </a:cubicBezTo>
                <a:lnTo>
                  <a:pt x="303" y="891"/>
                </a:lnTo>
                <a:close/>
                <a:moveTo>
                  <a:pt x="303" y="938"/>
                </a:moveTo>
                <a:cubicBezTo>
                  <a:pt x="303" y="915"/>
                  <a:pt x="303" y="915"/>
                  <a:pt x="303" y="915"/>
                </a:cubicBezTo>
                <a:cubicBezTo>
                  <a:pt x="295" y="915"/>
                  <a:pt x="295" y="915"/>
                  <a:pt x="295" y="915"/>
                </a:cubicBezTo>
                <a:cubicBezTo>
                  <a:pt x="295" y="938"/>
                  <a:pt x="295" y="938"/>
                  <a:pt x="295" y="938"/>
                </a:cubicBezTo>
                <a:lnTo>
                  <a:pt x="303" y="938"/>
                </a:lnTo>
                <a:close/>
                <a:moveTo>
                  <a:pt x="303" y="986"/>
                </a:moveTo>
                <a:cubicBezTo>
                  <a:pt x="303" y="962"/>
                  <a:pt x="303" y="962"/>
                  <a:pt x="303" y="962"/>
                </a:cubicBezTo>
                <a:cubicBezTo>
                  <a:pt x="295" y="962"/>
                  <a:pt x="295" y="962"/>
                  <a:pt x="295" y="962"/>
                </a:cubicBezTo>
                <a:cubicBezTo>
                  <a:pt x="295" y="986"/>
                  <a:pt x="295" y="986"/>
                  <a:pt x="295" y="986"/>
                </a:cubicBezTo>
                <a:lnTo>
                  <a:pt x="303" y="986"/>
                </a:lnTo>
                <a:close/>
                <a:moveTo>
                  <a:pt x="303" y="1034"/>
                </a:moveTo>
                <a:cubicBezTo>
                  <a:pt x="303" y="1010"/>
                  <a:pt x="303" y="1010"/>
                  <a:pt x="303" y="1010"/>
                </a:cubicBezTo>
                <a:cubicBezTo>
                  <a:pt x="295" y="1010"/>
                  <a:pt x="295" y="1010"/>
                  <a:pt x="295" y="1010"/>
                </a:cubicBezTo>
                <a:cubicBezTo>
                  <a:pt x="295" y="1034"/>
                  <a:pt x="295" y="1034"/>
                  <a:pt x="295" y="1034"/>
                </a:cubicBezTo>
                <a:lnTo>
                  <a:pt x="303" y="1034"/>
                </a:lnTo>
                <a:close/>
                <a:moveTo>
                  <a:pt x="303" y="1082"/>
                </a:moveTo>
                <a:cubicBezTo>
                  <a:pt x="303" y="1058"/>
                  <a:pt x="303" y="1058"/>
                  <a:pt x="303" y="1058"/>
                </a:cubicBezTo>
                <a:cubicBezTo>
                  <a:pt x="295" y="1058"/>
                  <a:pt x="295" y="1058"/>
                  <a:pt x="295" y="1058"/>
                </a:cubicBezTo>
                <a:cubicBezTo>
                  <a:pt x="295" y="1082"/>
                  <a:pt x="295" y="1082"/>
                  <a:pt x="295" y="1082"/>
                </a:cubicBezTo>
                <a:lnTo>
                  <a:pt x="303" y="1082"/>
                </a:lnTo>
                <a:close/>
                <a:moveTo>
                  <a:pt x="303" y="1129"/>
                </a:moveTo>
                <a:cubicBezTo>
                  <a:pt x="303" y="1106"/>
                  <a:pt x="303" y="1106"/>
                  <a:pt x="303" y="1106"/>
                </a:cubicBezTo>
                <a:cubicBezTo>
                  <a:pt x="295" y="1106"/>
                  <a:pt x="295" y="1106"/>
                  <a:pt x="295" y="1106"/>
                </a:cubicBezTo>
                <a:cubicBezTo>
                  <a:pt x="295" y="1129"/>
                  <a:pt x="295" y="1129"/>
                  <a:pt x="295" y="1129"/>
                </a:cubicBezTo>
                <a:lnTo>
                  <a:pt x="303" y="1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58"/>
          <p:cNvSpPr>
            <a:spLocks noEditPoints="1"/>
          </p:cNvSpPr>
          <p:nvPr/>
        </p:nvSpPr>
        <p:spPr bwMode="auto">
          <a:xfrm>
            <a:off x="7140576" y="1236663"/>
            <a:ext cx="519113" cy="3319463"/>
          </a:xfrm>
          <a:custGeom>
            <a:avLst/>
            <a:gdLst>
              <a:gd name="T0" fmla="*/ 166 w 166"/>
              <a:gd name="T1" fmla="*/ 0 h 1061"/>
              <a:gd name="T2" fmla="*/ 96 w 166"/>
              <a:gd name="T3" fmla="*/ 8 h 1061"/>
              <a:gd name="T4" fmla="*/ 96 w 166"/>
              <a:gd name="T5" fmla="*/ 0 h 1061"/>
              <a:gd name="T6" fmla="*/ 72 w 166"/>
              <a:gd name="T7" fmla="*/ 8 h 1061"/>
              <a:gd name="T8" fmla="*/ 48 w 166"/>
              <a:gd name="T9" fmla="*/ 8 h 1061"/>
              <a:gd name="T10" fmla="*/ 24 w 166"/>
              <a:gd name="T11" fmla="*/ 4 h 1061"/>
              <a:gd name="T12" fmla="*/ 8 w 166"/>
              <a:gd name="T13" fmla="*/ 70 h 1061"/>
              <a:gd name="T14" fmla="*/ 0 w 166"/>
              <a:gd name="T15" fmla="*/ 46 h 1061"/>
              <a:gd name="T16" fmla="*/ 8 w 166"/>
              <a:gd name="T17" fmla="*/ 70 h 1061"/>
              <a:gd name="T18" fmla="*/ 0 w 166"/>
              <a:gd name="T19" fmla="*/ 93 h 1061"/>
              <a:gd name="T20" fmla="*/ 8 w 166"/>
              <a:gd name="T21" fmla="*/ 164 h 1061"/>
              <a:gd name="T22" fmla="*/ 0 w 166"/>
              <a:gd name="T23" fmla="*/ 164 h 1061"/>
              <a:gd name="T24" fmla="*/ 8 w 166"/>
              <a:gd name="T25" fmla="*/ 188 h 1061"/>
              <a:gd name="T26" fmla="*/ 8 w 166"/>
              <a:gd name="T27" fmla="*/ 211 h 1061"/>
              <a:gd name="T28" fmla="*/ 0 w 166"/>
              <a:gd name="T29" fmla="*/ 235 h 1061"/>
              <a:gd name="T30" fmla="*/ 8 w 166"/>
              <a:gd name="T31" fmla="*/ 306 h 1061"/>
              <a:gd name="T32" fmla="*/ 0 w 166"/>
              <a:gd name="T33" fmla="*/ 306 h 1061"/>
              <a:gd name="T34" fmla="*/ 8 w 166"/>
              <a:gd name="T35" fmla="*/ 329 h 1061"/>
              <a:gd name="T36" fmla="*/ 8 w 166"/>
              <a:gd name="T37" fmla="*/ 353 h 1061"/>
              <a:gd name="T38" fmla="*/ 0 w 166"/>
              <a:gd name="T39" fmla="*/ 376 h 1061"/>
              <a:gd name="T40" fmla="*/ 8 w 166"/>
              <a:gd name="T41" fmla="*/ 447 h 1061"/>
              <a:gd name="T42" fmla="*/ 0 w 166"/>
              <a:gd name="T43" fmla="*/ 447 h 1061"/>
              <a:gd name="T44" fmla="*/ 8 w 166"/>
              <a:gd name="T45" fmla="*/ 471 h 1061"/>
              <a:gd name="T46" fmla="*/ 8 w 166"/>
              <a:gd name="T47" fmla="*/ 494 h 1061"/>
              <a:gd name="T48" fmla="*/ 0 w 166"/>
              <a:gd name="T49" fmla="*/ 518 h 1061"/>
              <a:gd name="T50" fmla="*/ 8 w 166"/>
              <a:gd name="T51" fmla="*/ 589 h 1061"/>
              <a:gd name="T52" fmla="*/ 0 w 166"/>
              <a:gd name="T53" fmla="*/ 589 h 1061"/>
              <a:gd name="T54" fmla="*/ 8 w 166"/>
              <a:gd name="T55" fmla="*/ 612 h 1061"/>
              <a:gd name="T56" fmla="*/ 8 w 166"/>
              <a:gd name="T57" fmla="*/ 636 h 1061"/>
              <a:gd name="T58" fmla="*/ 0 w 166"/>
              <a:gd name="T59" fmla="*/ 660 h 1061"/>
              <a:gd name="T60" fmla="*/ 8 w 166"/>
              <a:gd name="T61" fmla="*/ 730 h 1061"/>
              <a:gd name="T62" fmla="*/ 0 w 166"/>
              <a:gd name="T63" fmla="*/ 730 h 1061"/>
              <a:gd name="T64" fmla="*/ 8 w 166"/>
              <a:gd name="T65" fmla="*/ 754 h 1061"/>
              <a:gd name="T66" fmla="*/ 8 w 166"/>
              <a:gd name="T67" fmla="*/ 778 h 1061"/>
              <a:gd name="T68" fmla="*/ 0 w 166"/>
              <a:gd name="T69" fmla="*/ 801 h 1061"/>
              <a:gd name="T70" fmla="*/ 8 w 166"/>
              <a:gd name="T71" fmla="*/ 872 h 1061"/>
              <a:gd name="T72" fmla="*/ 0 w 166"/>
              <a:gd name="T73" fmla="*/ 872 h 1061"/>
              <a:gd name="T74" fmla="*/ 8 w 166"/>
              <a:gd name="T75" fmla="*/ 896 h 1061"/>
              <a:gd name="T76" fmla="*/ 8 w 166"/>
              <a:gd name="T77" fmla="*/ 919 h 1061"/>
              <a:gd name="T78" fmla="*/ 0 w 166"/>
              <a:gd name="T79" fmla="*/ 943 h 1061"/>
              <a:gd name="T80" fmla="*/ 8 w 166"/>
              <a:gd name="T81" fmla="*/ 1014 h 1061"/>
              <a:gd name="T82" fmla="*/ 0 w 166"/>
              <a:gd name="T83" fmla="*/ 1014 h 1061"/>
              <a:gd name="T84" fmla="*/ 8 w 166"/>
              <a:gd name="T85" fmla="*/ 1037 h 1061"/>
              <a:gd name="T86" fmla="*/ 8 w 166"/>
              <a:gd name="T87" fmla="*/ 1061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1061">
                <a:moveTo>
                  <a:pt x="143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6" y="0"/>
                  <a:pt x="166" y="0"/>
                  <a:pt x="166" y="0"/>
                </a:cubicBezTo>
                <a:cubicBezTo>
                  <a:pt x="143" y="0"/>
                  <a:pt x="143" y="0"/>
                  <a:pt x="143" y="0"/>
                </a:cubicBezTo>
                <a:lnTo>
                  <a:pt x="143" y="8"/>
                </a:lnTo>
                <a:close/>
                <a:moveTo>
                  <a:pt x="96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9" y="0"/>
                  <a:pt x="119" y="0"/>
                  <a:pt x="119" y="0"/>
                </a:cubicBezTo>
                <a:cubicBezTo>
                  <a:pt x="96" y="0"/>
                  <a:pt x="96" y="0"/>
                  <a:pt x="96" y="0"/>
                </a:cubicBezTo>
                <a:lnTo>
                  <a:pt x="96" y="8"/>
                </a:lnTo>
                <a:close/>
                <a:moveTo>
                  <a:pt x="4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0"/>
                  <a:pt x="72" y="0"/>
                  <a:pt x="72" y="0"/>
                </a:cubicBezTo>
                <a:cubicBezTo>
                  <a:pt x="48" y="0"/>
                  <a:pt x="48" y="0"/>
                  <a:pt x="48" y="0"/>
                </a:cubicBezTo>
                <a:lnTo>
                  <a:pt x="48" y="8"/>
                </a:lnTo>
                <a:close/>
                <a:moveTo>
                  <a:pt x="12" y="25"/>
                </a:moveTo>
                <a:cubicBezTo>
                  <a:pt x="15" y="19"/>
                  <a:pt x="20" y="14"/>
                  <a:pt x="27" y="11"/>
                </a:cubicBezTo>
                <a:cubicBezTo>
                  <a:pt x="24" y="4"/>
                  <a:pt x="24" y="4"/>
                  <a:pt x="24" y="4"/>
                </a:cubicBezTo>
                <a:cubicBezTo>
                  <a:pt x="15" y="7"/>
                  <a:pt x="8" y="14"/>
                  <a:pt x="5" y="21"/>
                </a:cubicBezTo>
                <a:lnTo>
                  <a:pt x="12" y="25"/>
                </a:lnTo>
                <a:close/>
                <a:moveTo>
                  <a:pt x="8" y="70"/>
                </a:moveTo>
                <a:cubicBezTo>
                  <a:pt x="8" y="49"/>
                  <a:pt x="8" y="49"/>
                  <a:pt x="8" y="49"/>
                </a:cubicBezTo>
                <a:cubicBezTo>
                  <a:pt x="8" y="48"/>
                  <a:pt x="8" y="47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8"/>
                  <a:pt x="0" y="49"/>
                </a:cubicBezTo>
                <a:cubicBezTo>
                  <a:pt x="0" y="70"/>
                  <a:pt x="0" y="70"/>
                  <a:pt x="0" y="70"/>
                </a:cubicBezTo>
                <a:cubicBezTo>
                  <a:pt x="8" y="70"/>
                  <a:pt x="8" y="70"/>
                  <a:pt x="8" y="70"/>
                </a:cubicBezTo>
                <a:close/>
                <a:moveTo>
                  <a:pt x="8" y="117"/>
                </a:moveTo>
                <a:cubicBezTo>
                  <a:pt x="8" y="93"/>
                  <a:pt x="8" y="93"/>
                  <a:pt x="8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17"/>
                  <a:pt x="0" y="117"/>
                  <a:pt x="0" y="117"/>
                </a:cubicBezTo>
                <a:lnTo>
                  <a:pt x="8" y="117"/>
                </a:lnTo>
                <a:close/>
                <a:moveTo>
                  <a:pt x="8" y="164"/>
                </a:moveTo>
                <a:cubicBezTo>
                  <a:pt x="8" y="141"/>
                  <a:pt x="8" y="141"/>
                  <a:pt x="8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4"/>
                  <a:pt x="0" y="164"/>
                  <a:pt x="0" y="164"/>
                </a:cubicBezTo>
                <a:lnTo>
                  <a:pt x="8" y="164"/>
                </a:lnTo>
                <a:close/>
                <a:moveTo>
                  <a:pt x="8" y="211"/>
                </a:moveTo>
                <a:cubicBezTo>
                  <a:pt x="8" y="188"/>
                  <a:pt x="8" y="188"/>
                  <a:pt x="8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11"/>
                  <a:pt x="0" y="211"/>
                  <a:pt x="0" y="211"/>
                </a:cubicBezTo>
                <a:lnTo>
                  <a:pt x="8" y="211"/>
                </a:lnTo>
                <a:close/>
                <a:moveTo>
                  <a:pt x="8" y="258"/>
                </a:moveTo>
                <a:cubicBezTo>
                  <a:pt x="8" y="235"/>
                  <a:pt x="8" y="235"/>
                  <a:pt x="8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8"/>
                  <a:pt x="0" y="258"/>
                  <a:pt x="0" y="258"/>
                </a:cubicBezTo>
                <a:lnTo>
                  <a:pt x="8" y="258"/>
                </a:lnTo>
                <a:close/>
                <a:moveTo>
                  <a:pt x="8" y="306"/>
                </a:moveTo>
                <a:cubicBezTo>
                  <a:pt x="8" y="282"/>
                  <a:pt x="8" y="282"/>
                  <a:pt x="8" y="282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306"/>
                  <a:pt x="0" y="306"/>
                  <a:pt x="0" y="306"/>
                </a:cubicBezTo>
                <a:lnTo>
                  <a:pt x="8" y="306"/>
                </a:lnTo>
                <a:close/>
                <a:moveTo>
                  <a:pt x="8" y="353"/>
                </a:moveTo>
                <a:cubicBezTo>
                  <a:pt x="8" y="329"/>
                  <a:pt x="8" y="329"/>
                  <a:pt x="8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53"/>
                  <a:pt x="0" y="353"/>
                  <a:pt x="0" y="353"/>
                </a:cubicBezTo>
                <a:lnTo>
                  <a:pt x="8" y="353"/>
                </a:lnTo>
                <a:close/>
                <a:moveTo>
                  <a:pt x="8" y="400"/>
                </a:moveTo>
                <a:cubicBezTo>
                  <a:pt x="8" y="376"/>
                  <a:pt x="8" y="376"/>
                  <a:pt x="8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400"/>
                  <a:pt x="0" y="400"/>
                  <a:pt x="0" y="400"/>
                </a:cubicBezTo>
                <a:lnTo>
                  <a:pt x="8" y="400"/>
                </a:lnTo>
                <a:close/>
                <a:moveTo>
                  <a:pt x="8" y="447"/>
                </a:moveTo>
                <a:cubicBezTo>
                  <a:pt x="8" y="424"/>
                  <a:pt x="8" y="424"/>
                  <a:pt x="8" y="424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447"/>
                  <a:pt x="0" y="447"/>
                  <a:pt x="0" y="447"/>
                </a:cubicBezTo>
                <a:lnTo>
                  <a:pt x="8" y="447"/>
                </a:lnTo>
                <a:close/>
                <a:moveTo>
                  <a:pt x="8" y="494"/>
                </a:moveTo>
                <a:cubicBezTo>
                  <a:pt x="8" y="471"/>
                  <a:pt x="8" y="471"/>
                  <a:pt x="8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94"/>
                  <a:pt x="0" y="494"/>
                  <a:pt x="0" y="494"/>
                </a:cubicBezTo>
                <a:lnTo>
                  <a:pt x="8" y="494"/>
                </a:lnTo>
                <a:close/>
                <a:moveTo>
                  <a:pt x="8" y="542"/>
                </a:moveTo>
                <a:cubicBezTo>
                  <a:pt x="8" y="518"/>
                  <a:pt x="8" y="518"/>
                  <a:pt x="8" y="518"/>
                </a:cubicBezTo>
                <a:cubicBezTo>
                  <a:pt x="0" y="518"/>
                  <a:pt x="0" y="518"/>
                  <a:pt x="0" y="518"/>
                </a:cubicBezTo>
                <a:cubicBezTo>
                  <a:pt x="0" y="542"/>
                  <a:pt x="0" y="542"/>
                  <a:pt x="0" y="542"/>
                </a:cubicBezTo>
                <a:lnTo>
                  <a:pt x="8" y="542"/>
                </a:lnTo>
                <a:close/>
                <a:moveTo>
                  <a:pt x="8" y="589"/>
                </a:moveTo>
                <a:cubicBezTo>
                  <a:pt x="8" y="565"/>
                  <a:pt x="8" y="565"/>
                  <a:pt x="8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89"/>
                  <a:pt x="0" y="589"/>
                  <a:pt x="0" y="589"/>
                </a:cubicBezTo>
                <a:lnTo>
                  <a:pt x="8" y="589"/>
                </a:lnTo>
                <a:close/>
                <a:moveTo>
                  <a:pt x="8" y="636"/>
                </a:moveTo>
                <a:cubicBezTo>
                  <a:pt x="8" y="612"/>
                  <a:pt x="8" y="612"/>
                  <a:pt x="8" y="612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36"/>
                  <a:pt x="0" y="636"/>
                  <a:pt x="0" y="636"/>
                </a:cubicBezTo>
                <a:lnTo>
                  <a:pt x="8" y="636"/>
                </a:lnTo>
                <a:close/>
                <a:moveTo>
                  <a:pt x="8" y="683"/>
                </a:moveTo>
                <a:cubicBezTo>
                  <a:pt x="8" y="660"/>
                  <a:pt x="8" y="660"/>
                  <a:pt x="8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683"/>
                  <a:pt x="0" y="683"/>
                  <a:pt x="0" y="683"/>
                </a:cubicBezTo>
                <a:lnTo>
                  <a:pt x="8" y="683"/>
                </a:lnTo>
                <a:close/>
                <a:moveTo>
                  <a:pt x="8" y="730"/>
                </a:moveTo>
                <a:cubicBezTo>
                  <a:pt x="8" y="707"/>
                  <a:pt x="8" y="707"/>
                  <a:pt x="8" y="707"/>
                </a:cubicBezTo>
                <a:cubicBezTo>
                  <a:pt x="0" y="707"/>
                  <a:pt x="0" y="707"/>
                  <a:pt x="0" y="707"/>
                </a:cubicBezTo>
                <a:cubicBezTo>
                  <a:pt x="0" y="730"/>
                  <a:pt x="0" y="730"/>
                  <a:pt x="0" y="730"/>
                </a:cubicBezTo>
                <a:lnTo>
                  <a:pt x="8" y="730"/>
                </a:lnTo>
                <a:close/>
                <a:moveTo>
                  <a:pt x="8" y="778"/>
                </a:moveTo>
                <a:cubicBezTo>
                  <a:pt x="8" y="754"/>
                  <a:pt x="8" y="754"/>
                  <a:pt x="8" y="754"/>
                </a:cubicBezTo>
                <a:cubicBezTo>
                  <a:pt x="0" y="754"/>
                  <a:pt x="0" y="754"/>
                  <a:pt x="0" y="754"/>
                </a:cubicBezTo>
                <a:cubicBezTo>
                  <a:pt x="0" y="778"/>
                  <a:pt x="0" y="778"/>
                  <a:pt x="0" y="778"/>
                </a:cubicBezTo>
                <a:lnTo>
                  <a:pt x="8" y="778"/>
                </a:lnTo>
                <a:close/>
                <a:moveTo>
                  <a:pt x="8" y="825"/>
                </a:moveTo>
                <a:cubicBezTo>
                  <a:pt x="8" y="801"/>
                  <a:pt x="8" y="801"/>
                  <a:pt x="8" y="801"/>
                </a:cubicBezTo>
                <a:cubicBezTo>
                  <a:pt x="0" y="801"/>
                  <a:pt x="0" y="801"/>
                  <a:pt x="0" y="801"/>
                </a:cubicBezTo>
                <a:cubicBezTo>
                  <a:pt x="0" y="825"/>
                  <a:pt x="0" y="825"/>
                  <a:pt x="0" y="825"/>
                </a:cubicBezTo>
                <a:lnTo>
                  <a:pt x="8" y="825"/>
                </a:lnTo>
                <a:close/>
                <a:moveTo>
                  <a:pt x="8" y="872"/>
                </a:moveTo>
                <a:cubicBezTo>
                  <a:pt x="8" y="848"/>
                  <a:pt x="8" y="848"/>
                  <a:pt x="8" y="848"/>
                </a:cubicBezTo>
                <a:cubicBezTo>
                  <a:pt x="0" y="848"/>
                  <a:pt x="0" y="848"/>
                  <a:pt x="0" y="848"/>
                </a:cubicBezTo>
                <a:cubicBezTo>
                  <a:pt x="0" y="872"/>
                  <a:pt x="0" y="872"/>
                  <a:pt x="0" y="872"/>
                </a:cubicBezTo>
                <a:lnTo>
                  <a:pt x="8" y="872"/>
                </a:lnTo>
                <a:close/>
                <a:moveTo>
                  <a:pt x="8" y="919"/>
                </a:moveTo>
                <a:cubicBezTo>
                  <a:pt x="8" y="896"/>
                  <a:pt x="8" y="896"/>
                  <a:pt x="8" y="896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919"/>
                  <a:pt x="0" y="919"/>
                  <a:pt x="0" y="919"/>
                </a:cubicBezTo>
                <a:lnTo>
                  <a:pt x="8" y="919"/>
                </a:lnTo>
                <a:close/>
                <a:moveTo>
                  <a:pt x="8" y="966"/>
                </a:moveTo>
                <a:cubicBezTo>
                  <a:pt x="8" y="943"/>
                  <a:pt x="8" y="943"/>
                  <a:pt x="8" y="943"/>
                </a:cubicBezTo>
                <a:cubicBezTo>
                  <a:pt x="0" y="943"/>
                  <a:pt x="0" y="943"/>
                  <a:pt x="0" y="943"/>
                </a:cubicBezTo>
                <a:cubicBezTo>
                  <a:pt x="0" y="966"/>
                  <a:pt x="0" y="966"/>
                  <a:pt x="0" y="966"/>
                </a:cubicBezTo>
                <a:lnTo>
                  <a:pt x="8" y="966"/>
                </a:lnTo>
                <a:close/>
                <a:moveTo>
                  <a:pt x="8" y="1014"/>
                </a:moveTo>
                <a:cubicBezTo>
                  <a:pt x="8" y="990"/>
                  <a:pt x="8" y="990"/>
                  <a:pt x="8" y="990"/>
                </a:cubicBezTo>
                <a:cubicBezTo>
                  <a:pt x="0" y="990"/>
                  <a:pt x="0" y="990"/>
                  <a:pt x="0" y="990"/>
                </a:cubicBezTo>
                <a:cubicBezTo>
                  <a:pt x="0" y="1014"/>
                  <a:pt x="0" y="1014"/>
                  <a:pt x="0" y="1014"/>
                </a:cubicBezTo>
                <a:lnTo>
                  <a:pt x="8" y="1014"/>
                </a:lnTo>
                <a:close/>
                <a:moveTo>
                  <a:pt x="8" y="1061"/>
                </a:moveTo>
                <a:cubicBezTo>
                  <a:pt x="8" y="1037"/>
                  <a:pt x="8" y="1037"/>
                  <a:pt x="8" y="1037"/>
                </a:cubicBezTo>
                <a:cubicBezTo>
                  <a:pt x="0" y="1037"/>
                  <a:pt x="0" y="1037"/>
                  <a:pt x="0" y="1037"/>
                </a:cubicBezTo>
                <a:cubicBezTo>
                  <a:pt x="0" y="1061"/>
                  <a:pt x="0" y="1061"/>
                  <a:pt x="0" y="1061"/>
                </a:cubicBezTo>
                <a:lnTo>
                  <a:pt x="8" y="10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60"/>
          <p:cNvSpPr/>
          <p:nvPr/>
        </p:nvSpPr>
        <p:spPr bwMode="auto">
          <a:xfrm>
            <a:off x="7734301" y="1490663"/>
            <a:ext cx="38100" cy="23813"/>
          </a:xfrm>
          <a:custGeom>
            <a:avLst/>
            <a:gdLst>
              <a:gd name="T0" fmla="*/ 0 w 24"/>
              <a:gd name="T1" fmla="*/ 15 h 15"/>
              <a:gd name="T2" fmla="*/ 24 w 24"/>
              <a:gd name="T3" fmla="*/ 15 h 15"/>
              <a:gd name="T4" fmla="*/ 24 w 24"/>
              <a:gd name="T5" fmla="*/ 0 h 15"/>
              <a:gd name="T6" fmla="*/ 0 w 24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5">
                <a:moveTo>
                  <a:pt x="0" y="15"/>
                </a:moveTo>
                <a:lnTo>
                  <a:pt x="24" y="15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63"/>
          <p:cNvSpPr>
            <a:spLocks noEditPoints="1"/>
          </p:cNvSpPr>
          <p:nvPr/>
        </p:nvSpPr>
        <p:spPr bwMode="auto">
          <a:xfrm>
            <a:off x="7231063" y="2460907"/>
            <a:ext cx="1833563" cy="2613025"/>
          </a:xfrm>
          <a:custGeom>
            <a:avLst/>
            <a:gdLst>
              <a:gd name="T0" fmla="*/ 586 w 586"/>
              <a:gd name="T1" fmla="*/ 0 h 835"/>
              <a:gd name="T2" fmla="*/ 515 w 586"/>
              <a:gd name="T3" fmla="*/ 8 h 835"/>
              <a:gd name="T4" fmla="*/ 515 w 586"/>
              <a:gd name="T5" fmla="*/ 0 h 835"/>
              <a:gd name="T6" fmla="*/ 491 w 586"/>
              <a:gd name="T7" fmla="*/ 8 h 835"/>
              <a:gd name="T8" fmla="*/ 468 w 586"/>
              <a:gd name="T9" fmla="*/ 8 h 835"/>
              <a:gd name="T10" fmla="*/ 444 w 586"/>
              <a:gd name="T11" fmla="*/ 0 h 835"/>
              <a:gd name="T12" fmla="*/ 373 w 586"/>
              <a:gd name="T13" fmla="*/ 8 h 835"/>
              <a:gd name="T14" fmla="*/ 373 w 586"/>
              <a:gd name="T15" fmla="*/ 0 h 835"/>
              <a:gd name="T16" fmla="*/ 349 w 586"/>
              <a:gd name="T17" fmla="*/ 8 h 835"/>
              <a:gd name="T18" fmla="*/ 326 w 586"/>
              <a:gd name="T19" fmla="*/ 8 h 835"/>
              <a:gd name="T20" fmla="*/ 302 w 586"/>
              <a:gd name="T21" fmla="*/ 0 h 835"/>
              <a:gd name="T22" fmla="*/ 231 w 586"/>
              <a:gd name="T23" fmla="*/ 8 h 835"/>
              <a:gd name="T24" fmla="*/ 231 w 586"/>
              <a:gd name="T25" fmla="*/ 0 h 835"/>
              <a:gd name="T26" fmla="*/ 207 w 586"/>
              <a:gd name="T27" fmla="*/ 8 h 835"/>
              <a:gd name="T28" fmla="*/ 184 w 586"/>
              <a:gd name="T29" fmla="*/ 8 h 835"/>
              <a:gd name="T30" fmla="*/ 160 w 586"/>
              <a:gd name="T31" fmla="*/ 0 h 835"/>
              <a:gd name="T32" fmla="*/ 89 w 586"/>
              <a:gd name="T33" fmla="*/ 8 h 835"/>
              <a:gd name="T34" fmla="*/ 89 w 586"/>
              <a:gd name="T35" fmla="*/ 0 h 835"/>
              <a:gd name="T36" fmla="*/ 44 w 586"/>
              <a:gd name="T37" fmla="*/ 8 h 835"/>
              <a:gd name="T38" fmla="*/ 44 w 586"/>
              <a:gd name="T39" fmla="*/ 0 h 835"/>
              <a:gd name="T40" fmla="*/ 10 w 586"/>
              <a:gd name="T41" fmla="*/ 31 h 835"/>
              <a:gd name="T42" fmla="*/ 2 w 586"/>
              <a:gd name="T43" fmla="*/ 29 h 835"/>
              <a:gd name="T44" fmla="*/ 8 w 586"/>
              <a:gd name="T45" fmla="*/ 53 h 835"/>
              <a:gd name="T46" fmla="*/ 8 w 586"/>
              <a:gd name="T47" fmla="*/ 77 h 835"/>
              <a:gd name="T48" fmla="*/ 0 w 586"/>
              <a:gd name="T49" fmla="*/ 101 h 835"/>
              <a:gd name="T50" fmla="*/ 8 w 586"/>
              <a:gd name="T51" fmla="*/ 172 h 835"/>
              <a:gd name="T52" fmla="*/ 0 w 586"/>
              <a:gd name="T53" fmla="*/ 172 h 835"/>
              <a:gd name="T54" fmla="*/ 8 w 586"/>
              <a:gd name="T55" fmla="*/ 195 h 835"/>
              <a:gd name="T56" fmla="*/ 8 w 586"/>
              <a:gd name="T57" fmla="*/ 219 h 835"/>
              <a:gd name="T58" fmla="*/ 0 w 586"/>
              <a:gd name="T59" fmla="*/ 243 h 835"/>
              <a:gd name="T60" fmla="*/ 8 w 586"/>
              <a:gd name="T61" fmla="*/ 314 h 835"/>
              <a:gd name="T62" fmla="*/ 0 w 586"/>
              <a:gd name="T63" fmla="*/ 314 h 835"/>
              <a:gd name="T64" fmla="*/ 8 w 586"/>
              <a:gd name="T65" fmla="*/ 337 h 835"/>
              <a:gd name="T66" fmla="*/ 8 w 586"/>
              <a:gd name="T67" fmla="*/ 361 h 835"/>
              <a:gd name="T68" fmla="*/ 0 w 586"/>
              <a:gd name="T69" fmla="*/ 385 h 835"/>
              <a:gd name="T70" fmla="*/ 8 w 586"/>
              <a:gd name="T71" fmla="*/ 456 h 835"/>
              <a:gd name="T72" fmla="*/ 0 w 586"/>
              <a:gd name="T73" fmla="*/ 456 h 835"/>
              <a:gd name="T74" fmla="*/ 8 w 586"/>
              <a:gd name="T75" fmla="*/ 480 h 835"/>
              <a:gd name="T76" fmla="*/ 8 w 586"/>
              <a:gd name="T77" fmla="*/ 503 h 835"/>
              <a:gd name="T78" fmla="*/ 0 w 586"/>
              <a:gd name="T79" fmla="*/ 527 h 835"/>
              <a:gd name="T80" fmla="*/ 8 w 586"/>
              <a:gd name="T81" fmla="*/ 598 h 835"/>
              <a:gd name="T82" fmla="*/ 0 w 586"/>
              <a:gd name="T83" fmla="*/ 598 h 835"/>
              <a:gd name="T84" fmla="*/ 8 w 586"/>
              <a:gd name="T85" fmla="*/ 622 h 835"/>
              <a:gd name="T86" fmla="*/ 8 w 586"/>
              <a:gd name="T87" fmla="*/ 645 h 835"/>
              <a:gd name="T88" fmla="*/ 0 w 586"/>
              <a:gd name="T89" fmla="*/ 669 h 835"/>
              <a:gd name="T90" fmla="*/ 8 w 586"/>
              <a:gd name="T91" fmla="*/ 740 h 835"/>
              <a:gd name="T92" fmla="*/ 0 w 586"/>
              <a:gd name="T93" fmla="*/ 740 h 835"/>
              <a:gd name="T94" fmla="*/ 8 w 586"/>
              <a:gd name="T95" fmla="*/ 764 h 835"/>
              <a:gd name="T96" fmla="*/ 8 w 586"/>
              <a:gd name="T97" fmla="*/ 787 h 835"/>
              <a:gd name="T98" fmla="*/ 0 w 586"/>
              <a:gd name="T99" fmla="*/ 811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6" h="835">
                <a:moveTo>
                  <a:pt x="562" y="8"/>
                </a:moveTo>
                <a:cubicBezTo>
                  <a:pt x="586" y="8"/>
                  <a:pt x="586" y="8"/>
                  <a:pt x="586" y="8"/>
                </a:cubicBezTo>
                <a:cubicBezTo>
                  <a:pt x="586" y="0"/>
                  <a:pt x="586" y="0"/>
                  <a:pt x="586" y="0"/>
                </a:cubicBezTo>
                <a:cubicBezTo>
                  <a:pt x="562" y="0"/>
                  <a:pt x="562" y="0"/>
                  <a:pt x="562" y="0"/>
                </a:cubicBezTo>
                <a:lnTo>
                  <a:pt x="562" y="8"/>
                </a:lnTo>
                <a:close/>
                <a:moveTo>
                  <a:pt x="515" y="8"/>
                </a:moveTo>
                <a:cubicBezTo>
                  <a:pt x="539" y="8"/>
                  <a:pt x="539" y="8"/>
                  <a:pt x="539" y="8"/>
                </a:cubicBezTo>
                <a:cubicBezTo>
                  <a:pt x="539" y="0"/>
                  <a:pt x="539" y="0"/>
                  <a:pt x="539" y="0"/>
                </a:cubicBezTo>
                <a:cubicBezTo>
                  <a:pt x="515" y="0"/>
                  <a:pt x="515" y="0"/>
                  <a:pt x="515" y="0"/>
                </a:cubicBezTo>
                <a:lnTo>
                  <a:pt x="515" y="8"/>
                </a:lnTo>
                <a:close/>
                <a:moveTo>
                  <a:pt x="468" y="8"/>
                </a:moveTo>
                <a:cubicBezTo>
                  <a:pt x="491" y="8"/>
                  <a:pt x="491" y="8"/>
                  <a:pt x="491" y="8"/>
                </a:cubicBezTo>
                <a:cubicBezTo>
                  <a:pt x="491" y="0"/>
                  <a:pt x="491" y="0"/>
                  <a:pt x="491" y="0"/>
                </a:cubicBezTo>
                <a:cubicBezTo>
                  <a:pt x="468" y="0"/>
                  <a:pt x="468" y="0"/>
                  <a:pt x="468" y="0"/>
                </a:cubicBezTo>
                <a:lnTo>
                  <a:pt x="468" y="8"/>
                </a:lnTo>
                <a:close/>
                <a:moveTo>
                  <a:pt x="420" y="8"/>
                </a:moveTo>
                <a:cubicBezTo>
                  <a:pt x="444" y="8"/>
                  <a:pt x="444" y="8"/>
                  <a:pt x="444" y="8"/>
                </a:cubicBezTo>
                <a:cubicBezTo>
                  <a:pt x="444" y="0"/>
                  <a:pt x="444" y="0"/>
                  <a:pt x="444" y="0"/>
                </a:cubicBezTo>
                <a:cubicBezTo>
                  <a:pt x="420" y="0"/>
                  <a:pt x="420" y="0"/>
                  <a:pt x="420" y="0"/>
                </a:cubicBezTo>
                <a:lnTo>
                  <a:pt x="420" y="8"/>
                </a:lnTo>
                <a:close/>
                <a:moveTo>
                  <a:pt x="373" y="8"/>
                </a:moveTo>
                <a:cubicBezTo>
                  <a:pt x="397" y="8"/>
                  <a:pt x="397" y="8"/>
                  <a:pt x="397" y="8"/>
                </a:cubicBezTo>
                <a:cubicBezTo>
                  <a:pt x="397" y="0"/>
                  <a:pt x="397" y="0"/>
                  <a:pt x="397" y="0"/>
                </a:cubicBezTo>
                <a:cubicBezTo>
                  <a:pt x="373" y="0"/>
                  <a:pt x="373" y="0"/>
                  <a:pt x="373" y="0"/>
                </a:cubicBezTo>
                <a:lnTo>
                  <a:pt x="373" y="8"/>
                </a:lnTo>
                <a:close/>
                <a:moveTo>
                  <a:pt x="326" y="8"/>
                </a:moveTo>
                <a:cubicBezTo>
                  <a:pt x="349" y="8"/>
                  <a:pt x="349" y="8"/>
                  <a:pt x="349" y="8"/>
                </a:cubicBezTo>
                <a:cubicBezTo>
                  <a:pt x="349" y="0"/>
                  <a:pt x="349" y="0"/>
                  <a:pt x="349" y="0"/>
                </a:cubicBezTo>
                <a:cubicBezTo>
                  <a:pt x="326" y="0"/>
                  <a:pt x="326" y="0"/>
                  <a:pt x="326" y="0"/>
                </a:cubicBezTo>
                <a:lnTo>
                  <a:pt x="326" y="8"/>
                </a:lnTo>
                <a:close/>
                <a:moveTo>
                  <a:pt x="278" y="8"/>
                </a:moveTo>
                <a:cubicBezTo>
                  <a:pt x="302" y="8"/>
                  <a:pt x="302" y="8"/>
                  <a:pt x="302" y="8"/>
                </a:cubicBezTo>
                <a:cubicBezTo>
                  <a:pt x="302" y="0"/>
                  <a:pt x="302" y="0"/>
                  <a:pt x="302" y="0"/>
                </a:cubicBezTo>
                <a:cubicBezTo>
                  <a:pt x="278" y="0"/>
                  <a:pt x="278" y="0"/>
                  <a:pt x="278" y="0"/>
                </a:cubicBezTo>
                <a:lnTo>
                  <a:pt x="278" y="8"/>
                </a:lnTo>
                <a:close/>
                <a:moveTo>
                  <a:pt x="231" y="8"/>
                </a:moveTo>
                <a:cubicBezTo>
                  <a:pt x="255" y="8"/>
                  <a:pt x="255" y="8"/>
                  <a:pt x="255" y="8"/>
                </a:cubicBezTo>
                <a:cubicBezTo>
                  <a:pt x="255" y="0"/>
                  <a:pt x="255" y="0"/>
                  <a:pt x="255" y="0"/>
                </a:cubicBezTo>
                <a:cubicBezTo>
                  <a:pt x="231" y="0"/>
                  <a:pt x="231" y="0"/>
                  <a:pt x="231" y="0"/>
                </a:cubicBezTo>
                <a:lnTo>
                  <a:pt x="231" y="8"/>
                </a:lnTo>
                <a:close/>
                <a:moveTo>
                  <a:pt x="184" y="8"/>
                </a:moveTo>
                <a:cubicBezTo>
                  <a:pt x="207" y="8"/>
                  <a:pt x="207" y="8"/>
                  <a:pt x="207" y="8"/>
                </a:cubicBezTo>
                <a:cubicBezTo>
                  <a:pt x="207" y="0"/>
                  <a:pt x="207" y="0"/>
                  <a:pt x="207" y="0"/>
                </a:cubicBezTo>
                <a:cubicBezTo>
                  <a:pt x="184" y="0"/>
                  <a:pt x="184" y="0"/>
                  <a:pt x="184" y="0"/>
                </a:cubicBezTo>
                <a:lnTo>
                  <a:pt x="184" y="8"/>
                </a:lnTo>
                <a:close/>
                <a:moveTo>
                  <a:pt x="13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36" y="0"/>
                  <a:pt x="136" y="0"/>
                  <a:pt x="136" y="0"/>
                </a:cubicBezTo>
                <a:lnTo>
                  <a:pt x="136" y="8"/>
                </a:lnTo>
                <a:close/>
                <a:moveTo>
                  <a:pt x="89" y="8"/>
                </a:moveTo>
                <a:cubicBezTo>
                  <a:pt x="113" y="8"/>
                  <a:pt x="113" y="8"/>
                  <a:pt x="113" y="8"/>
                </a:cubicBezTo>
                <a:cubicBezTo>
                  <a:pt x="113" y="0"/>
                  <a:pt x="113" y="0"/>
                  <a:pt x="113" y="0"/>
                </a:cubicBezTo>
                <a:cubicBezTo>
                  <a:pt x="89" y="0"/>
                  <a:pt x="89" y="0"/>
                  <a:pt x="89" y="0"/>
                </a:cubicBezTo>
                <a:lnTo>
                  <a:pt x="89" y="8"/>
                </a:lnTo>
                <a:close/>
                <a:moveTo>
                  <a:pt x="42" y="8"/>
                </a:moveTo>
                <a:cubicBezTo>
                  <a:pt x="42" y="8"/>
                  <a:pt x="43" y="8"/>
                  <a:pt x="44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0"/>
                  <a:pt x="65" y="0"/>
                  <a:pt x="6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2" y="0"/>
                  <a:pt x="41" y="0"/>
                </a:cubicBezTo>
                <a:cubicBezTo>
                  <a:pt x="42" y="8"/>
                  <a:pt x="42" y="8"/>
                  <a:pt x="42" y="8"/>
                </a:cubicBezTo>
                <a:close/>
                <a:moveTo>
                  <a:pt x="10" y="31"/>
                </a:moveTo>
                <a:cubicBezTo>
                  <a:pt x="12" y="24"/>
                  <a:pt x="16" y="18"/>
                  <a:pt x="21" y="14"/>
                </a:cubicBezTo>
                <a:cubicBezTo>
                  <a:pt x="17" y="7"/>
                  <a:pt x="17" y="7"/>
                  <a:pt x="17" y="7"/>
                </a:cubicBezTo>
                <a:cubicBezTo>
                  <a:pt x="9" y="13"/>
                  <a:pt x="5" y="20"/>
                  <a:pt x="2" y="29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8" y="77"/>
                </a:moveTo>
                <a:cubicBezTo>
                  <a:pt x="8" y="53"/>
                  <a:pt x="8" y="53"/>
                  <a:pt x="8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7"/>
                  <a:pt x="0" y="77"/>
                  <a:pt x="0" y="77"/>
                </a:cubicBezTo>
                <a:lnTo>
                  <a:pt x="8" y="77"/>
                </a:lnTo>
                <a:close/>
                <a:moveTo>
                  <a:pt x="8" y="124"/>
                </a:moveTo>
                <a:cubicBezTo>
                  <a:pt x="8" y="101"/>
                  <a:pt x="8" y="101"/>
                  <a:pt x="8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24"/>
                  <a:pt x="0" y="124"/>
                  <a:pt x="0" y="124"/>
                </a:cubicBezTo>
                <a:lnTo>
                  <a:pt x="8" y="124"/>
                </a:lnTo>
                <a:close/>
                <a:moveTo>
                  <a:pt x="8" y="172"/>
                </a:moveTo>
                <a:cubicBezTo>
                  <a:pt x="8" y="148"/>
                  <a:pt x="8" y="148"/>
                  <a:pt x="8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72"/>
                  <a:pt x="0" y="172"/>
                  <a:pt x="0" y="172"/>
                </a:cubicBezTo>
                <a:lnTo>
                  <a:pt x="8" y="172"/>
                </a:lnTo>
                <a:close/>
                <a:moveTo>
                  <a:pt x="8" y="219"/>
                </a:moveTo>
                <a:cubicBezTo>
                  <a:pt x="8" y="195"/>
                  <a:pt x="8" y="195"/>
                  <a:pt x="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19"/>
                  <a:pt x="0" y="219"/>
                  <a:pt x="0" y="219"/>
                </a:cubicBezTo>
                <a:lnTo>
                  <a:pt x="8" y="219"/>
                </a:lnTo>
                <a:close/>
                <a:moveTo>
                  <a:pt x="8" y="266"/>
                </a:moveTo>
                <a:cubicBezTo>
                  <a:pt x="8" y="243"/>
                  <a:pt x="8" y="243"/>
                  <a:pt x="8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66"/>
                  <a:pt x="0" y="266"/>
                  <a:pt x="0" y="266"/>
                </a:cubicBezTo>
                <a:lnTo>
                  <a:pt x="8" y="266"/>
                </a:lnTo>
                <a:close/>
                <a:moveTo>
                  <a:pt x="8" y="314"/>
                </a:moveTo>
                <a:cubicBezTo>
                  <a:pt x="8" y="290"/>
                  <a:pt x="8" y="290"/>
                  <a:pt x="8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14"/>
                  <a:pt x="0" y="314"/>
                  <a:pt x="0" y="314"/>
                </a:cubicBezTo>
                <a:lnTo>
                  <a:pt x="8" y="314"/>
                </a:lnTo>
                <a:close/>
                <a:moveTo>
                  <a:pt x="8" y="361"/>
                </a:moveTo>
                <a:cubicBezTo>
                  <a:pt x="8" y="337"/>
                  <a:pt x="8" y="337"/>
                  <a:pt x="8" y="337"/>
                </a:cubicBezTo>
                <a:cubicBezTo>
                  <a:pt x="0" y="337"/>
                  <a:pt x="0" y="337"/>
                  <a:pt x="0" y="337"/>
                </a:cubicBezTo>
                <a:cubicBezTo>
                  <a:pt x="0" y="361"/>
                  <a:pt x="0" y="361"/>
                  <a:pt x="0" y="361"/>
                </a:cubicBezTo>
                <a:lnTo>
                  <a:pt x="8" y="361"/>
                </a:lnTo>
                <a:close/>
                <a:moveTo>
                  <a:pt x="8" y="408"/>
                </a:moveTo>
                <a:cubicBezTo>
                  <a:pt x="8" y="385"/>
                  <a:pt x="8" y="385"/>
                  <a:pt x="8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408"/>
                  <a:pt x="0" y="408"/>
                  <a:pt x="0" y="408"/>
                </a:cubicBezTo>
                <a:lnTo>
                  <a:pt x="8" y="408"/>
                </a:lnTo>
                <a:close/>
                <a:moveTo>
                  <a:pt x="8" y="456"/>
                </a:moveTo>
                <a:cubicBezTo>
                  <a:pt x="8" y="432"/>
                  <a:pt x="8" y="432"/>
                  <a:pt x="8" y="43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56"/>
                  <a:pt x="0" y="456"/>
                  <a:pt x="0" y="456"/>
                </a:cubicBezTo>
                <a:lnTo>
                  <a:pt x="8" y="456"/>
                </a:lnTo>
                <a:close/>
                <a:moveTo>
                  <a:pt x="8" y="503"/>
                </a:moveTo>
                <a:cubicBezTo>
                  <a:pt x="8" y="480"/>
                  <a:pt x="8" y="480"/>
                  <a:pt x="8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503"/>
                  <a:pt x="0" y="503"/>
                  <a:pt x="0" y="503"/>
                </a:cubicBezTo>
                <a:lnTo>
                  <a:pt x="8" y="503"/>
                </a:lnTo>
                <a:close/>
                <a:moveTo>
                  <a:pt x="8" y="551"/>
                </a:moveTo>
                <a:cubicBezTo>
                  <a:pt x="8" y="527"/>
                  <a:pt x="8" y="527"/>
                  <a:pt x="8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51"/>
                  <a:pt x="0" y="551"/>
                  <a:pt x="0" y="551"/>
                </a:cubicBezTo>
                <a:lnTo>
                  <a:pt x="8" y="551"/>
                </a:lnTo>
                <a:close/>
                <a:moveTo>
                  <a:pt x="8" y="598"/>
                </a:moveTo>
                <a:cubicBezTo>
                  <a:pt x="8" y="574"/>
                  <a:pt x="8" y="574"/>
                  <a:pt x="8" y="574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98"/>
                  <a:pt x="0" y="598"/>
                  <a:pt x="0" y="598"/>
                </a:cubicBezTo>
                <a:lnTo>
                  <a:pt x="8" y="598"/>
                </a:lnTo>
                <a:close/>
                <a:moveTo>
                  <a:pt x="8" y="645"/>
                </a:moveTo>
                <a:cubicBezTo>
                  <a:pt x="8" y="622"/>
                  <a:pt x="8" y="622"/>
                  <a:pt x="8" y="622"/>
                </a:cubicBezTo>
                <a:cubicBezTo>
                  <a:pt x="0" y="622"/>
                  <a:pt x="0" y="622"/>
                  <a:pt x="0" y="622"/>
                </a:cubicBezTo>
                <a:cubicBezTo>
                  <a:pt x="0" y="645"/>
                  <a:pt x="0" y="645"/>
                  <a:pt x="0" y="645"/>
                </a:cubicBezTo>
                <a:lnTo>
                  <a:pt x="8" y="645"/>
                </a:lnTo>
                <a:close/>
                <a:moveTo>
                  <a:pt x="8" y="693"/>
                </a:moveTo>
                <a:cubicBezTo>
                  <a:pt x="8" y="669"/>
                  <a:pt x="8" y="669"/>
                  <a:pt x="8" y="669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93"/>
                  <a:pt x="0" y="693"/>
                  <a:pt x="0" y="693"/>
                </a:cubicBezTo>
                <a:lnTo>
                  <a:pt x="8" y="693"/>
                </a:lnTo>
                <a:close/>
                <a:moveTo>
                  <a:pt x="8" y="740"/>
                </a:moveTo>
                <a:cubicBezTo>
                  <a:pt x="8" y="716"/>
                  <a:pt x="8" y="716"/>
                  <a:pt x="8" y="716"/>
                </a:cubicBezTo>
                <a:cubicBezTo>
                  <a:pt x="0" y="716"/>
                  <a:pt x="0" y="716"/>
                  <a:pt x="0" y="716"/>
                </a:cubicBezTo>
                <a:cubicBezTo>
                  <a:pt x="0" y="740"/>
                  <a:pt x="0" y="740"/>
                  <a:pt x="0" y="740"/>
                </a:cubicBezTo>
                <a:lnTo>
                  <a:pt x="8" y="740"/>
                </a:lnTo>
                <a:close/>
                <a:moveTo>
                  <a:pt x="8" y="787"/>
                </a:moveTo>
                <a:cubicBezTo>
                  <a:pt x="8" y="764"/>
                  <a:pt x="8" y="764"/>
                  <a:pt x="8" y="764"/>
                </a:cubicBezTo>
                <a:cubicBezTo>
                  <a:pt x="0" y="764"/>
                  <a:pt x="0" y="764"/>
                  <a:pt x="0" y="764"/>
                </a:cubicBezTo>
                <a:cubicBezTo>
                  <a:pt x="0" y="787"/>
                  <a:pt x="0" y="787"/>
                  <a:pt x="0" y="787"/>
                </a:cubicBezTo>
                <a:lnTo>
                  <a:pt x="8" y="787"/>
                </a:lnTo>
                <a:close/>
                <a:moveTo>
                  <a:pt x="8" y="835"/>
                </a:moveTo>
                <a:cubicBezTo>
                  <a:pt x="8" y="811"/>
                  <a:pt x="8" y="811"/>
                  <a:pt x="8" y="811"/>
                </a:cubicBezTo>
                <a:cubicBezTo>
                  <a:pt x="0" y="811"/>
                  <a:pt x="0" y="811"/>
                  <a:pt x="0" y="811"/>
                </a:cubicBezTo>
                <a:cubicBezTo>
                  <a:pt x="0" y="835"/>
                  <a:pt x="0" y="835"/>
                  <a:pt x="0" y="835"/>
                </a:cubicBezTo>
                <a:lnTo>
                  <a:pt x="8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65"/>
          <p:cNvSpPr/>
          <p:nvPr/>
        </p:nvSpPr>
        <p:spPr bwMode="auto">
          <a:xfrm>
            <a:off x="9139238" y="2197100"/>
            <a:ext cx="38100" cy="25400"/>
          </a:xfrm>
          <a:custGeom>
            <a:avLst/>
            <a:gdLst>
              <a:gd name="T0" fmla="*/ 0 w 24"/>
              <a:gd name="T1" fmla="*/ 16 h 16"/>
              <a:gd name="T2" fmla="*/ 24 w 24"/>
              <a:gd name="T3" fmla="*/ 16 h 16"/>
              <a:gd name="T4" fmla="*/ 24 w 24"/>
              <a:gd name="T5" fmla="*/ 0 h 16"/>
              <a:gd name="T6" fmla="*/ 0 w 2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0" y="16"/>
                </a:moveTo>
                <a:lnTo>
                  <a:pt x="24" y="16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7" y="2690388"/>
            <a:ext cx="2157007" cy="4167612"/>
          </a:xfrm>
          <a:prstGeom prst="rect">
            <a:avLst/>
          </a:prstGeom>
        </p:spPr>
      </p:pic>
      <p:grpSp>
        <p:nvGrpSpPr>
          <p:cNvPr id="114" name="组合 113"/>
          <p:cNvGrpSpPr/>
          <p:nvPr/>
        </p:nvGrpSpPr>
        <p:grpSpPr>
          <a:xfrm>
            <a:off x="4892676" y="2697163"/>
            <a:ext cx="842963" cy="846138"/>
            <a:chOff x="4892676" y="2697163"/>
            <a:chExt cx="842963" cy="846138"/>
          </a:xfrm>
        </p:grpSpPr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4892676" y="2697163"/>
              <a:ext cx="842963" cy="846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标题 4"/>
            <p:cNvSpPr txBox="1"/>
            <p:nvPr/>
          </p:nvSpPr>
          <p:spPr>
            <a:xfrm>
              <a:off x="4978806" y="2885802"/>
              <a:ext cx="729449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487738" y="1958975"/>
            <a:ext cx="844550" cy="847725"/>
            <a:chOff x="3487738" y="1958975"/>
            <a:chExt cx="844550" cy="847725"/>
          </a:xfrm>
        </p:grpSpPr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3487738" y="1958975"/>
              <a:ext cx="844550" cy="847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标题 4"/>
            <p:cNvSpPr txBox="1"/>
            <p:nvPr/>
          </p:nvSpPr>
          <p:spPr>
            <a:xfrm>
              <a:off x="3515826" y="2142708"/>
              <a:ext cx="729449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945063" y="858838"/>
            <a:ext cx="844550" cy="844550"/>
            <a:chOff x="4945063" y="858838"/>
            <a:chExt cx="844550" cy="844550"/>
          </a:xfrm>
        </p:grpSpPr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4945063" y="858838"/>
              <a:ext cx="844550" cy="844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标题 4"/>
            <p:cNvSpPr txBox="1"/>
            <p:nvPr/>
          </p:nvSpPr>
          <p:spPr>
            <a:xfrm>
              <a:off x="5006190" y="1052656"/>
              <a:ext cx="729449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742239" y="792281"/>
            <a:ext cx="844550" cy="847725"/>
            <a:chOff x="7742239" y="792281"/>
            <a:chExt cx="844550" cy="847725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7742239" y="792281"/>
              <a:ext cx="844550" cy="847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标题 4"/>
            <p:cNvSpPr txBox="1"/>
            <p:nvPr/>
          </p:nvSpPr>
          <p:spPr>
            <a:xfrm>
              <a:off x="7803981" y="959826"/>
              <a:ext cx="729449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154911" y="2068399"/>
            <a:ext cx="847725" cy="844550"/>
            <a:chOff x="9154911" y="2068399"/>
            <a:chExt cx="847725" cy="844550"/>
          </a:xfrm>
        </p:grpSpPr>
        <p:sp>
          <p:nvSpPr>
            <p:cNvPr id="55" name="Oval 25"/>
            <p:cNvSpPr>
              <a:spLocks noChangeArrowheads="1"/>
            </p:cNvSpPr>
            <p:nvPr/>
          </p:nvSpPr>
          <p:spPr bwMode="auto">
            <a:xfrm>
              <a:off x="9154911" y="2068399"/>
              <a:ext cx="847725" cy="844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标题 4"/>
            <p:cNvSpPr txBox="1"/>
            <p:nvPr/>
          </p:nvSpPr>
          <p:spPr>
            <a:xfrm>
              <a:off x="9240311" y="2256244"/>
              <a:ext cx="729449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05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818645" y="643503"/>
            <a:ext cx="3140495" cy="914891"/>
            <a:chOff x="6377851" y="1038415"/>
            <a:chExt cx="4550387" cy="914891"/>
          </a:xfrm>
        </p:grpSpPr>
        <p:sp>
          <p:nvSpPr>
            <p:cNvPr id="97" name="矩形 96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98" name="文本框 8"/>
            <p:cNvSpPr txBox="1"/>
            <p:nvPr/>
          </p:nvSpPr>
          <p:spPr>
            <a:xfrm>
              <a:off x="6377852" y="1251575"/>
              <a:ext cx="455038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2299" y="1855123"/>
            <a:ext cx="3140495" cy="914891"/>
            <a:chOff x="6377851" y="1038415"/>
            <a:chExt cx="4550387" cy="914891"/>
          </a:xfrm>
        </p:grpSpPr>
        <p:sp>
          <p:nvSpPr>
            <p:cNvPr id="100" name="矩形 99"/>
            <p:cNvSpPr/>
            <p:nvPr/>
          </p:nvSpPr>
          <p:spPr>
            <a:xfrm>
              <a:off x="6377851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101" name="文本框 8"/>
            <p:cNvSpPr txBox="1"/>
            <p:nvPr/>
          </p:nvSpPr>
          <p:spPr>
            <a:xfrm>
              <a:off x="6377852" y="1251575"/>
              <a:ext cx="455038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394894" y="3163649"/>
            <a:ext cx="3140494" cy="914891"/>
            <a:chOff x="6377852" y="1038415"/>
            <a:chExt cx="4550386" cy="914891"/>
          </a:xfrm>
        </p:grpSpPr>
        <p:sp>
          <p:nvSpPr>
            <p:cNvPr id="106" name="矩形 105"/>
            <p:cNvSpPr/>
            <p:nvPr/>
          </p:nvSpPr>
          <p:spPr>
            <a:xfrm>
              <a:off x="6377852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107" name="文本框 8"/>
            <p:cNvSpPr txBox="1"/>
            <p:nvPr/>
          </p:nvSpPr>
          <p:spPr>
            <a:xfrm>
              <a:off x="6377852" y="1251575"/>
              <a:ext cx="455038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575678" y="3163649"/>
            <a:ext cx="3140494" cy="914891"/>
            <a:chOff x="6377852" y="1038415"/>
            <a:chExt cx="4550386" cy="914891"/>
          </a:xfrm>
        </p:grpSpPr>
        <p:sp>
          <p:nvSpPr>
            <p:cNvPr id="109" name="矩形 108"/>
            <p:cNvSpPr/>
            <p:nvPr/>
          </p:nvSpPr>
          <p:spPr>
            <a:xfrm>
              <a:off x="6377852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110" name="文本框 8"/>
            <p:cNvSpPr txBox="1"/>
            <p:nvPr/>
          </p:nvSpPr>
          <p:spPr>
            <a:xfrm>
              <a:off x="6377852" y="1251575"/>
              <a:ext cx="455038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807585" y="817317"/>
            <a:ext cx="3140494" cy="914891"/>
            <a:chOff x="6377852" y="1038415"/>
            <a:chExt cx="4550386" cy="914891"/>
          </a:xfrm>
        </p:grpSpPr>
        <p:sp>
          <p:nvSpPr>
            <p:cNvPr id="112" name="矩形 111"/>
            <p:cNvSpPr/>
            <p:nvPr/>
          </p:nvSpPr>
          <p:spPr>
            <a:xfrm>
              <a:off x="6377852" y="1038415"/>
              <a:ext cx="3522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Roboto" pitchFamily="2" charset="0"/>
                </a:rPr>
                <a:t>ADD YOUR TEXT HERE</a:t>
              </a:r>
            </a:p>
          </p:txBody>
        </p:sp>
        <p:sp>
          <p:nvSpPr>
            <p:cNvPr id="113" name="文本框 8"/>
            <p:cNvSpPr txBox="1"/>
            <p:nvPr/>
          </p:nvSpPr>
          <p:spPr>
            <a:xfrm>
              <a:off x="6377852" y="1251575"/>
              <a:ext cx="455038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2" grpId="0" animBg="1"/>
      <p:bldP spid="43" grpId="0" animBg="1"/>
      <p:bldP spid="61" grpId="0" animBg="1"/>
      <p:bldP spid="66" grpId="0" animBg="1"/>
      <p:bldP spid="71" grpId="0" animBg="1"/>
      <p:bldP spid="76" grpId="0" animBg="1"/>
      <p:bldP spid="8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FFC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badi MT"/>
        <a:ea typeface="方正正纤黑简体"/>
        <a:cs typeface=""/>
      </a:majorFont>
      <a:minorFont>
        <a:latin typeface="Abadi MT"/>
        <a:ea typeface="方正正纤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1663</Words>
  <Application>Microsoft Office PowerPoint</Application>
  <PresentationFormat>宽屏</PresentationFormat>
  <Paragraphs>253</Paragraphs>
  <Slides>27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Abadi MT</vt:lpstr>
      <vt:lpstr>Bebas</vt:lpstr>
      <vt:lpstr>Roboto condensed</vt:lpstr>
      <vt:lpstr>方正兰亭粗黑_GBK</vt:lpstr>
      <vt:lpstr>方正兰亭粗黑简体</vt:lpstr>
      <vt:lpstr>方正正纤黑简体</vt:lpstr>
      <vt:lpstr>微软雅黑</vt:lpstr>
      <vt:lpstr>Agency FB</vt:lpstr>
      <vt:lpstr>Arial</vt:lpstr>
      <vt:lpstr>Calibri</vt:lpstr>
      <vt:lpstr>Century Gothic</vt:lpstr>
      <vt:lpstr>Helvetica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扁平缤纷欧式商务汇报PPT模板设计</dc:title>
  <dc:creator>春秋视觉工作室</dc:creator>
  <cp:lastModifiedBy>天 下</cp:lastModifiedBy>
  <cp:revision>159</cp:revision>
  <dcterms:created xsi:type="dcterms:W3CDTF">2015-08-18T02:51:00Z</dcterms:created>
  <dcterms:modified xsi:type="dcterms:W3CDTF">2021-01-05T05:19:38Z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