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9" r:id="rId4"/>
    <p:sldId id="261" r:id="rId5"/>
    <p:sldId id="262" r:id="rId6"/>
    <p:sldId id="273" r:id="rId7"/>
    <p:sldId id="274" r:id="rId8"/>
    <p:sldId id="270" r:id="rId9"/>
    <p:sldId id="275" r:id="rId10"/>
    <p:sldId id="265" r:id="rId11"/>
    <p:sldId id="266" r:id="rId12"/>
    <p:sldId id="271" r:id="rId13"/>
    <p:sldId id="264" r:id="rId14"/>
    <p:sldId id="272" r:id="rId15"/>
    <p:sldId id="268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DADC-483E-4DCD-931D-FDA9F4F016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3E82-CC07-4279-AD5F-1868BF64B6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22" r="25107" b="41004"/>
          <a:stretch>
            <a:fillRect/>
          </a:stretch>
        </p:blipFill>
        <p:spPr>
          <a:xfrm>
            <a:off x="0" y="0"/>
            <a:ext cx="4908884" cy="37899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15726" y="1479884"/>
            <a:ext cx="1327484" cy="3801978"/>
            <a:chOff x="7515726" y="1479884"/>
            <a:chExt cx="1327484" cy="38019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918785" y="1632933"/>
              <a:ext cx="51735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梦醒时分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18018" y="2298031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74002" y="2298031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  <p:pic>
        <p:nvPicPr>
          <p:cNvPr id="2" name="工作计划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1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0358" y="1894457"/>
            <a:ext cx="1477328" cy="3555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34074" y="1894457"/>
            <a:ext cx="503098" cy="2779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66396" y="1894457"/>
            <a:ext cx="1477328" cy="3555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8053" y="1896463"/>
            <a:ext cx="1477328" cy="3555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4091" y="1896463"/>
            <a:ext cx="1477328" cy="3555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9681" y="2274366"/>
            <a:ext cx="10292638" cy="2791436"/>
            <a:chOff x="1045919" y="2463355"/>
            <a:chExt cx="10292638" cy="2791436"/>
          </a:xfrm>
        </p:grpSpPr>
        <p:grpSp>
          <p:nvGrpSpPr>
            <p:cNvPr id="3" name="组合 2"/>
            <p:cNvGrpSpPr/>
            <p:nvPr/>
          </p:nvGrpSpPr>
          <p:grpSpPr>
            <a:xfrm>
              <a:off x="2001065" y="2473387"/>
              <a:ext cx="646901" cy="656344"/>
              <a:chOff x="13535240" y="4290533"/>
              <a:chExt cx="2273896" cy="2307090"/>
            </a:xfrm>
          </p:grpSpPr>
          <p:grpSp>
            <p:nvGrpSpPr>
              <p:cNvPr id="23" name="Group 57"/>
              <p:cNvGrpSpPr/>
              <p:nvPr/>
            </p:nvGrpSpPr>
            <p:grpSpPr>
              <a:xfrm>
                <a:off x="13535240" y="42905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5" name="Oval 58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D88285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6" name="Oval 59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4" name="AutoShape 76"/>
              <p:cNvSpPr/>
              <p:nvPr/>
            </p:nvSpPr>
            <p:spPr bwMode="auto">
              <a:xfrm>
                <a:off x="14260524" y="501981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12292" y="0"/>
                      <a:pt x="13696" y="342"/>
                      <a:pt x="15004" y="1019"/>
                    </a:cubicBezTo>
                    <a:cubicBezTo>
                      <a:pt x="16315" y="1698"/>
                      <a:pt x="17460" y="2628"/>
                      <a:pt x="18441" y="3806"/>
                    </a:cubicBezTo>
                    <a:cubicBezTo>
                      <a:pt x="19420" y="4981"/>
                      <a:pt x="20193" y="6354"/>
                      <a:pt x="20755" y="7923"/>
                    </a:cubicBezTo>
                    <a:cubicBezTo>
                      <a:pt x="21319" y="9498"/>
                      <a:pt x="21599" y="11174"/>
                      <a:pt x="21599" y="12956"/>
                    </a:cubicBezTo>
                    <a:cubicBezTo>
                      <a:pt x="21599" y="13673"/>
                      <a:pt x="21544" y="14402"/>
                      <a:pt x="21434" y="15147"/>
                    </a:cubicBezTo>
                    <a:cubicBezTo>
                      <a:pt x="21321" y="15893"/>
                      <a:pt x="21160" y="16624"/>
                      <a:pt x="20952" y="17338"/>
                    </a:cubicBezTo>
                    <a:cubicBezTo>
                      <a:pt x="20740" y="18058"/>
                      <a:pt x="20476" y="18743"/>
                      <a:pt x="20162" y="19403"/>
                    </a:cubicBezTo>
                    <a:cubicBezTo>
                      <a:pt x="19850" y="20056"/>
                      <a:pt x="19497" y="20655"/>
                      <a:pt x="19106" y="21199"/>
                    </a:cubicBezTo>
                    <a:cubicBezTo>
                      <a:pt x="18931" y="21467"/>
                      <a:pt x="18703" y="21599"/>
                      <a:pt x="18429" y="21599"/>
                    </a:cubicBezTo>
                    <a:lnTo>
                      <a:pt x="3170" y="21599"/>
                    </a:lnTo>
                    <a:cubicBezTo>
                      <a:pt x="2887" y="21599"/>
                      <a:pt x="2661" y="21467"/>
                      <a:pt x="2493" y="21199"/>
                    </a:cubicBezTo>
                    <a:cubicBezTo>
                      <a:pt x="2088" y="20655"/>
                      <a:pt x="1730" y="20056"/>
                      <a:pt x="1425" y="19403"/>
                    </a:cubicBezTo>
                    <a:cubicBezTo>
                      <a:pt x="1118" y="18743"/>
                      <a:pt x="859" y="18058"/>
                      <a:pt x="650" y="17338"/>
                    </a:cubicBezTo>
                    <a:cubicBezTo>
                      <a:pt x="439" y="16624"/>
                      <a:pt x="278" y="15893"/>
                      <a:pt x="165" y="15147"/>
                    </a:cubicBezTo>
                    <a:cubicBezTo>
                      <a:pt x="55" y="14402"/>
                      <a:pt x="0" y="13673"/>
                      <a:pt x="0" y="12956"/>
                    </a:cubicBezTo>
                    <a:cubicBezTo>
                      <a:pt x="0" y="11162"/>
                      <a:pt x="280" y="9487"/>
                      <a:pt x="844" y="7917"/>
                    </a:cubicBezTo>
                    <a:cubicBezTo>
                      <a:pt x="1406" y="6354"/>
                      <a:pt x="2179" y="4981"/>
                      <a:pt x="3158" y="3806"/>
                    </a:cubicBezTo>
                    <a:cubicBezTo>
                      <a:pt x="4140" y="2628"/>
                      <a:pt x="5284" y="1698"/>
                      <a:pt x="6595" y="1019"/>
                    </a:cubicBezTo>
                    <a:cubicBezTo>
                      <a:pt x="7903" y="342"/>
                      <a:pt x="9304" y="0"/>
                      <a:pt x="10800" y="0"/>
                    </a:cubicBezTo>
                    <a:moveTo>
                      <a:pt x="3148" y="14571"/>
                    </a:moveTo>
                    <a:cubicBezTo>
                      <a:pt x="3523" y="14571"/>
                      <a:pt x="3842" y="14413"/>
                      <a:pt x="4101" y="14099"/>
                    </a:cubicBezTo>
                    <a:cubicBezTo>
                      <a:pt x="4360" y="13791"/>
                      <a:pt x="4492" y="13408"/>
                      <a:pt x="4492" y="12956"/>
                    </a:cubicBezTo>
                    <a:cubicBezTo>
                      <a:pt x="4492" y="12507"/>
                      <a:pt x="4360" y="12127"/>
                      <a:pt x="4096" y="11822"/>
                    </a:cubicBezTo>
                    <a:cubicBezTo>
                      <a:pt x="3832" y="11511"/>
                      <a:pt x="3516" y="11358"/>
                      <a:pt x="3148" y="11358"/>
                    </a:cubicBezTo>
                    <a:cubicBezTo>
                      <a:pt x="2772" y="11358"/>
                      <a:pt x="2455" y="11511"/>
                      <a:pt x="2200" y="11822"/>
                    </a:cubicBezTo>
                    <a:cubicBezTo>
                      <a:pt x="1943" y="12127"/>
                      <a:pt x="1814" y="12507"/>
                      <a:pt x="1814" y="12956"/>
                    </a:cubicBezTo>
                    <a:cubicBezTo>
                      <a:pt x="1814" y="13408"/>
                      <a:pt x="1943" y="13791"/>
                      <a:pt x="2200" y="14099"/>
                    </a:cubicBezTo>
                    <a:cubicBezTo>
                      <a:pt x="2455" y="14413"/>
                      <a:pt x="2772" y="14571"/>
                      <a:pt x="3148" y="14571"/>
                    </a:cubicBezTo>
                    <a:moveTo>
                      <a:pt x="5388" y="8105"/>
                    </a:moveTo>
                    <a:cubicBezTo>
                      <a:pt x="5762" y="8105"/>
                      <a:pt x="6086" y="7943"/>
                      <a:pt x="6352" y="7621"/>
                    </a:cubicBezTo>
                    <a:cubicBezTo>
                      <a:pt x="6621" y="7301"/>
                      <a:pt x="6756" y="6915"/>
                      <a:pt x="6756" y="6466"/>
                    </a:cubicBezTo>
                    <a:cubicBezTo>
                      <a:pt x="6756" y="6014"/>
                      <a:pt x="6621" y="5634"/>
                      <a:pt x="6352" y="5326"/>
                    </a:cubicBezTo>
                    <a:cubicBezTo>
                      <a:pt x="6086" y="5021"/>
                      <a:pt x="5762" y="4865"/>
                      <a:pt x="5388" y="4865"/>
                    </a:cubicBezTo>
                    <a:cubicBezTo>
                      <a:pt x="5028" y="4865"/>
                      <a:pt x="4713" y="5021"/>
                      <a:pt x="4447" y="5326"/>
                    </a:cubicBezTo>
                    <a:cubicBezTo>
                      <a:pt x="4178" y="5634"/>
                      <a:pt x="4043" y="6014"/>
                      <a:pt x="4043" y="6466"/>
                    </a:cubicBezTo>
                    <a:cubicBezTo>
                      <a:pt x="4043" y="6915"/>
                      <a:pt x="4178" y="7301"/>
                      <a:pt x="4447" y="7621"/>
                    </a:cubicBezTo>
                    <a:cubicBezTo>
                      <a:pt x="4713" y="7943"/>
                      <a:pt x="5028" y="8105"/>
                      <a:pt x="5388" y="8105"/>
                    </a:cubicBezTo>
                    <a:moveTo>
                      <a:pt x="11995" y="15052"/>
                    </a:moveTo>
                    <a:cubicBezTo>
                      <a:pt x="12026" y="14923"/>
                      <a:pt x="12084" y="14672"/>
                      <a:pt x="12172" y="14292"/>
                    </a:cubicBezTo>
                    <a:cubicBezTo>
                      <a:pt x="12261" y="13918"/>
                      <a:pt x="12364" y="13477"/>
                      <a:pt x="12482" y="12977"/>
                    </a:cubicBezTo>
                    <a:cubicBezTo>
                      <a:pt x="12599" y="12475"/>
                      <a:pt x="12727" y="11954"/>
                      <a:pt x="12861" y="11404"/>
                    </a:cubicBezTo>
                    <a:cubicBezTo>
                      <a:pt x="12996" y="10860"/>
                      <a:pt x="13113" y="10351"/>
                      <a:pt x="13212" y="9881"/>
                    </a:cubicBezTo>
                    <a:cubicBezTo>
                      <a:pt x="13312" y="9415"/>
                      <a:pt x="13399" y="9009"/>
                      <a:pt x="13471" y="8669"/>
                    </a:cubicBezTo>
                    <a:cubicBezTo>
                      <a:pt x="13543" y="8329"/>
                      <a:pt x="13579" y="8131"/>
                      <a:pt x="13579" y="8076"/>
                    </a:cubicBezTo>
                    <a:cubicBezTo>
                      <a:pt x="13579" y="7869"/>
                      <a:pt x="13512" y="7681"/>
                      <a:pt x="13379" y="7526"/>
                    </a:cubicBezTo>
                    <a:cubicBezTo>
                      <a:pt x="13245" y="7371"/>
                      <a:pt x="13089" y="7293"/>
                      <a:pt x="12914" y="7293"/>
                    </a:cubicBezTo>
                    <a:cubicBezTo>
                      <a:pt x="12760" y="7293"/>
                      <a:pt x="12624" y="7345"/>
                      <a:pt x="12506" y="7457"/>
                    </a:cubicBezTo>
                    <a:cubicBezTo>
                      <a:pt x="12386" y="7566"/>
                      <a:pt x="12304" y="7710"/>
                      <a:pt x="12259" y="7886"/>
                    </a:cubicBezTo>
                    <a:lnTo>
                      <a:pt x="10706" y="14598"/>
                    </a:lnTo>
                    <a:cubicBezTo>
                      <a:pt x="10408" y="14618"/>
                      <a:pt x="10125" y="14695"/>
                      <a:pt x="9856" y="14839"/>
                    </a:cubicBezTo>
                    <a:cubicBezTo>
                      <a:pt x="9590" y="14983"/>
                      <a:pt x="9357" y="15173"/>
                      <a:pt x="9163" y="15418"/>
                    </a:cubicBezTo>
                    <a:cubicBezTo>
                      <a:pt x="8966" y="15663"/>
                      <a:pt x="8812" y="15945"/>
                      <a:pt x="8702" y="16265"/>
                    </a:cubicBezTo>
                    <a:cubicBezTo>
                      <a:pt x="8591" y="16587"/>
                      <a:pt x="8536" y="16927"/>
                      <a:pt x="8536" y="17284"/>
                    </a:cubicBezTo>
                    <a:cubicBezTo>
                      <a:pt x="8536" y="18038"/>
                      <a:pt x="8755" y="18677"/>
                      <a:pt x="9196" y="19198"/>
                    </a:cubicBezTo>
                    <a:cubicBezTo>
                      <a:pt x="9638" y="19725"/>
                      <a:pt x="10171" y="19987"/>
                      <a:pt x="10799" y="19987"/>
                    </a:cubicBezTo>
                    <a:cubicBezTo>
                      <a:pt x="11428" y="19987"/>
                      <a:pt x="11961" y="19725"/>
                      <a:pt x="12403" y="19198"/>
                    </a:cubicBezTo>
                    <a:cubicBezTo>
                      <a:pt x="12842" y="18677"/>
                      <a:pt x="13063" y="18038"/>
                      <a:pt x="13063" y="17284"/>
                    </a:cubicBezTo>
                    <a:cubicBezTo>
                      <a:pt x="13063" y="16835"/>
                      <a:pt x="12962" y="16417"/>
                      <a:pt x="12763" y="16031"/>
                    </a:cubicBezTo>
                    <a:cubicBezTo>
                      <a:pt x="12564" y="15645"/>
                      <a:pt x="12307" y="15320"/>
                      <a:pt x="11995" y="15052"/>
                    </a:cubicBezTo>
                    <a:moveTo>
                      <a:pt x="10800" y="2176"/>
                    </a:moveTo>
                    <a:cubicBezTo>
                      <a:pt x="10425" y="2176"/>
                      <a:pt x="10106" y="2335"/>
                      <a:pt x="9847" y="2646"/>
                    </a:cubicBezTo>
                    <a:cubicBezTo>
                      <a:pt x="9585" y="2960"/>
                      <a:pt x="9456" y="3343"/>
                      <a:pt x="9456" y="3792"/>
                    </a:cubicBezTo>
                    <a:cubicBezTo>
                      <a:pt x="9456" y="4241"/>
                      <a:pt x="9585" y="4621"/>
                      <a:pt x="9847" y="4926"/>
                    </a:cubicBezTo>
                    <a:cubicBezTo>
                      <a:pt x="10106" y="5237"/>
                      <a:pt x="10425" y="5390"/>
                      <a:pt x="10800" y="5390"/>
                    </a:cubicBezTo>
                    <a:cubicBezTo>
                      <a:pt x="11174" y="5390"/>
                      <a:pt x="11493" y="5237"/>
                      <a:pt x="11752" y="4926"/>
                    </a:cubicBezTo>
                    <a:cubicBezTo>
                      <a:pt x="12014" y="4621"/>
                      <a:pt x="12144" y="4241"/>
                      <a:pt x="12144" y="3792"/>
                    </a:cubicBezTo>
                    <a:cubicBezTo>
                      <a:pt x="12144" y="3343"/>
                      <a:pt x="12014" y="2960"/>
                      <a:pt x="11752" y="2646"/>
                    </a:cubicBezTo>
                    <a:cubicBezTo>
                      <a:pt x="11493" y="2335"/>
                      <a:pt x="11174" y="2176"/>
                      <a:pt x="10800" y="2176"/>
                    </a:cubicBezTo>
                    <a:moveTo>
                      <a:pt x="14844" y="6466"/>
                    </a:moveTo>
                    <a:cubicBezTo>
                      <a:pt x="14844" y="6916"/>
                      <a:pt x="14978" y="7299"/>
                      <a:pt x="15247" y="7609"/>
                    </a:cubicBezTo>
                    <a:cubicBezTo>
                      <a:pt x="15513" y="7920"/>
                      <a:pt x="15835" y="8076"/>
                      <a:pt x="16212" y="8076"/>
                    </a:cubicBezTo>
                    <a:cubicBezTo>
                      <a:pt x="16586" y="8076"/>
                      <a:pt x="16903" y="7920"/>
                      <a:pt x="17164" y="7609"/>
                    </a:cubicBezTo>
                    <a:cubicBezTo>
                      <a:pt x="17426" y="7299"/>
                      <a:pt x="17555" y="6915"/>
                      <a:pt x="17555" y="6466"/>
                    </a:cubicBezTo>
                    <a:cubicBezTo>
                      <a:pt x="17555" y="6014"/>
                      <a:pt x="17426" y="5634"/>
                      <a:pt x="17164" y="5326"/>
                    </a:cubicBezTo>
                    <a:cubicBezTo>
                      <a:pt x="16903" y="5021"/>
                      <a:pt x="16586" y="4866"/>
                      <a:pt x="16212" y="4866"/>
                    </a:cubicBezTo>
                    <a:cubicBezTo>
                      <a:pt x="15835" y="4866"/>
                      <a:pt x="15513" y="5021"/>
                      <a:pt x="15247" y="5326"/>
                    </a:cubicBezTo>
                    <a:cubicBezTo>
                      <a:pt x="14978" y="5634"/>
                      <a:pt x="14844" y="6014"/>
                      <a:pt x="14844" y="6466"/>
                    </a:cubicBezTo>
                    <a:moveTo>
                      <a:pt x="18451" y="14571"/>
                    </a:moveTo>
                    <a:cubicBezTo>
                      <a:pt x="18828" y="14571"/>
                      <a:pt x="19142" y="14413"/>
                      <a:pt x="19399" y="14099"/>
                    </a:cubicBezTo>
                    <a:cubicBezTo>
                      <a:pt x="19656" y="13791"/>
                      <a:pt x="19785" y="13408"/>
                      <a:pt x="19785" y="12956"/>
                    </a:cubicBezTo>
                    <a:cubicBezTo>
                      <a:pt x="19785" y="12507"/>
                      <a:pt x="19655" y="12127"/>
                      <a:pt x="19399" y="11822"/>
                    </a:cubicBezTo>
                    <a:cubicBezTo>
                      <a:pt x="19142" y="11511"/>
                      <a:pt x="18828" y="11358"/>
                      <a:pt x="18451" y="11358"/>
                    </a:cubicBezTo>
                    <a:cubicBezTo>
                      <a:pt x="18076" y="11358"/>
                      <a:pt x="17757" y="11511"/>
                      <a:pt x="17498" y="11822"/>
                    </a:cubicBezTo>
                    <a:cubicBezTo>
                      <a:pt x="17236" y="12127"/>
                      <a:pt x="17107" y="12507"/>
                      <a:pt x="17107" y="12956"/>
                    </a:cubicBezTo>
                    <a:cubicBezTo>
                      <a:pt x="17107" y="13408"/>
                      <a:pt x="17236" y="13791"/>
                      <a:pt x="17498" y="14099"/>
                    </a:cubicBezTo>
                    <a:cubicBezTo>
                      <a:pt x="17757" y="14413"/>
                      <a:pt x="18076" y="14571"/>
                      <a:pt x="18451" y="145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118539" y="2463355"/>
              <a:ext cx="666674" cy="676406"/>
              <a:chOff x="13540907" y="9856605"/>
              <a:chExt cx="2273896" cy="2307090"/>
            </a:xfrm>
          </p:grpSpPr>
          <p:grpSp>
            <p:nvGrpSpPr>
              <p:cNvPr id="19" name="Group 36"/>
              <p:cNvGrpSpPr/>
              <p:nvPr/>
            </p:nvGrpSpPr>
            <p:grpSpPr>
              <a:xfrm>
                <a:off x="13540907" y="9856605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1" name="Oval 45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D88285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" name="Oval 46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0" name="AutoShape 123"/>
              <p:cNvSpPr/>
              <p:nvPr/>
            </p:nvSpPr>
            <p:spPr bwMode="auto">
              <a:xfrm>
                <a:off x="14263900" y="10590779"/>
                <a:ext cx="841605" cy="8680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6949"/>
                    </a:moveTo>
                    <a:cubicBezTo>
                      <a:pt x="21599" y="7542"/>
                      <a:pt x="21407" y="8153"/>
                      <a:pt x="21017" y="8781"/>
                    </a:cubicBezTo>
                    <a:cubicBezTo>
                      <a:pt x="20628" y="9416"/>
                      <a:pt x="20109" y="10015"/>
                      <a:pt x="19458" y="10585"/>
                    </a:cubicBezTo>
                    <a:cubicBezTo>
                      <a:pt x="18806" y="11152"/>
                      <a:pt x="18040" y="11651"/>
                      <a:pt x="17159" y="12083"/>
                    </a:cubicBezTo>
                    <a:cubicBezTo>
                      <a:pt x="16275" y="12512"/>
                      <a:pt x="15327" y="12820"/>
                      <a:pt x="14315" y="12996"/>
                    </a:cubicBezTo>
                    <a:cubicBezTo>
                      <a:pt x="13880" y="13090"/>
                      <a:pt x="13492" y="13284"/>
                      <a:pt x="13151" y="13578"/>
                    </a:cubicBezTo>
                    <a:cubicBezTo>
                      <a:pt x="12809" y="13872"/>
                      <a:pt x="12641" y="14204"/>
                      <a:pt x="12641" y="14571"/>
                    </a:cubicBezTo>
                    <a:cubicBezTo>
                      <a:pt x="12641" y="14900"/>
                      <a:pt x="12713" y="15140"/>
                      <a:pt x="12865" y="15293"/>
                    </a:cubicBezTo>
                    <a:cubicBezTo>
                      <a:pt x="13015" y="15449"/>
                      <a:pt x="13177" y="15596"/>
                      <a:pt x="13364" y="15728"/>
                    </a:cubicBezTo>
                    <a:cubicBezTo>
                      <a:pt x="13546" y="15866"/>
                      <a:pt x="13717" y="16010"/>
                      <a:pt x="13874" y="16169"/>
                    </a:cubicBezTo>
                    <a:cubicBezTo>
                      <a:pt x="14032" y="16330"/>
                      <a:pt x="14125" y="16574"/>
                      <a:pt x="14160" y="16903"/>
                    </a:cubicBezTo>
                    <a:cubicBezTo>
                      <a:pt x="14195" y="17117"/>
                      <a:pt x="14187" y="17340"/>
                      <a:pt x="14133" y="17564"/>
                    </a:cubicBezTo>
                    <a:cubicBezTo>
                      <a:pt x="14099" y="17696"/>
                      <a:pt x="14200" y="17805"/>
                      <a:pt x="14432" y="17893"/>
                    </a:cubicBezTo>
                    <a:cubicBezTo>
                      <a:pt x="14667" y="17981"/>
                      <a:pt x="14956" y="18069"/>
                      <a:pt x="15295" y="18154"/>
                    </a:cubicBezTo>
                    <a:cubicBezTo>
                      <a:pt x="15637" y="18236"/>
                      <a:pt x="15987" y="18342"/>
                      <a:pt x="16344" y="18468"/>
                    </a:cubicBezTo>
                    <a:cubicBezTo>
                      <a:pt x="16705" y="18595"/>
                      <a:pt x="16975" y="18756"/>
                      <a:pt x="17164" y="18953"/>
                    </a:cubicBezTo>
                    <a:cubicBezTo>
                      <a:pt x="17266" y="19050"/>
                      <a:pt x="17351" y="19232"/>
                      <a:pt x="17415" y="19511"/>
                    </a:cubicBezTo>
                    <a:cubicBezTo>
                      <a:pt x="17477" y="19790"/>
                      <a:pt x="17519" y="20090"/>
                      <a:pt x="17535" y="20416"/>
                    </a:cubicBezTo>
                    <a:cubicBezTo>
                      <a:pt x="17554" y="20727"/>
                      <a:pt x="17527" y="21000"/>
                      <a:pt x="17463" y="21241"/>
                    </a:cubicBezTo>
                    <a:cubicBezTo>
                      <a:pt x="17394" y="21479"/>
                      <a:pt x="17268" y="21599"/>
                      <a:pt x="17089" y="21599"/>
                    </a:cubicBezTo>
                    <a:lnTo>
                      <a:pt x="4496" y="21599"/>
                    </a:lnTo>
                    <a:cubicBezTo>
                      <a:pt x="4328" y="21599"/>
                      <a:pt x="4205" y="21479"/>
                      <a:pt x="4130" y="21241"/>
                    </a:cubicBezTo>
                    <a:cubicBezTo>
                      <a:pt x="4061" y="21000"/>
                      <a:pt x="4032" y="20727"/>
                      <a:pt x="4048" y="20416"/>
                    </a:cubicBezTo>
                    <a:cubicBezTo>
                      <a:pt x="4066" y="20090"/>
                      <a:pt x="4109" y="19790"/>
                      <a:pt x="4170" y="19511"/>
                    </a:cubicBezTo>
                    <a:cubicBezTo>
                      <a:pt x="4235" y="19232"/>
                      <a:pt x="4317" y="19050"/>
                      <a:pt x="4421" y="18953"/>
                    </a:cubicBezTo>
                    <a:cubicBezTo>
                      <a:pt x="4616" y="18768"/>
                      <a:pt x="4889" y="18606"/>
                      <a:pt x="5239" y="18474"/>
                    </a:cubicBezTo>
                    <a:cubicBezTo>
                      <a:pt x="5588" y="18345"/>
                      <a:pt x="5933" y="18236"/>
                      <a:pt x="6269" y="18154"/>
                    </a:cubicBezTo>
                    <a:cubicBezTo>
                      <a:pt x="6606" y="18069"/>
                      <a:pt x="6897" y="17984"/>
                      <a:pt x="7145" y="17901"/>
                    </a:cubicBezTo>
                    <a:cubicBezTo>
                      <a:pt x="7394" y="17816"/>
                      <a:pt x="7498" y="17705"/>
                      <a:pt x="7463" y="17564"/>
                    </a:cubicBezTo>
                    <a:cubicBezTo>
                      <a:pt x="7428" y="17432"/>
                      <a:pt x="7412" y="17311"/>
                      <a:pt x="7412" y="17205"/>
                    </a:cubicBezTo>
                    <a:lnTo>
                      <a:pt x="7412" y="16903"/>
                    </a:lnTo>
                    <a:cubicBezTo>
                      <a:pt x="7428" y="16574"/>
                      <a:pt x="7519" y="16330"/>
                      <a:pt x="7687" y="16169"/>
                    </a:cubicBezTo>
                    <a:cubicBezTo>
                      <a:pt x="7853" y="16010"/>
                      <a:pt x="8034" y="15866"/>
                      <a:pt x="8224" y="15728"/>
                    </a:cubicBezTo>
                    <a:cubicBezTo>
                      <a:pt x="8416" y="15593"/>
                      <a:pt x="8584" y="15446"/>
                      <a:pt x="8729" y="15293"/>
                    </a:cubicBezTo>
                    <a:cubicBezTo>
                      <a:pt x="8873" y="15140"/>
                      <a:pt x="8945" y="14900"/>
                      <a:pt x="8945" y="14571"/>
                    </a:cubicBezTo>
                    <a:cubicBezTo>
                      <a:pt x="8945" y="14204"/>
                      <a:pt x="8777" y="13875"/>
                      <a:pt x="8440" y="13578"/>
                    </a:cubicBezTo>
                    <a:cubicBezTo>
                      <a:pt x="8104" y="13281"/>
                      <a:pt x="7706" y="13090"/>
                      <a:pt x="7247" y="12996"/>
                    </a:cubicBezTo>
                    <a:cubicBezTo>
                      <a:pt x="6251" y="12811"/>
                      <a:pt x="5311" y="12497"/>
                      <a:pt x="4435" y="12062"/>
                    </a:cubicBezTo>
                    <a:cubicBezTo>
                      <a:pt x="3554" y="11628"/>
                      <a:pt x="2790" y="11128"/>
                      <a:pt x="2133" y="10570"/>
                    </a:cubicBezTo>
                    <a:cubicBezTo>
                      <a:pt x="1479" y="10012"/>
                      <a:pt x="958" y="9416"/>
                      <a:pt x="574" y="8781"/>
                    </a:cubicBezTo>
                    <a:cubicBezTo>
                      <a:pt x="189" y="8153"/>
                      <a:pt x="0" y="7542"/>
                      <a:pt x="0" y="6949"/>
                    </a:cubicBezTo>
                    <a:lnTo>
                      <a:pt x="0" y="4320"/>
                    </a:lnTo>
                    <a:cubicBezTo>
                      <a:pt x="0" y="4009"/>
                      <a:pt x="93" y="3756"/>
                      <a:pt x="285" y="3553"/>
                    </a:cubicBezTo>
                    <a:cubicBezTo>
                      <a:pt x="475" y="3354"/>
                      <a:pt x="712" y="3254"/>
                      <a:pt x="998" y="3254"/>
                    </a:cubicBezTo>
                    <a:lnTo>
                      <a:pt x="5124" y="3254"/>
                    </a:lnTo>
                    <a:cubicBezTo>
                      <a:pt x="5108" y="3139"/>
                      <a:pt x="5097" y="3025"/>
                      <a:pt x="5097" y="2901"/>
                    </a:cubicBezTo>
                    <a:lnTo>
                      <a:pt x="5097" y="2564"/>
                    </a:lnTo>
                    <a:lnTo>
                      <a:pt x="5097" y="2505"/>
                    </a:lnTo>
                    <a:cubicBezTo>
                      <a:pt x="5097" y="2005"/>
                      <a:pt x="5118" y="1594"/>
                      <a:pt x="5156" y="1265"/>
                    </a:cubicBezTo>
                    <a:cubicBezTo>
                      <a:pt x="5193" y="939"/>
                      <a:pt x="5260" y="684"/>
                      <a:pt x="5353" y="499"/>
                    </a:cubicBezTo>
                    <a:cubicBezTo>
                      <a:pt x="5444" y="320"/>
                      <a:pt x="5580" y="187"/>
                      <a:pt x="5754" y="111"/>
                    </a:cubicBezTo>
                    <a:cubicBezTo>
                      <a:pt x="5928" y="38"/>
                      <a:pt x="6165" y="0"/>
                      <a:pt x="6464" y="0"/>
                    </a:cubicBezTo>
                    <a:lnTo>
                      <a:pt x="15132" y="0"/>
                    </a:lnTo>
                    <a:cubicBezTo>
                      <a:pt x="15410" y="0"/>
                      <a:pt x="15645" y="38"/>
                      <a:pt x="15829" y="111"/>
                    </a:cubicBezTo>
                    <a:cubicBezTo>
                      <a:pt x="16011" y="187"/>
                      <a:pt x="16149" y="320"/>
                      <a:pt x="16243" y="499"/>
                    </a:cubicBezTo>
                    <a:cubicBezTo>
                      <a:pt x="16336" y="684"/>
                      <a:pt x="16403" y="939"/>
                      <a:pt x="16435" y="1265"/>
                    </a:cubicBezTo>
                    <a:cubicBezTo>
                      <a:pt x="16470" y="1594"/>
                      <a:pt x="16486" y="2006"/>
                      <a:pt x="16486" y="2505"/>
                    </a:cubicBezTo>
                    <a:lnTo>
                      <a:pt x="16486" y="2863"/>
                    </a:lnTo>
                    <a:cubicBezTo>
                      <a:pt x="16486" y="2989"/>
                      <a:pt x="16478" y="3119"/>
                      <a:pt x="16459" y="3251"/>
                    </a:cubicBezTo>
                    <a:lnTo>
                      <a:pt x="20603" y="3251"/>
                    </a:lnTo>
                    <a:cubicBezTo>
                      <a:pt x="20884" y="3251"/>
                      <a:pt x="21119" y="3351"/>
                      <a:pt x="21314" y="3550"/>
                    </a:cubicBezTo>
                    <a:cubicBezTo>
                      <a:pt x="21503" y="3753"/>
                      <a:pt x="21599" y="4006"/>
                      <a:pt x="21599" y="4317"/>
                    </a:cubicBezTo>
                    <a:lnTo>
                      <a:pt x="21599" y="6949"/>
                    </a:lnTo>
                    <a:close/>
                    <a:moveTo>
                      <a:pt x="6283" y="10550"/>
                    </a:moveTo>
                    <a:cubicBezTo>
                      <a:pt x="6072" y="9798"/>
                      <a:pt x="5882" y="8978"/>
                      <a:pt x="5714" y="8082"/>
                    </a:cubicBezTo>
                    <a:cubicBezTo>
                      <a:pt x="5548" y="7189"/>
                      <a:pt x="5407" y="6299"/>
                      <a:pt x="5287" y="5415"/>
                    </a:cubicBezTo>
                    <a:lnTo>
                      <a:pt x="1962" y="5415"/>
                    </a:lnTo>
                    <a:lnTo>
                      <a:pt x="1962" y="6949"/>
                    </a:lnTo>
                    <a:cubicBezTo>
                      <a:pt x="1962" y="7137"/>
                      <a:pt x="2064" y="7389"/>
                      <a:pt x="2264" y="7709"/>
                    </a:cubicBezTo>
                    <a:cubicBezTo>
                      <a:pt x="2462" y="8029"/>
                      <a:pt x="2753" y="8358"/>
                      <a:pt x="3126" y="8699"/>
                    </a:cubicBezTo>
                    <a:cubicBezTo>
                      <a:pt x="3500" y="9040"/>
                      <a:pt x="3954" y="9381"/>
                      <a:pt x="4488" y="9707"/>
                    </a:cubicBezTo>
                    <a:cubicBezTo>
                      <a:pt x="5022" y="10033"/>
                      <a:pt x="5618" y="10315"/>
                      <a:pt x="6283" y="10550"/>
                    </a:cubicBezTo>
                    <a:moveTo>
                      <a:pt x="19629" y="5415"/>
                    </a:moveTo>
                    <a:lnTo>
                      <a:pt x="16280" y="5415"/>
                    </a:lnTo>
                    <a:cubicBezTo>
                      <a:pt x="16179" y="6299"/>
                      <a:pt x="16043" y="7189"/>
                      <a:pt x="15877" y="8082"/>
                    </a:cubicBezTo>
                    <a:cubicBezTo>
                      <a:pt x="15712" y="8978"/>
                      <a:pt x="15522" y="9798"/>
                      <a:pt x="15308" y="10550"/>
                    </a:cubicBezTo>
                    <a:cubicBezTo>
                      <a:pt x="15973" y="10315"/>
                      <a:pt x="16574" y="10033"/>
                      <a:pt x="17105" y="9707"/>
                    </a:cubicBezTo>
                    <a:cubicBezTo>
                      <a:pt x="17637" y="9381"/>
                      <a:pt x="18091" y="9040"/>
                      <a:pt x="18467" y="8699"/>
                    </a:cubicBezTo>
                    <a:cubicBezTo>
                      <a:pt x="18844" y="8358"/>
                      <a:pt x="19130" y="8029"/>
                      <a:pt x="19330" y="7709"/>
                    </a:cubicBezTo>
                    <a:cubicBezTo>
                      <a:pt x="19530" y="7389"/>
                      <a:pt x="19629" y="7137"/>
                      <a:pt x="19629" y="6949"/>
                    </a:cubicBezTo>
                    <a:lnTo>
                      <a:pt x="19629" y="54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20553" y="2473386"/>
              <a:ext cx="673895" cy="683733"/>
              <a:chOff x="8638706" y="5683159"/>
              <a:chExt cx="2273896" cy="2307090"/>
            </a:xfrm>
          </p:grpSpPr>
          <p:grpSp>
            <p:nvGrpSpPr>
              <p:cNvPr id="15" name="Group 49"/>
              <p:cNvGrpSpPr/>
              <p:nvPr/>
            </p:nvGrpSpPr>
            <p:grpSpPr>
              <a:xfrm>
                <a:off x="8638706" y="5683159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7" name="Oval 50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D88285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" name="Oval 51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6" name="AutoShape 38"/>
              <p:cNvSpPr/>
              <p:nvPr/>
            </p:nvSpPr>
            <p:spPr bwMode="auto">
              <a:xfrm>
                <a:off x="9392517" y="6468608"/>
                <a:ext cx="841605" cy="792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872" y="2850"/>
                    </a:moveTo>
                    <a:cubicBezTo>
                      <a:pt x="18363" y="3806"/>
                      <a:pt x="19524" y="5033"/>
                      <a:pt x="20354" y="6530"/>
                    </a:cubicBezTo>
                    <a:cubicBezTo>
                      <a:pt x="21184" y="8031"/>
                      <a:pt x="21599" y="9635"/>
                      <a:pt x="21599" y="11342"/>
                    </a:cubicBezTo>
                    <a:cubicBezTo>
                      <a:pt x="21599" y="12759"/>
                      <a:pt x="21318" y="14087"/>
                      <a:pt x="20754" y="15328"/>
                    </a:cubicBezTo>
                    <a:cubicBezTo>
                      <a:pt x="20184" y="16569"/>
                      <a:pt x="19415" y="17654"/>
                      <a:pt x="18433" y="18587"/>
                    </a:cubicBezTo>
                    <a:cubicBezTo>
                      <a:pt x="17451" y="19520"/>
                      <a:pt x="16300" y="20255"/>
                      <a:pt x="14984" y="20793"/>
                    </a:cubicBezTo>
                    <a:cubicBezTo>
                      <a:pt x="13669" y="21332"/>
                      <a:pt x="12269" y="21599"/>
                      <a:pt x="10775" y="21599"/>
                    </a:cubicBezTo>
                    <a:cubicBezTo>
                      <a:pt x="9287" y="21599"/>
                      <a:pt x="7890" y="21332"/>
                      <a:pt x="6584" y="20793"/>
                    </a:cubicBezTo>
                    <a:cubicBezTo>
                      <a:pt x="5278" y="20255"/>
                      <a:pt x="4136" y="19520"/>
                      <a:pt x="3160" y="18587"/>
                    </a:cubicBezTo>
                    <a:cubicBezTo>
                      <a:pt x="2184" y="17654"/>
                      <a:pt x="1412" y="16569"/>
                      <a:pt x="845" y="15328"/>
                    </a:cubicBezTo>
                    <a:cubicBezTo>
                      <a:pt x="278" y="14087"/>
                      <a:pt x="0" y="12759"/>
                      <a:pt x="0" y="11342"/>
                    </a:cubicBezTo>
                    <a:cubicBezTo>
                      <a:pt x="0" y="9635"/>
                      <a:pt x="415" y="8031"/>
                      <a:pt x="1245" y="6530"/>
                    </a:cubicBezTo>
                    <a:cubicBezTo>
                      <a:pt x="2075" y="5033"/>
                      <a:pt x="3236" y="3806"/>
                      <a:pt x="4724" y="2850"/>
                    </a:cubicBezTo>
                    <a:cubicBezTo>
                      <a:pt x="4839" y="2761"/>
                      <a:pt x="4975" y="2732"/>
                      <a:pt x="5130" y="2770"/>
                    </a:cubicBezTo>
                    <a:cubicBezTo>
                      <a:pt x="5306" y="2804"/>
                      <a:pt x="5430" y="2879"/>
                      <a:pt x="5493" y="2989"/>
                    </a:cubicBezTo>
                    <a:lnTo>
                      <a:pt x="6800" y="4797"/>
                    </a:lnTo>
                    <a:cubicBezTo>
                      <a:pt x="6896" y="4906"/>
                      <a:pt x="6927" y="5033"/>
                      <a:pt x="6887" y="5174"/>
                    </a:cubicBezTo>
                    <a:cubicBezTo>
                      <a:pt x="6848" y="5318"/>
                      <a:pt x="6769" y="5436"/>
                      <a:pt x="6654" y="5525"/>
                    </a:cubicBezTo>
                    <a:cubicBezTo>
                      <a:pt x="5630" y="6185"/>
                      <a:pt x="4833" y="7026"/>
                      <a:pt x="4269" y="8042"/>
                    </a:cubicBezTo>
                    <a:cubicBezTo>
                      <a:pt x="3703" y="9056"/>
                      <a:pt x="3421" y="10156"/>
                      <a:pt x="3421" y="11342"/>
                    </a:cubicBezTo>
                    <a:cubicBezTo>
                      <a:pt x="3421" y="12298"/>
                      <a:pt x="3612" y="13208"/>
                      <a:pt x="3993" y="14066"/>
                    </a:cubicBezTo>
                    <a:cubicBezTo>
                      <a:pt x="4375" y="14925"/>
                      <a:pt x="4900" y="15667"/>
                      <a:pt x="5569" y="16298"/>
                    </a:cubicBezTo>
                    <a:cubicBezTo>
                      <a:pt x="6236" y="16929"/>
                      <a:pt x="7021" y="17430"/>
                      <a:pt x="7918" y="17796"/>
                    </a:cubicBezTo>
                    <a:cubicBezTo>
                      <a:pt x="8815" y="18161"/>
                      <a:pt x="9769" y="18346"/>
                      <a:pt x="10772" y="18346"/>
                    </a:cubicBezTo>
                    <a:cubicBezTo>
                      <a:pt x="11778" y="18346"/>
                      <a:pt x="12733" y="18161"/>
                      <a:pt x="13639" y="17796"/>
                    </a:cubicBezTo>
                    <a:cubicBezTo>
                      <a:pt x="14542" y="17430"/>
                      <a:pt x="15333" y="16929"/>
                      <a:pt x="16009" y="16298"/>
                    </a:cubicBezTo>
                    <a:cubicBezTo>
                      <a:pt x="16684" y="15668"/>
                      <a:pt x="17215" y="14927"/>
                      <a:pt x="17596" y="14075"/>
                    </a:cubicBezTo>
                    <a:cubicBezTo>
                      <a:pt x="17978" y="13220"/>
                      <a:pt x="18169" y="12307"/>
                      <a:pt x="18169" y="11342"/>
                    </a:cubicBezTo>
                    <a:cubicBezTo>
                      <a:pt x="18169" y="10156"/>
                      <a:pt x="17881" y="9056"/>
                      <a:pt x="17312" y="8042"/>
                    </a:cubicBezTo>
                    <a:cubicBezTo>
                      <a:pt x="16742" y="7023"/>
                      <a:pt x="15951" y="6185"/>
                      <a:pt x="14933" y="5525"/>
                    </a:cubicBezTo>
                    <a:cubicBezTo>
                      <a:pt x="14800" y="5436"/>
                      <a:pt x="14721" y="5324"/>
                      <a:pt x="14703" y="5197"/>
                    </a:cubicBezTo>
                    <a:cubicBezTo>
                      <a:pt x="14663" y="5050"/>
                      <a:pt x="14693" y="4915"/>
                      <a:pt x="14787" y="4797"/>
                    </a:cubicBezTo>
                    <a:lnTo>
                      <a:pt x="16066" y="2989"/>
                    </a:lnTo>
                    <a:cubicBezTo>
                      <a:pt x="16160" y="2879"/>
                      <a:pt x="16284" y="2810"/>
                      <a:pt x="16436" y="2784"/>
                    </a:cubicBezTo>
                    <a:cubicBezTo>
                      <a:pt x="16593" y="2755"/>
                      <a:pt x="16739" y="2778"/>
                      <a:pt x="16872" y="2850"/>
                    </a:cubicBezTo>
                    <a:moveTo>
                      <a:pt x="9663" y="10778"/>
                    </a:moveTo>
                    <a:cubicBezTo>
                      <a:pt x="9509" y="10778"/>
                      <a:pt x="9375" y="10726"/>
                      <a:pt x="9263" y="10625"/>
                    </a:cubicBezTo>
                    <a:cubicBezTo>
                      <a:pt x="9154" y="10524"/>
                      <a:pt x="9096" y="10398"/>
                      <a:pt x="9096" y="10239"/>
                    </a:cubicBezTo>
                    <a:lnTo>
                      <a:pt x="9096" y="535"/>
                    </a:lnTo>
                    <a:cubicBezTo>
                      <a:pt x="9096" y="388"/>
                      <a:pt x="9151" y="264"/>
                      <a:pt x="9257" y="158"/>
                    </a:cubicBezTo>
                    <a:cubicBezTo>
                      <a:pt x="9363" y="48"/>
                      <a:pt x="9496" y="0"/>
                      <a:pt x="9663" y="0"/>
                    </a:cubicBezTo>
                    <a:lnTo>
                      <a:pt x="11942" y="0"/>
                    </a:lnTo>
                    <a:cubicBezTo>
                      <a:pt x="12096" y="0"/>
                      <a:pt x="12230" y="48"/>
                      <a:pt x="12339" y="158"/>
                    </a:cubicBezTo>
                    <a:cubicBezTo>
                      <a:pt x="12451" y="264"/>
                      <a:pt x="12509" y="388"/>
                      <a:pt x="12509" y="535"/>
                    </a:cubicBezTo>
                    <a:lnTo>
                      <a:pt x="12509" y="10239"/>
                    </a:lnTo>
                    <a:cubicBezTo>
                      <a:pt x="12509" y="10386"/>
                      <a:pt x="12454" y="10513"/>
                      <a:pt x="12348" y="10620"/>
                    </a:cubicBezTo>
                    <a:cubicBezTo>
                      <a:pt x="12242" y="10723"/>
                      <a:pt x="12106" y="10778"/>
                      <a:pt x="11942" y="10778"/>
                    </a:cubicBezTo>
                    <a:lnTo>
                      <a:pt x="9663" y="107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539406" y="2473386"/>
              <a:ext cx="646901" cy="656345"/>
              <a:chOff x="8688271" y="1483933"/>
              <a:chExt cx="2273896" cy="2307090"/>
            </a:xfrm>
          </p:grpSpPr>
          <p:grpSp>
            <p:nvGrpSpPr>
              <p:cNvPr id="11" name="Group 49"/>
              <p:cNvGrpSpPr/>
              <p:nvPr/>
            </p:nvGrpSpPr>
            <p:grpSpPr>
              <a:xfrm>
                <a:off x="8688271" y="14839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3" name="Oval 50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D88285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" name="Oval 51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2" name="AutoShape 18"/>
              <p:cNvSpPr/>
              <p:nvPr/>
            </p:nvSpPr>
            <p:spPr bwMode="auto">
              <a:xfrm>
                <a:off x="9419425" y="217518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152"/>
                    </a:moveTo>
                    <a:lnTo>
                      <a:pt x="0" y="5936"/>
                    </a:lnTo>
                    <a:cubicBezTo>
                      <a:pt x="0" y="5498"/>
                      <a:pt x="132" y="5116"/>
                      <a:pt x="396" y="4796"/>
                    </a:cubicBezTo>
                    <a:cubicBezTo>
                      <a:pt x="663" y="4479"/>
                      <a:pt x="979" y="4317"/>
                      <a:pt x="1346" y="4317"/>
                    </a:cubicBezTo>
                    <a:lnTo>
                      <a:pt x="6316" y="4317"/>
                    </a:lnTo>
                    <a:lnTo>
                      <a:pt x="6316" y="1072"/>
                    </a:lnTo>
                    <a:cubicBezTo>
                      <a:pt x="6316" y="781"/>
                      <a:pt x="6399" y="528"/>
                      <a:pt x="6568" y="320"/>
                    </a:cubicBezTo>
                    <a:cubicBezTo>
                      <a:pt x="6737" y="108"/>
                      <a:pt x="6945" y="0"/>
                      <a:pt x="7195" y="0"/>
                    </a:cubicBezTo>
                    <a:lnTo>
                      <a:pt x="14402" y="0"/>
                    </a:lnTo>
                    <a:cubicBezTo>
                      <a:pt x="14661" y="0"/>
                      <a:pt x="14877" y="108"/>
                      <a:pt x="15053" y="320"/>
                    </a:cubicBezTo>
                    <a:cubicBezTo>
                      <a:pt x="15227" y="528"/>
                      <a:pt x="15318" y="781"/>
                      <a:pt x="15318" y="1072"/>
                    </a:cubicBezTo>
                    <a:lnTo>
                      <a:pt x="15318" y="4317"/>
                    </a:lnTo>
                    <a:lnTo>
                      <a:pt x="20263" y="4317"/>
                    </a:lnTo>
                    <a:cubicBezTo>
                      <a:pt x="20630" y="4317"/>
                      <a:pt x="20943" y="4479"/>
                      <a:pt x="21205" y="4796"/>
                    </a:cubicBezTo>
                    <a:cubicBezTo>
                      <a:pt x="21467" y="5116"/>
                      <a:pt x="21599" y="5498"/>
                      <a:pt x="21599" y="5936"/>
                    </a:cubicBezTo>
                    <a:lnTo>
                      <a:pt x="21599" y="11152"/>
                    </a:lnTo>
                    <a:lnTo>
                      <a:pt x="0" y="11152"/>
                    </a:lnTo>
                    <a:close/>
                    <a:moveTo>
                      <a:pt x="21599" y="12782"/>
                    </a:moveTo>
                    <a:lnTo>
                      <a:pt x="21599" y="19981"/>
                    </a:lnTo>
                    <a:cubicBezTo>
                      <a:pt x="21599" y="20425"/>
                      <a:pt x="21467" y="20801"/>
                      <a:pt x="21205" y="21121"/>
                    </a:cubicBezTo>
                    <a:cubicBezTo>
                      <a:pt x="20943" y="21438"/>
                      <a:pt x="20630" y="21599"/>
                      <a:pt x="20263" y="21599"/>
                    </a:cubicBezTo>
                    <a:lnTo>
                      <a:pt x="1346" y="21599"/>
                    </a:lnTo>
                    <a:cubicBezTo>
                      <a:pt x="979" y="21599"/>
                      <a:pt x="663" y="21438"/>
                      <a:pt x="396" y="21121"/>
                    </a:cubicBezTo>
                    <a:cubicBezTo>
                      <a:pt x="132" y="20801"/>
                      <a:pt x="0" y="20425"/>
                      <a:pt x="0" y="19981"/>
                    </a:cubicBezTo>
                    <a:lnTo>
                      <a:pt x="0" y="12782"/>
                    </a:lnTo>
                    <a:lnTo>
                      <a:pt x="8355" y="12782"/>
                    </a:lnTo>
                    <a:cubicBezTo>
                      <a:pt x="8340" y="12841"/>
                      <a:pt x="8333" y="12929"/>
                      <a:pt x="8333" y="13052"/>
                    </a:cubicBezTo>
                    <a:lnTo>
                      <a:pt x="8333" y="15199"/>
                    </a:lnTo>
                    <a:cubicBezTo>
                      <a:pt x="8333" y="15713"/>
                      <a:pt x="8482" y="16160"/>
                      <a:pt x="8783" y="16542"/>
                    </a:cubicBezTo>
                    <a:cubicBezTo>
                      <a:pt x="9085" y="16921"/>
                      <a:pt x="9462" y="17112"/>
                      <a:pt x="9914" y="17112"/>
                    </a:cubicBezTo>
                    <a:lnTo>
                      <a:pt x="11707" y="17112"/>
                    </a:lnTo>
                    <a:cubicBezTo>
                      <a:pt x="12137" y="17112"/>
                      <a:pt x="12507" y="16924"/>
                      <a:pt x="12816" y="16548"/>
                    </a:cubicBezTo>
                    <a:cubicBezTo>
                      <a:pt x="13124" y="16175"/>
                      <a:pt x="13278" y="15725"/>
                      <a:pt x="13278" y="15199"/>
                    </a:cubicBezTo>
                    <a:lnTo>
                      <a:pt x="13278" y="13052"/>
                    </a:lnTo>
                    <a:cubicBezTo>
                      <a:pt x="13278" y="12938"/>
                      <a:pt x="13266" y="12847"/>
                      <a:pt x="13242" y="12782"/>
                    </a:cubicBezTo>
                    <a:lnTo>
                      <a:pt x="21599" y="12782"/>
                    </a:lnTo>
                    <a:close/>
                    <a:moveTo>
                      <a:pt x="8108" y="4320"/>
                    </a:moveTo>
                    <a:lnTo>
                      <a:pt x="13511" y="4320"/>
                    </a:lnTo>
                    <a:lnTo>
                      <a:pt x="13511" y="2170"/>
                    </a:lnTo>
                    <a:lnTo>
                      <a:pt x="8108" y="2170"/>
                    </a:lnTo>
                    <a:lnTo>
                      <a:pt x="8108" y="4320"/>
                    </a:lnTo>
                    <a:close/>
                    <a:moveTo>
                      <a:pt x="11707" y="12782"/>
                    </a:moveTo>
                    <a:cubicBezTo>
                      <a:pt x="11849" y="12782"/>
                      <a:pt x="11922" y="12873"/>
                      <a:pt x="11929" y="13052"/>
                    </a:cubicBezTo>
                    <a:lnTo>
                      <a:pt x="11929" y="15199"/>
                    </a:lnTo>
                    <a:cubicBezTo>
                      <a:pt x="11929" y="15367"/>
                      <a:pt x="11856" y="15455"/>
                      <a:pt x="11707" y="15467"/>
                    </a:cubicBezTo>
                    <a:lnTo>
                      <a:pt x="9914" y="15467"/>
                    </a:lnTo>
                    <a:cubicBezTo>
                      <a:pt x="9758" y="15467"/>
                      <a:pt x="9675" y="15379"/>
                      <a:pt x="9667" y="15199"/>
                    </a:cubicBezTo>
                    <a:lnTo>
                      <a:pt x="9667" y="13052"/>
                    </a:lnTo>
                    <a:cubicBezTo>
                      <a:pt x="9667" y="12882"/>
                      <a:pt x="9750" y="12794"/>
                      <a:pt x="9914" y="12782"/>
                    </a:cubicBezTo>
                    <a:lnTo>
                      <a:pt x="11707" y="127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045919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矩形 23"/>
            <p:cNvSpPr>
              <a:spLocks noChangeArrowheads="1"/>
            </p:cNvSpPr>
            <p:nvPr/>
          </p:nvSpPr>
          <p:spPr bwMode="auto">
            <a:xfrm>
              <a:off x="3584260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矩形 23"/>
            <p:cNvSpPr>
              <a:spLocks noChangeArrowheads="1"/>
            </p:cNvSpPr>
            <p:nvPr/>
          </p:nvSpPr>
          <p:spPr bwMode="auto">
            <a:xfrm>
              <a:off x="6173280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矩形 23"/>
            <p:cNvSpPr>
              <a:spLocks noChangeArrowheads="1"/>
            </p:cNvSpPr>
            <p:nvPr/>
          </p:nvSpPr>
          <p:spPr bwMode="auto">
            <a:xfrm>
              <a:off x="8778904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22" r="25107" b="41004"/>
          <a:stretch>
            <a:fillRect/>
          </a:stretch>
        </p:blipFill>
        <p:spPr>
          <a:xfrm>
            <a:off x="0" y="0"/>
            <a:ext cx="4908884" cy="37899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15726" y="1479884"/>
            <a:ext cx="1327484" cy="1431757"/>
            <a:chOff x="7515726" y="1479884"/>
            <a:chExt cx="1327484" cy="143175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15726" y="2775284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60105" y="2117557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918785" y="1632933"/>
              <a:ext cx="5173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叁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18018" y="2298031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74002" y="2298031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750266">
            <a:off x="1271588" y="1628775"/>
            <a:ext cx="742950" cy="728663"/>
          </a:xfrm>
          <a:prstGeom prst="rect">
            <a:avLst/>
          </a:prstGeom>
          <a:solidFill>
            <a:srgbClr val="D8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8752" y="1714500"/>
            <a:ext cx="414337" cy="523220"/>
          </a:xfrm>
          <a:prstGeom prst="rect">
            <a:avLst/>
          </a:prstGeom>
          <a:solidFill>
            <a:srgbClr val="D88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57437" y="1820629"/>
            <a:ext cx="6586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 rot="18750266">
            <a:off x="9629773" y="3860574"/>
            <a:ext cx="742950" cy="728663"/>
          </a:xfrm>
          <a:prstGeom prst="rect">
            <a:avLst/>
          </a:prstGeom>
          <a:solidFill>
            <a:srgbClr val="D8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6937" y="3946299"/>
            <a:ext cx="414337" cy="523220"/>
          </a:xfrm>
          <a:prstGeom prst="rect">
            <a:avLst/>
          </a:prstGeom>
          <a:solidFill>
            <a:srgbClr val="D88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57436" y="4052427"/>
            <a:ext cx="6586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22" r="25107" b="41004"/>
          <a:stretch>
            <a:fillRect/>
          </a:stretch>
        </p:blipFill>
        <p:spPr>
          <a:xfrm>
            <a:off x="0" y="0"/>
            <a:ext cx="4908884" cy="37899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15726" y="1479884"/>
            <a:ext cx="1327484" cy="1431757"/>
            <a:chOff x="7515726" y="1479884"/>
            <a:chExt cx="1327484" cy="143175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15726" y="2775284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60105" y="2117557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918785" y="1632933"/>
              <a:ext cx="5173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肆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18018" y="2298031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74002" y="2298031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62236" y="2014255"/>
            <a:ext cx="2554545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44898" y="2108362"/>
            <a:ext cx="503098" cy="2787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4004" y="2108362"/>
            <a:ext cx="2554545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6666" y="2202469"/>
            <a:ext cx="503098" cy="2787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096000" y="1714500"/>
            <a:ext cx="0" cy="3429000"/>
          </a:xfrm>
          <a:prstGeom prst="line">
            <a:avLst/>
          </a:prstGeom>
          <a:ln>
            <a:solidFill>
              <a:srgbClr val="07AC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22" r="25107" b="41004"/>
          <a:stretch>
            <a:fillRect/>
          </a:stretch>
        </p:blipFill>
        <p:spPr>
          <a:xfrm>
            <a:off x="0" y="0"/>
            <a:ext cx="4908884" cy="37899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15726" y="1479884"/>
            <a:ext cx="1327484" cy="3801978"/>
            <a:chOff x="7515726" y="1479884"/>
            <a:chExt cx="1327484" cy="38019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918785" y="1632933"/>
              <a:ext cx="51735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谢谢大家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18018" y="2298031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74002" y="2298031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695863" y="1311441"/>
            <a:ext cx="1327484" cy="3801978"/>
            <a:chOff x="7515726" y="1479884"/>
            <a:chExt cx="1327484" cy="380197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918785" y="1632933"/>
              <a:ext cx="517355" cy="316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目录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4491616" y="1192771"/>
            <a:ext cx="596347" cy="609600"/>
          </a:xfrm>
          <a:prstGeom prst="rect">
            <a:avLst/>
          </a:prstGeom>
          <a:solidFill>
            <a:srgbClr val="D88285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8" name="文本框 22"/>
          <p:cNvSpPr txBox="1">
            <a:spLocks noChangeArrowheads="1"/>
          </p:cNvSpPr>
          <p:nvPr/>
        </p:nvSpPr>
        <p:spPr bwMode="auto">
          <a:xfrm>
            <a:off x="5462560" y="1080608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5462560" y="1542273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91616" y="2387794"/>
            <a:ext cx="596347" cy="609600"/>
          </a:xfrm>
          <a:prstGeom prst="rect">
            <a:avLst/>
          </a:prstGeom>
          <a:solidFill>
            <a:srgbClr val="D88285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462560" y="227563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462560" y="273729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91616" y="3588934"/>
            <a:ext cx="596347" cy="609600"/>
          </a:xfrm>
          <a:prstGeom prst="rect">
            <a:avLst/>
          </a:prstGeom>
          <a:solidFill>
            <a:srgbClr val="D88285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4" name="文本框 22"/>
          <p:cNvSpPr txBox="1">
            <a:spLocks noChangeArrowheads="1"/>
          </p:cNvSpPr>
          <p:nvPr/>
        </p:nvSpPr>
        <p:spPr bwMode="auto">
          <a:xfrm>
            <a:off x="5462560" y="347677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35" name="矩形 23"/>
          <p:cNvSpPr>
            <a:spLocks noChangeArrowheads="1"/>
          </p:cNvSpPr>
          <p:nvPr/>
        </p:nvSpPr>
        <p:spPr bwMode="auto">
          <a:xfrm>
            <a:off x="5462560" y="393843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91616" y="4783957"/>
            <a:ext cx="596347" cy="609600"/>
          </a:xfrm>
          <a:prstGeom prst="rect">
            <a:avLst/>
          </a:prstGeom>
          <a:solidFill>
            <a:srgbClr val="D88285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462560" y="4671794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462560" y="5133459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22" r="25107" b="41004"/>
          <a:stretch>
            <a:fillRect/>
          </a:stretch>
        </p:blipFill>
        <p:spPr>
          <a:xfrm>
            <a:off x="0" y="0"/>
            <a:ext cx="4908884" cy="37899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15726" y="1479884"/>
            <a:ext cx="1327484" cy="1431757"/>
            <a:chOff x="7515726" y="1479884"/>
            <a:chExt cx="1327484" cy="143175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15726" y="2775284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60105" y="2117557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918785" y="1632933"/>
              <a:ext cx="5173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壹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18018" y="2298031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74002" y="2298031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892" y="1345565"/>
            <a:ext cx="3881122" cy="44926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ab1ae0b033d5cf2e268517f0972258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0892" y="2988945"/>
            <a:ext cx="1487188" cy="2849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34486" y="2051688"/>
            <a:ext cx="2423740" cy="3315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27401" y="1651638"/>
            <a:ext cx="2031325" cy="3863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80101" y="1651637"/>
            <a:ext cx="2031325" cy="3863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8366" y="239316"/>
            <a:ext cx="5711268" cy="6393656"/>
            <a:chOff x="457201" y="1756326"/>
            <a:chExt cx="3110666" cy="348233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38"/>
            <a:stretch>
              <a:fillRect/>
            </a:stretch>
          </p:blipFill>
          <p:spPr>
            <a:xfrm>
              <a:off x="457201" y="1770615"/>
              <a:ext cx="3103636" cy="346804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57201" y="1756326"/>
              <a:ext cx="3110666" cy="3468042"/>
            </a:xfrm>
            <a:prstGeom prst="rect">
              <a:avLst/>
            </a:prstGeom>
            <a:solidFill>
              <a:srgbClr val="5E5E5E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矩形 4"/>
          <p:cNvSpPr/>
          <p:nvPr/>
        </p:nvSpPr>
        <p:spPr>
          <a:xfrm rot="18750266">
            <a:off x="963193" y="1514475"/>
            <a:ext cx="742950" cy="728663"/>
          </a:xfrm>
          <a:prstGeom prst="rect">
            <a:avLst/>
          </a:prstGeom>
          <a:solidFill>
            <a:srgbClr val="D8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0357" y="1600200"/>
            <a:ext cx="414337" cy="523220"/>
          </a:xfrm>
          <a:prstGeom prst="rect">
            <a:avLst/>
          </a:prstGeom>
          <a:solidFill>
            <a:srgbClr val="D88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49042" y="1706329"/>
            <a:ext cx="3738563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18750266">
            <a:off x="963192" y="3827577"/>
            <a:ext cx="742950" cy="728663"/>
          </a:xfrm>
          <a:prstGeom prst="rect">
            <a:avLst/>
          </a:prstGeom>
          <a:solidFill>
            <a:srgbClr val="D8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356" y="3913302"/>
            <a:ext cx="414337" cy="523220"/>
          </a:xfrm>
          <a:prstGeom prst="rect">
            <a:avLst/>
          </a:prstGeom>
          <a:solidFill>
            <a:srgbClr val="D88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49041" y="4019431"/>
            <a:ext cx="3738563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6836" y="2109153"/>
            <a:ext cx="2117725" cy="337312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76116" y="1488758"/>
            <a:ext cx="982980" cy="98298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4" name="矩形 3"/>
          <p:cNvSpPr/>
          <p:nvPr/>
        </p:nvSpPr>
        <p:spPr>
          <a:xfrm>
            <a:off x="5008826" y="2124393"/>
            <a:ext cx="2117725" cy="3373120"/>
          </a:xfrm>
          <a:prstGeom prst="rect">
            <a:avLst/>
          </a:prstGeom>
          <a:noFill/>
          <a:ln w="3175">
            <a:solidFill>
              <a:srgbClr val="92B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98106" y="1503998"/>
            <a:ext cx="982980" cy="982980"/>
          </a:xfrm>
          <a:prstGeom prst="ellipse">
            <a:avLst/>
          </a:prstGeom>
          <a:solidFill>
            <a:schemeClr val="bg1"/>
          </a:solidFill>
          <a:ln w="3175">
            <a:solidFill>
              <a:srgbClr val="92B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6" name="矩形 5"/>
          <p:cNvSpPr/>
          <p:nvPr/>
        </p:nvSpPr>
        <p:spPr>
          <a:xfrm>
            <a:off x="8215576" y="2109153"/>
            <a:ext cx="2117725" cy="337312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04856" y="1488758"/>
            <a:ext cx="982980" cy="98298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27891" y="2523177"/>
            <a:ext cx="1569660" cy="2931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27656" y="2523177"/>
            <a:ext cx="1569660" cy="2931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56631" y="2523177"/>
            <a:ext cx="1569660" cy="2931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924425" y="2871788"/>
            <a:ext cx="2343150" cy="2343150"/>
          </a:xfrm>
          <a:prstGeom prst="ellipse">
            <a:avLst/>
          </a:prstGeom>
          <a:solidFill>
            <a:srgbClr val="D88285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ab1ae0b033d5cf2e268517f0972258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24425" y="514350"/>
            <a:ext cx="2343150" cy="44891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96994" y="2758924"/>
            <a:ext cx="41473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kern="0" spc="5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点击此处添加标题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7663" y="2758924"/>
            <a:ext cx="41473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2000" kern="0" spc="5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点击此处添加标题</a:t>
            </a:r>
          </a:p>
          <a:p>
            <a:pPr algn="r">
              <a:lnSpc>
                <a:spcPct val="20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322" r="25107" b="41004"/>
          <a:stretch>
            <a:fillRect/>
          </a:stretch>
        </p:blipFill>
        <p:spPr>
          <a:xfrm>
            <a:off x="0" y="0"/>
            <a:ext cx="4908884" cy="37899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15726" y="1479884"/>
            <a:ext cx="1327484" cy="1431757"/>
            <a:chOff x="7515726" y="1479884"/>
            <a:chExt cx="1327484" cy="143175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15726" y="2775284"/>
              <a:ext cx="661737" cy="0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60105" y="2117557"/>
              <a:ext cx="0" cy="794084"/>
            </a:xfrm>
            <a:prstGeom prst="line">
              <a:avLst/>
            </a:prstGeom>
            <a:ln w="28575">
              <a:solidFill>
                <a:srgbClr val="D88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918785" y="1632933"/>
              <a:ext cx="5173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贰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18018" y="2298031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74002" y="2298031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61515" y="1666590"/>
            <a:ext cx="1458251" cy="1382520"/>
            <a:chOff x="5028984" y="3083345"/>
            <a:chExt cx="1458251" cy="1382520"/>
          </a:xfrm>
        </p:grpSpPr>
        <p:sp>
          <p:nvSpPr>
            <p:cNvPr id="3" name="矩形 2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97172" y="3303395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24568" y="1720420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61515" y="3719908"/>
            <a:ext cx="1458251" cy="1382520"/>
            <a:chOff x="5028984" y="3083345"/>
            <a:chExt cx="1458251" cy="1382520"/>
          </a:xfrm>
        </p:grpSpPr>
        <p:sp>
          <p:nvSpPr>
            <p:cNvPr id="7" name="矩形 6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419555" y="3285762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24568" y="3773738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47126" y="1612760"/>
            <a:ext cx="1458251" cy="1382520"/>
            <a:chOff x="5028984" y="3083345"/>
            <a:chExt cx="1458251" cy="1382520"/>
          </a:xfrm>
        </p:grpSpPr>
        <p:sp>
          <p:nvSpPr>
            <p:cNvPr id="11" name="矩形 10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97172" y="3303395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10179" y="1666590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647126" y="3666078"/>
            <a:ext cx="1458251" cy="1382520"/>
            <a:chOff x="5028984" y="3083345"/>
            <a:chExt cx="1458251" cy="1382520"/>
          </a:xfrm>
        </p:grpSpPr>
        <p:sp>
          <p:nvSpPr>
            <p:cNvPr id="15" name="矩形 14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19555" y="3285762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510179" y="3719908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Office PowerPoint</Application>
  <PresentationFormat>宽屏</PresentationFormat>
  <Paragraphs>75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汉仪黑荔枝体简</vt:lpstr>
      <vt:lpstr>经典行书简</vt:lpstr>
      <vt:lpstr>楷体</vt:lpstr>
      <vt:lpstr>全字库正楷体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12</cp:revision>
  <dcterms:created xsi:type="dcterms:W3CDTF">2019-02-23T04:06:00Z</dcterms:created>
  <dcterms:modified xsi:type="dcterms:W3CDTF">2021-01-05T05:08:40Z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