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1034" r:id="rId2"/>
    <p:sldId id="1024" r:id="rId3"/>
    <p:sldId id="1036" r:id="rId4"/>
    <p:sldId id="257" r:id="rId5"/>
    <p:sldId id="260" r:id="rId6"/>
    <p:sldId id="261" r:id="rId7"/>
    <p:sldId id="1037" r:id="rId8"/>
    <p:sldId id="1035" r:id="rId9"/>
    <p:sldId id="275" r:id="rId10"/>
    <p:sldId id="1038" r:id="rId11"/>
    <p:sldId id="265" r:id="rId12"/>
    <p:sldId id="1039" r:id="rId13"/>
    <p:sldId id="1033" r:id="rId14"/>
    <p:sldId id="268" r:id="rId15"/>
    <p:sldId id="1040" r:id="rId16"/>
    <p:sldId id="104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37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82" d="100"/>
          <a:sy n="82" d="100"/>
        </p:scale>
        <p:origin x="264" y="90"/>
      </p:cViewPr>
      <p:guideLst>
        <p:guide orient="horz" pos="2188"/>
        <p:guide pos="379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9844-B75B-441D-AF3A-4F1BDF84EFE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A30CE-9B6F-49F6-8B1D-C928F02BE8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30B8B29-45AA-44A5-A5B2-154426AE0D6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59E17A-8EC5-43C8-A9D9-47BC030FE23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B8B29-45AA-44A5-A5B2-154426AE0D6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9E17A-8EC5-43C8-A9D9-47BC030FE23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十里桃花</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844772" y="2934335"/>
            <a:ext cx="553998" cy="1666875"/>
          </a:xfrm>
          <a:prstGeom prst="rect">
            <a:avLst/>
          </a:prstGeom>
          <a:noFill/>
        </p:spPr>
        <p:txBody>
          <a:bodyPr vert="eaVert" wrap="square" rtlCol="0">
            <a:spAutoFit/>
          </a:bodyPr>
          <a:lstStyle/>
          <a:p>
            <a:r>
              <a:rPr lang="en-US" altLang="zh-CN" sz="2400">
                <a:latin typeface="微软雅黑" panose="020B0503020204020204" pitchFamily="34" charset="-122"/>
                <a:ea typeface="微软雅黑" panose="020B0503020204020204" pitchFamily="34" charset="-122"/>
              </a:rPr>
              <a:t>xiazaii</a:t>
            </a:r>
            <a:endParaRPr lang="zh-CN" altLang="en-US" sz="2400">
              <a:latin typeface="微软雅黑" panose="020B0503020204020204" pitchFamily="34" charset="-122"/>
              <a:ea typeface="微软雅黑" panose="020B0503020204020204" pitchFamily="34" charset="-122"/>
            </a:endParaRPr>
          </a:p>
        </p:txBody>
      </p:sp>
      <p:pic>
        <p:nvPicPr>
          <p:cNvPr id="13" name="pd-5b766fc50add6481">
            <a:hlinkClick r:id="" action="ppaction://media"/>
          </p:cNvPr>
          <p:cNvPicPr/>
          <p:nvPr>
            <a:audioFile r:link="rId3"/>
            <p:extLst>
              <p:ext uri="{DAA4B4D4-6D71-4841-9C94-3DE7FCFB9230}">
                <p14:media xmlns:p14="http://schemas.microsoft.com/office/powerpoint/2010/main" r:embed="rId2"/>
              </p:ext>
            </p:extLst>
          </p:nvPr>
        </p:nvPicPr>
        <p:blipFill>
          <a:blip r:embed="rId7"/>
          <a:stretch>
            <a:fillRect/>
          </a:stretch>
        </p:blipFill>
        <p:spPr>
          <a:xfrm>
            <a:off x="292553" y="-823913"/>
            <a:ext cx="619125" cy="61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1151"/>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1651"/>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151"/>
                            </p:stCondLst>
                            <p:childTnLst>
                              <p:par>
                                <p:cTn id="28" presetID="2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1" repeatCount="indefinite" fill="remove" display="0">
                  <p:stCondLst>
                    <p:cond delay="indefinite"/>
                  </p:stCondLst>
                  <p:endCondLst>
                    <p:cond evt="onStopAudio" delay="0">
                      <p:tgtEl>
                        <p:sldTgt/>
                      </p:tgtEl>
                    </p:cond>
                  </p:endCondLst>
                </p:cTn>
                <p:tgtEl>
                  <p:spTgt spid="13"/>
                </p:tgtEl>
              </p:cMediaNode>
            </p:audio>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添加标题</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14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149"/>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81728" y="1954590"/>
            <a:ext cx="6306572" cy="1474410"/>
            <a:chOff x="1681728" y="1971754"/>
            <a:chExt cx="6306572" cy="1474410"/>
          </a:xfrm>
        </p:grpSpPr>
        <p:sp>
          <p:nvSpPr>
            <p:cNvPr id="7" name="文本框 6"/>
            <p:cNvSpPr txBox="1"/>
            <p:nvPr/>
          </p:nvSpPr>
          <p:spPr>
            <a:xfrm>
              <a:off x="1681728" y="2076450"/>
              <a:ext cx="492443" cy="1369714"/>
            </a:xfrm>
            <a:prstGeom prst="rect">
              <a:avLst/>
            </a:prstGeom>
            <a:solidFill>
              <a:srgbClr val="FBEAEB"/>
            </a:solidFill>
          </p:spPr>
          <p:txBody>
            <a:bodyPr vert="eaVert" wrap="square" rtlCol="0">
              <a:spAutoFit/>
            </a:bodyPr>
            <a:lstStyle/>
            <a:p>
              <a:pPr algn="ctr"/>
              <a:r>
                <a:rPr lang="zh-CN" altLang="en-US" sz="2000" dirty="0">
                  <a:latin typeface="隶书" panose="02010509060101010101" pitchFamily="49" charset="-122"/>
                  <a:ea typeface="隶书" panose="02010509060101010101" pitchFamily="49" charset="-122"/>
                </a:rPr>
                <a:t>添加标题</a:t>
              </a:r>
            </a:p>
          </p:txBody>
        </p:sp>
        <p:sp>
          <p:nvSpPr>
            <p:cNvPr id="8" name="矩形 7"/>
            <p:cNvSpPr/>
            <p:nvPr/>
          </p:nvSpPr>
          <p:spPr>
            <a:xfrm>
              <a:off x="2467490" y="1971754"/>
              <a:ext cx="5520810" cy="1383520"/>
            </a:xfrm>
            <a:prstGeom prst="rect">
              <a:avLst/>
            </a:prstGeom>
          </p:spPr>
          <p:txBody>
            <a:bodyPr vert="horz" wrap="square">
              <a:spAutoFit/>
            </a:bodyPr>
            <a:lstStyle/>
            <a:p>
              <a:pPr>
                <a:lnSpc>
                  <a:spcPct val="30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 </a:t>
              </a:r>
              <a:endParaRPr lang="zh-CN" altLang="en-US" sz="1000" spc="600" dirty="0">
                <a:solidFill>
                  <a:srgbClr val="448377"/>
                </a:solidFill>
                <a:latin typeface="隶书" panose="02010509060101010101" pitchFamily="49" charset="-122"/>
                <a:ea typeface="隶书" panose="02010509060101010101" pitchFamily="49"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642" y="2472140"/>
            <a:ext cx="2465771" cy="3059269"/>
          </a:xfrm>
          <a:prstGeom prst="rect">
            <a:avLst/>
          </a:prstGeom>
        </p:spPr>
      </p:pic>
      <p:grpSp>
        <p:nvGrpSpPr>
          <p:cNvPr id="13" name="组合 12"/>
          <p:cNvGrpSpPr/>
          <p:nvPr/>
        </p:nvGrpSpPr>
        <p:grpSpPr>
          <a:xfrm>
            <a:off x="1681728" y="4001774"/>
            <a:ext cx="6306572" cy="1474410"/>
            <a:chOff x="1681728" y="1971754"/>
            <a:chExt cx="6306572" cy="1474410"/>
          </a:xfrm>
        </p:grpSpPr>
        <p:sp>
          <p:nvSpPr>
            <p:cNvPr id="14" name="文本框 13"/>
            <p:cNvSpPr txBox="1"/>
            <p:nvPr/>
          </p:nvSpPr>
          <p:spPr>
            <a:xfrm>
              <a:off x="1681728" y="2076450"/>
              <a:ext cx="492443" cy="1369714"/>
            </a:xfrm>
            <a:prstGeom prst="rect">
              <a:avLst/>
            </a:prstGeom>
            <a:solidFill>
              <a:srgbClr val="FBEAEB"/>
            </a:solidFill>
          </p:spPr>
          <p:txBody>
            <a:bodyPr vert="eaVert" wrap="square" rtlCol="0">
              <a:spAutoFit/>
            </a:bodyPr>
            <a:lstStyle/>
            <a:p>
              <a:pPr algn="ctr"/>
              <a:r>
                <a:rPr lang="zh-CN" altLang="en-US" sz="2000" dirty="0">
                  <a:latin typeface="隶书" panose="02010509060101010101" pitchFamily="49" charset="-122"/>
                  <a:ea typeface="隶书" panose="02010509060101010101" pitchFamily="49" charset="-122"/>
                </a:rPr>
                <a:t>添加标题</a:t>
              </a:r>
            </a:p>
          </p:txBody>
        </p:sp>
        <p:sp>
          <p:nvSpPr>
            <p:cNvPr id="15" name="矩形 14"/>
            <p:cNvSpPr/>
            <p:nvPr/>
          </p:nvSpPr>
          <p:spPr>
            <a:xfrm>
              <a:off x="2467490" y="1971754"/>
              <a:ext cx="5520810" cy="1383520"/>
            </a:xfrm>
            <a:prstGeom prst="rect">
              <a:avLst/>
            </a:prstGeom>
          </p:spPr>
          <p:txBody>
            <a:bodyPr vert="horz" wrap="square">
              <a:spAutoFit/>
            </a:bodyPr>
            <a:lstStyle/>
            <a:p>
              <a:pPr>
                <a:lnSpc>
                  <a:spcPct val="30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 </a:t>
              </a:r>
              <a:endParaRPr lang="zh-CN" altLang="en-US" sz="1000" spc="600" dirty="0">
                <a:solidFill>
                  <a:srgbClr val="448377"/>
                </a:solidFill>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添加标题</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14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149"/>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520894" y="2233283"/>
            <a:ext cx="3050894" cy="2534309"/>
            <a:chOff x="4520894" y="2233283"/>
            <a:chExt cx="3050894" cy="2534309"/>
          </a:xfrm>
        </p:grpSpPr>
        <p:grpSp>
          <p:nvGrpSpPr>
            <p:cNvPr id="3" name="组合 2"/>
            <p:cNvGrpSpPr/>
            <p:nvPr/>
          </p:nvGrpSpPr>
          <p:grpSpPr>
            <a:xfrm>
              <a:off x="4824277" y="2429259"/>
              <a:ext cx="2444129" cy="2260789"/>
              <a:chOff x="4295088" y="2225027"/>
              <a:chExt cx="3441780" cy="3183604"/>
            </a:xfrm>
          </p:grpSpPr>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4163" t="60645" r="83313" b="22150"/>
              <a:stretch>
                <a:fillRect/>
              </a:stretch>
            </p:blipFill>
            <p:spPr>
              <a:xfrm>
                <a:off x="6367847" y="4057475"/>
                <a:ext cx="1368044" cy="1351156"/>
              </a:xfrm>
              <a:prstGeom prst="rect">
                <a:avLst/>
              </a:prstGeom>
            </p:spPr>
          </p:pic>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l="4163" t="60645" r="83313" b="22150"/>
              <a:stretch>
                <a:fillRect/>
              </a:stretch>
            </p:blipFill>
            <p:spPr>
              <a:xfrm>
                <a:off x="4295088" y="4057475"/>
                <a:ext cx="1368044" cy="1351156"/>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l="4163" t="60645" r="83313" b="22150"/>
              <a:stretch>
                <a:fillRect/>
              </a:stretch>
            </p:blipFill>
            <p:spPr>
              <a:xfrm>
                <a:off x="6368824" y="2225027"/>
                <a:ext cx="1368044" cy="1351156"/>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4163" t="60645" r="83313" b="22150"/>
              <a:stretch>
                <a:fillRect/>
              </a:stretch>
            </p:blipFill>
            <p:spPr>
              <a:xfrm>
                <a:off x="4296065" y="2225027"/>
                <a:ext cx="1368044" cy="1351156"/>
              </a:xfrm>
              <a:prstGeom prst="rect">
                <a:avLst/>
              </a:prstGeom>
            </p:spPr>
          </p:pic>
        </p:grpSp>
        <p:grpSp>
          <p:nvGrpSpPr>
            <p:cNvPr id="2" name="组合 1"/>
            <p:cNvGrpSpPr/>
            <p:nvPr/>
          </p:nvGrpSpPr>
          <p:grpSpPr>
            <a:xfrm>
              <a:off x="4520894" y="2233283"/>
              <a:ext cx="3050894" cy="2534309"/>
              <a:chOff x="3760014" y="1957387"/>
              <a:chExt cx="4296216" cy="3568769"/>
            </a:xfrm>
          </p:grpSpPr>
          <p:cxnSp>
            <p:nvCxnSpPr>
              <p:cNvPr id="4" name="直接连接符 14"/>
              <p:cNvCxnSpPr>
                <a:cxnSpLocks noChangeShapeType="1"/>
              </p:cNvCxnSpPr>
              <p:nvPr/>
            </p:nvCxnSpPr>
            <p:spPr bwMode="auto">
              <a:xfrm flipH="1" flipV="1">
                <a:off x="3760014" y="3651910"/>
                <a:ext cx="4296216" cy="10697"/>
              </a:xfrm>
              <a:prstGeom prst="line">
                <a:avLst/>
              </a:prstGeom>
              <a:noFill/>
              <a:ln w="12700">
                <a:solidFill>
                  <a:schemeClr val="bg1">
                    <a:lumMod val="75000"/>
                  </a:schemeClr>
                </a:solidFill>
                <a:round/>
              </a:ln>
              <a:extLst>
                <a:ext uri="{909E8E84-426E-40DD-AFC4-6F175D3DCCD1}">
                  <a14:hiddenFill xmlns:a14="http://schemas.microsoft.com/office/drawing/2010/main">
                    <a:noFill/>
                  </a14:hiddenFill>
                </a:ext>
              </a:extLst>
            </p:spPr>
          </p:cxnSp>
          <p:cxnSp>
            <p:nvCxnSpPr>
              <p:cNvPr id="5" name="直接连接符 15"/>
              <p:cNvCxnSpPr>
                <a:cxnSpLocks noChangeShapeType="1"/>
              </p:cNvCxnSpPr>
              <p:nvPr/>
            </p:nvCxnSpPr>
            <p:spPr bwMode="auto">
              <a:xfrm>
                <a:off x="5957010" y="1957387"/>
                <a:ext cx="0" cy="3568769"/>
              </a:xfrm>
              <a:prstGeom prst="line">
                <a:avLst/>
              </a:prstGeom>
              <a:noFill/>
              <a:ln w="12700">
                <a:solidFill>
                  <a:schemeClr val="bg1">
                    <a:lumMod val="75000"/>
                  </a:schemeClr>
                </a:solidFill>
                <a:round/>
              </a:ln>
              <a:extLst>
                <a:ext uri="{909E8E84-426E-40DD-AFC4-6F175D3DCCD1}">
                  <a14:hiddenFill xmlns:a14="http://schemas.microsoft.com/office/drawing/2010/main">
                    <a:noFill/>
                  </a14:hiddenFill>
                </a:ext>
              </a:extLst>
            </p:spPr>
          </p:cxnSp>
          <p:sp>
            <p:nvSpPr>
              <p:cNvPr id="7" name="文本框 6"/>
              <p:cNvSpPr txBox="1">
                <a:spLocks noChangeArrowheads="1"/>
              </p:cNvSpPr>
              <p:nvPr/>
            </p:nvSpPr>
            <p:spPr bwMode="auto">
              <a:xfrm>
                <a:off x="4559692" y="2428612"/>
                <a:ext cx="804735" cy="71014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zh-CN" sz="2800" dirty="0">
                    <a:solidFill>
                      <a:schemeClr val="tx1">
                        <a:lumMod val="75000"/>
                        <a:lumOff val="25000"/>
                      </a:schemeClr>
                    </a:solidFill>
                    <a:latin typeface="隶书" panose="02010509060101010101" pitchFamily="49" charset="-122"/>
                    <a:ea typeface="隶书" panose="02010509060101010101" pitchFamily="49" charset="-122"/>
                  </a:rPr>
                  <a:t>壹</a:t>
                </a:r>
              </a:p>
            </p:txBody>
          </p:sp>
          <p:sp>
            <p:nvSpPr>
              <p:cNvPr id="9" name="文本框 8"/>
              <p:cNvSpPr txBox="1">
                <a:spLocks noChangeArrowheads="1"/>
              </p:cNvSpPr>
              <p:nvPr/>
            </p:nvSpPr>
            <p:spPr bwMode="auto">
              <a:xfrm>
                <a:off x="6653987" y="2428612"/>
                <a:ext cx="804735" cy="71014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800" dirty="0">
                    <a:solidFill>
                      <a:schemeClr val="tx1">
                        <a:lumMod val="75000"/>
                        <a:lumOff val="25000"/>
                      </a:schemeClr>
                    </a:solidFill>
                    <a:latin typeface="隶书" panose="02010509060101010101" pitchFamily="49" charset="-122"/>
                    <a:ea typeface="隶书" panose="02010509060101010101" pitchFamily="49" charset="-122"/>
                  </a:rPr>
                  <a:t>贰</a:t>
                </a:r>
                <a:endParaRPr lang="zh-CN" altLang="zh-CN" sz="2800" dirty="0">
                  <a:solidFill>
                    <a:schemeClr val="tx1">
                      <a:lumMod val="75000"/>
                      <a:lumOff val="25000"/>
                    </a:schemeClr>
                  </a:solidFill>
                  <a:latin typeface="隶书" panose="02010509060101010101" pitchFamily="49" charset="-122"/>
                  <a:ea typeface="隶书" panose="02010509060101010101" pitchFamily="49" charset="-122"/>
                </a:endParaRPr>
              </a:p>
            </p:txBody>
          </p:sp>
          <p:sp>
            <p:nvSpPr>
              <p:cNvPr id="11" name="文本框 10"/>
              <p:cNvSpPr txBox="1">
                <a:spLocks noChangeArrowheads="1"/>
              </p:cNvSpPr>
              <p:nvPr/>
            </p:nvSpPr>
            <p:spPr bwMode="auto">
              <a:xfrm>
                <a:off x="6653135" y="4198927"/>
                <a:ext cx="804735" cy="71014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800" dirty="0">
                    <a:solidFill>
                      <a:schemeClr val="tx1">
                        <a:lumMod val="75000"/>
                        <a:lumOff val="25000"/>
                      </a:schemeClr>
                    </a:solidFill>
                    <a:latin typeface="隶书" panose="02010509060101010101" pitchFamily="49" charset="-122"/>
                    <a:ea typeface="隶书" panose="02010509060101010101" pitchFamily="49" charset="-122"/>
                  </a:rPr>
                  <a:t>叁</a:t>
                </a:r>
                <a:endParaRPr lang="zh-CN" altLang="zh-CN" sz="2800" dirty="0">
                  <a:solidFill>
                    <a:schemeClr val="tx1">
                      <a:lumMod val="75000"/>
                      <a:lumOff val="25000"/>
                    </a:schemeClr>
                  </a:solidFill>
                  <a:latin typeface="隶书" panose="02010509060101010101" pitchFamily="49" charset="-122"/>
                  <a:ea typeface="隶书" panose="02010509060101010101" pitchFamily="49" charset="-122"/>
                </a:endParaRPr>
              </a:p>
            </p:txBody>
          </p:sp>
          <p:sp>
            <p:nvSpPr>
              <p:cNvPr id="13" name="文本框 12"/>
              <p:cNvSpPr txBox="1">
                <a:spLocks noChangeArrowheads="1"/>
              </p:cNvSpPr>
              <p:nvPr/>
            </p:nvSpPr>
            <p:spPr bwMode="auto">
              <a:xfrm>
                <a:off x="4615751" y="4186113"/>
                <a:ext cx="804735" cy="71014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800" dirty="0">
                    <a:solidFill>
                      <a:schemeClr val="tx1">
                        <a:lumMod val="75000"/>
                        <a:lumOff val="25000"/>
                      </a:schemeClr>
                    </a:solidFill>
                    <a:latin typeface="隶书" panose="02010509060101010101" pitchFamily="49" charset="-122"/>
                    <a:ea typeface="隶书" panose="02010509060101010101" pitchFamily="49" charset="-122"/>
                  </a:rPr>
                  <a:t>肆</a:t>
                </a:r>
                <a:endParaRPr lang="zh-CN" altLang="zh-CN" sz="2800" dirty="0">
                  <a:solidFill>
                    <a:schemeClr val="tx1">
                      <a:lumMod val="75000"/>
                      <a:lumOff val="25000"/>
                    </a:schemeClr>
                  </a:solidFill>
                  <a:latin typeface="隶书" panose="02010509060101010101" pitchFamily="49" charset="-122"/>
                  <a:ea typeface="隶书" panose="02010509060101010101" pitchFamily="49" charset="-122"/>
                </a:endParaRPr>
              </a:p>
            </p:txBody>
          </p:sp>
        </p:grpSp>
      </p:grpSp>
      <p:grpSp>
        <p:nvGrpSpPr>
          <p:cNvPr id="12" name="组合 11"/>
          <p:cNvGrpSpPr/>
          <p:nvPr/>
        </p:nvGrpSpPr>
        <p:grpSpPr>
          <a:xfrm>
            <a:off x="8060418" y="1995915"/>
            <a:ext cx="2798082" cy="1144004"/>
            <a:chOff x="8098518" y="2103664"/>
            <a:chExt cx="2798082" cy="1144004"/>
          </a:xfrm>
        </p:grpSpPr>
        <p:sp>
          <p:nvSpPr>
            <p:cNvPr id="14" name="文本框 45"/>
            <p:cNvSpPr txBox="1">
              <a:spLocks noChangeArrowheads="1"/>
            </p:cNvSpPr>
            <p:nvPr/>
          </p:nvSpPr>
          <p:spPr bwMode="auto">
            <a:xfrm>
              <a:off x="8098518" y="2103664"/>
              <a:ext cx="2683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2000" b="1" dirty="0">
                  <a:latin typeface="隶书" panose="02010509060101010101" pitchFamily="49" charset="-122"/>
                  <a:ea typeface="隶书" panose="02010509060101010101" pitchFamily="49" charset="-122"/>
                </a:rPr>
                <a:t>点击</a:t>
              </a:r>
              <a:r>
                <a:rPr lang="zh-CN" altLang="zh-CN" sz="2000" b="1" dirty="0">
                  <a:latin typeface="隶书" panose="02010509060101010101" pitchFamily="49" charset="-122"/>
                  <a:ea typeface="隶书" panose="02010509060101010101" pitchFamily="49" charset="-122"/>
                </a:rPr>
                <a:t>添加标题</a:t>
              </a:r>
            </a:p>
          </p:txBody>
        </p:sp>
        <p:sp>
          <p:nvSpPr>
            <p:cNvPr id="15" name="文本框 49"/>
            <p:cNvSpPr txBox="1">
              <a:spLocks noChangeArrowheads="1"/>
            </p:cNvSpPr>
            <p:nvPr/>
          </p:nvSpPr>
          <p:spPr bwMode="auto">
            <a:xfrm>
              <a:off x="8119433" y="2539782"/>
              <a:ext cx="277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200000"/>
                </a:lnSpc>
              </a:pPr>
              <a:r>
                <a:rPr lang="zh-CN" altLang="en-US" sz="10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000" dirty="0">
                  <a:latin typeface="隶书" panose="02010509060101010101" pitchFamily="49" charset="-122"/>
                  <a:ea typeface="隶书" panose="02010509060101010101" pitchFamily="49" charset="-122"/>
                  <a:cs typeface="Open Sans Light" panose="020B0306030504020204" pitchFamily="34" charset="0"/>
                </a:rPr>
                <a:t>点击添加文本信息 </a:t>
              </a:r>
              <a:endParaRPr kumimoji="1" lang="zh-CN" altLang="en-US" sz="1000" dirty="0">
                <a:latin typeface="微软雅黑 Light" panose="020B0502040204020203" pitchFamily="34" charset="-122"/>
                <a:ea typeface="微软雅黑 Light" panose="020B0502040204020203" pitchFamily="34" charset="-122"/>
              </a:endParaRPr>
            </a:p>
          </p:txBody>
        </p:sp>
      </p:grpSp>
      <p:grpSp>
        <p:nvGrpSpPr>
          <p:cNvPr id="10" name="组合 9"/>
          <p:cNvGrpSpPr/>
          <p:nvPr/>
        </p:nvGrpSpPr>
        <p:grpSpPr>
          <a:xfrm>
            <a:off x="8081333" y="3811251"/>
            <a:ext cx="2798082" cy="1144004"/>
            <a:chOff x="8119433" y="3919000"/>
            <a:chExt cx="2798082" cy="1144004"/>
          </a:xfrm>
        </p:grpSpPr>
        <p:sp>
          <p:nvSpPr>
            <p:cNvPr id="16" name="文本框 45"/>
            <p:cNvSpPr txBox="1">
              <a:spLocks noChangeArrowheads="1"/>
            </p:cNvSpPr>
            <p:nvPr/>
          </p:nvSpPr>
          <p:spPr bwMode="auto">
            <a:xfrm>
              <a:off x="8119433" y="3919000"/>
              <a:ext cx="2683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2000" b="1" dirty="0">
                  <a:latin typeface="隶书" panose="02010509060101010101" pitchFamily="49" charset="-122"/>
                  <a:ea typeface="隶书" panose="02010509060101010101" pitchFamily="49" charset="-122"/>
                </a:rPr>
                <a:t>点击</a:t>
              </a:r>
              <a:r>
                <a:rPr lang="zh-CN" altLang="zh-CN" sz="2000" b="1" dirty="0">
                  <a:latin typeface="隶书" panose="02010509060101010101" pitchFamily="49" charset="-122"/>
                  <a:ea typeface="隶书" panose="02010509060101010101" pitchFamily="49" charset="-122"/>
                </a:rPr>
                <a:t>添加标题</a:t>
              </a:r>
            </a:p>
          </p:txBody>
        </p:sp>
        <p:sp>
          <p:nvSpPr>
            <p:cNvPr id="17" name="文本框 49"/>
            <p:cNvSpPr txBox="1">
              <a:spLocks noChangeArrowheads="1"/>
            </p:cNvSpPr>
            <p:nvPr/>
          </p:nvSpPr>
          <p:spPr bwMode="auto">
            <a:xfrm>
              <a:off x="8140348" y="4355118"/>
              <a:ext cx="277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200000"/>
                </a:lnSpc>
              </a:pPr>
              <a:r>
                <a:rPr lang="zh-CN" altLang="en-US" sz="10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000" dirty="0">
                  <a:latin typeface="隶书" panose="02010509060101010101" pitchFamily="49" charset="-122"/>
                  <a:ea typeface="隶书" panose="02010509060101010101" pitchFamily="49" charset="-122"/>
                  <a:cs typeface="Open Sans Light" panose="020B0306030504020204" pitchFamily="34" charset="0"/>
                </a:rPr>
                <a:t>点击添加文本信息 </a:t>
              </a:r>
              <a:endParaRPr kumimoji="1" lang="zh-CN" altLang="en-US" sz="1000" dirty="0">
                <a:latin typeface="微软雅黑 Light" panose="020B0502040204020203" pitchFamily="34" charset="-122"/>
                <a:ea typeface="微软雅黑 Light" panose="020B0502040204020203" pitchFamily="34" charset="-122"/>
              </a:endParaRPr>
            </a:p>
          </p:txBody>
        </p:sp>
      </p:grpSp>
      <p:grpSp>
        <p:nvGrpSpPr>
          <p:cNvPr id="6" name="组合 5"/>
          <p:cNvGrpSpPr/>
          <p:nvPr/>
        </p:nvGrpSpPr>
        <p:grpSpPr>
          <a:xfrm>
            <a:off x="1267078" y="2037127"/>
            <a:ext cx="2814256" cy="1144004"/>
            <a:chOff x="1305178" y="2144876"/>
            <a:chExt cx="2814256" cy="1144004"/>
          </a:xfrm>
        </p:grpSpPr>
        <p:sp>
          <p:nvSpPr>
            <p:cNvPr id="18" name="文本框 45"/>
            <p:cNvSpPr txBox="1">
              <a:spLocks noChangeArrowheads="1"/>
            </p:cNvSpPr>
            <p:nvPr/>
          </p:nvSpPr>
          <p:spPr bwMode="auto">
            <a:xfrm>
              <a:off x="1386844" y="2144876"/>
              <a:ext cx="2683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r>
                <a:rPr lang="zh-CN" altLang="en-US" sz="2000" b="1" dirty="0">
                  <a:latin typeface="隶书" panose="02010509060101010101" pitchFamily="49" charset="-122"/>
                  <a:ea typeface="隶书" panose="02010509060101010101" pitchFamily="49" charset="-122"/>
                </a:rPr>
                <a:t>点击</a:t>
              </a:r>
              <a:r>
                <a:rPr lang="zh-CN" altLang="zh-CN" sz="2000" b="1" dirty="0">
                  <a:latin typeface="隶书" panose="02010509060101010101" pitchFamily="49" charset="-122"/>
                  <a:ea typeface="隶书" panose="02010509060101010101" pitchFamily="49" charset="-122"/>
                </a:rPr>
                <a:t>添加标题</a:t>
              </a:r>
            </a:p>
          </p:txBody>
        </p:sp>
        <p:sp>
          <p:nvSpPr>
            <p:cNvPr id="19" name="文本框 49"/>
            <p:cNvSpPr txBox="1">
              <a:spLocks noChangeArrowheads="1"/>
            </p:cNvSpPr>
            <p:nvPr/>
          </p:nvSpPr>
          <p:spPr bwMode="auto">
            <a:xfrm>
              <a:off x="1305178" y="2580994"/>
              <a:ext cx="281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200000"/>
                </a:lnSpc>
              </a:pPr>
              <a:r>
                <a:rPr lang="zh-CN" altLang="en-US" sz="10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000" dirty="0">
                  <a:latin typeface="隶书" panose="02010509060101010101" pitchFamily="49" charset="-122"/>
                  <a:ea typeface="隶书" panose="02010509060101010101" pitchFamily="49" charset="-122"/>
                  <a:cs typeface="Open Sans Light" panose="020B0306030504020204" pitchFamily="34" charset="0"/>
                </a:rPr>
                <a:t>点击添加文本信息 </a:t>
              </a:r>
              <a:endParaRPr kumimoji="1" lang="zh-CN" altLang="en-US" sz="1000" dirty="0">
                <a:latin typeface="微软雅黑 Light" panose="020B0502040204020203" pitchFamily="34" charset="-122"/>
                <a:ea typeface="微软雅黑 Light" panose="020B0502040204020203" pitchFamily="34" charset="-122"/>
              </a:endParaRPr>
            </a:p>
          </p:txBody>
        </p:sp>
      </p:grpSp>
      <p:grpSp>
        <p:nvGrpSpPr>
          <p:cNvPr id="8" name="组合 7"/>
          <p:cNvGrpSpPr/>
          <p:nvPr/>
        </p:nvGrpSpPr>
        <p:grpSpPr>
          <a:xfrm>
            <a:off x="1228927" y="3758970"/>
            <a:ext cx="2814256" cy="1144004"/>
            <a:chOff x="1267027" y="3866719"/>
            <a:chExt cx="2814256" cy="1144004"/>
          </a:xfrm>
        </p:grpSpPr>
        <p:sp>
          <p:nvSpPr>
            <p:cNvPr id="20" name="文本框 45"/>
            <p:cNvSpPr txBox="1">
              <a:spLocks noChangeArrowheads="1"/>
            </p:cNvSpPr>
            <p:nvPr/>
          </p:nvSpPr>
          <p:spPr bwMode="auto">
            <a:xfrm>
              <a:off x="1348693" y="3866719"/>
              <a:ext cx="2683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r>
                <a:rPr lang="zh-CN" altLang="en-US" sz="2000" b="1" dirty="0">
                  <a:latin typeface="隶书" panose="02010509060101010101" pitchFamily="49" charset="-122"/>
                  <a:ea typeface="隶书" panose="02010509060101010101" pitchFamily="49" charset="-122"/>
                </a:rPr>
                <a:t>点击</a:t>
              </a:r>
              <a:r>
                <a:rPr lang="zh-CN" altLang="zh-CN" sz="2000" b="1" dirty="0">
                  <a:latin typeface="隶书" panose="02010509060101010101" pitchFamily="49" charset="-122"/>
                  <a:ea typeface="隶书" panose="02010509060101010101" pitchFamily="49" charset="-122"/>
                </a:rPr>
                <a:t>添加标题</a:t>
              </a:r>
            </a:p>
          </p:txBody>
        </p:sp>
        <p:sp>
          <p:nvSpPr>
            <p:cNvPr id="21" name="文本框 49"/>
            <p:cNvSpPr txBox="1">
              <a:spLocks noChangeArrowheads="1"/>
            </p:cNvSpPr>
            <p:nvPr/>
          </p:nvSpPr>
          <p:spPr bwMode="auto">
            <a:xfrm>
              <a:off x="1267027" y="4302837"/>
              <a:ext cx="281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200000"/>
                </a:lnSpc>
              </a:pPr>
              <a:r>
                <a:rPr lang="zh-CN" altLang="en-US" sz="1000" dirty="0">
                  <a:latin typeface="隶书" panose="02010509060101010101" pitchFamily="49" charset="-122"/>
                  <a:ea typeface="隶书" panose="02010509060101010101" pitchFamily="49" charset="-122"/>
                  <a:sym typeface="Arial" panose="020B0604020202020204" pitchFamily="34" charset="0"/>
                </a:rPr>
                <a:t>点击添加文本信息点击添加文本信息点击添加文本信息</a:t>
              </a:r>
              <a:r>
                <a:rPr lang="zh-CN" altLang="en-US" sz="1000" dirty="0">
                  <a:latin typeface="隶书" panose="02010509060101010101" pitchFamily="49" charset="-122"/>
                  <a:ea typeface="隶书" panose="02010509060101010101" pitchFamily="49" charset="-122"/>
                  <a:cs typeface="Open Sans Light" panose="020B0306030504020204" pitchFamily="34" charset="0"/>
                </a:rPr>
                <a:t>点击添加文本信息 </a:t>
              </a:r>
              <a:endParaRPr kumimoji="1" lang="zh-CN" altLang="en-US" sz="1000" dirty="0">
                <a:latin typeface="微软雅黑 Light" panose="020B0502040204020203" pitchFamily="34" charset="-122"/>
                <a:ea typeface="微软雅黑 Light" panose="020B0502040204020203"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833431" y="1292252"/>
            <a:ext cx="2525138" cy="1039333"/>
            <a:chOff x="1073486" y="3898246"/>
            <a:chExt cx="2409816" cy="1039333"/>
          </a:xfrm>
        </p:grpSpPr>
        <p:sp>
          <p:nvSpPr>
            <p:cNvPr id="11" name="PA_库_文本框 5"/>
            <p:cNvSpPr txBox="1"/>
            <p:nvPr>
              <p:custDataLst>
                <p:tags r:id="rId3"/>
              </p:custDataLst>
            </p:nvPr>
          </p:nvSpPr>
          <p:spPr>
            <a:xfrm>
              <a:off x="1480240" y="389824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12" name="矩形 39"/>
            <p:cNvSpPr>
              <a:spLocks noChangeArrowheads="1"/>
            </p:cNvSpPr>
            <p:nvPr/>
          </p:nvSpPr>
          <p:spPr bwMode="auto">
            <a:xfrm>
              <a:off x="1073486" y="4285028"/>
              <a:ext cx="2409816" cy="6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grpSp>
        <p:nvGrpSpPr>
          <p:cNvPr id="13" name="组合 12"/>
          <p:cNvGrpSpPr/>
          <p:nvPr/>
        </p:nvGrpSpPr>
        <p:grpSpPr>
          <a:xfrm>
            <a:off x="1671131" y="4250536"/>
            <a:ext cx="2525138" cy="1039333"/>
            <a:chOff x="1073486" y="3898246"/>
            <a:chExt cx="2409816" cy="1039333"/>
          </a:xfrm>
        </p:grpSpPr>
        <p:sp>
          <p:nvSpPr>
            <p:cNvPr id="14" name="PA_库_文本框 5"/>
            <p:cNvSpPr txBox="1"/>
            <p:nvPr>
              <p:custDataLst>
                <p:tags r:id="rId2"/>
              </p:custDataLst>
            </p:nvPr>
          </p:nvSpPr>
          <p:spPr>
            <a:xfrm>
              <a:off x="1480240" y="389824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15" name="矩形 39"/>
            <p:cNvSpPr>
              <a:spLocks noChangeArrowheads="1"/>
            </p:cNvSpPr>
            <p:nvPr/>
          </p:nvSpPr>
          <p:spPr bwMode="auto">
            <a:xfrm>
              <a:off x="1073486" y="4285028"/>
              <a:ext cx="2409816" cy="6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grpSp>
        <p:nvGrpSpPr>
          <p:cNvPr id="17" name="组合 16"/>
          <p:cNvGrpSpPr/>
          <p:nvPr/>
        </p:nvGrpSpPr>
        <p:grpSpPr>
          <a:xfrm>
            <a:off x="8110031" y="4443926"/>
            <a:ext cx="2525138" cy="1039333"/>
            <a:chOff x="1073486" y="3898246"/>
            <a:chExt cx="2409816" cy="1039333"/>
          </a:xfrm>
        </p:grpSpPr>
        <p:sp>
          <p:nvSpPr>
            <p:cNvPr id="18" name="PA_库_文本框 5"/>
            <p:cNvSpPr txBox="1"/>
            <p:nvPr>
              <p:custDataLst>
                <p:tags r:id="rId1"/>
              </p:custDataLst>
            </p:nvPr>
          </p:nvSpPr>
          <p:spPr>
            <a:xfrm>
              <a:off x="1480240" y="389824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19" name="矩形 39"/>
            <p:cNvSpPr>
              <a:spLocks noChangeArrowheads="1"/>
            </p:cNvSpPr>
            <p:nvPr/>
          </p:nvSpPr>
          <p:spPr bwMode="auto">
            <a:xfrm>
              <a:off x="1073486" y="4285028"/>
              <a:ext cx="2409816" cy="6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grpSp>
        <p:nvGrpSpPr>
          <p:cNvPr id="2" name="组合 1"/>
          <p:cNvGrpSpPr/>
          <p:nvPr/>
        </p:nvGrpSpPr>
        <p:grpSpPr>
          <a:xfrm>
            <a:off x="4866339" y="2628602"/>
            <a:ext cx="2861669" cy="3630647"/>
            <a:chOff x="4871325" y="2435212"/>
            <a:chExt cx="2861669" cy="3630647"/>
          </a:xfrm>
        </p:grpSpPr>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17856" t="23141" r="13063"/>
            <a:stretch>
              <a:fillRect/>
            </a:stretch>
          </p:blipFill>
          <p:spPr>
            <a:xfrm>
              <a:off x="4871325" y="2435212"/>
              <a:ext cx="2449350" cy="3630647"/>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45539" flipH="1">
              <a:off x="5614695" y="2490249"/>
              <a:ext cx="2118299" cy="21182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十里桃花</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14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149"/>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使用说明</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86906" y="2282429"/>
            <a:ext cx="1638910" cy="2828422"/>
          </a:xfrm>
          <a:prstGeom prst="rect">
            <a:avLst/>
          </a:prstGeom>
        </p:spPr>
        <p:txBody>
          <a:bodyPr vert="eaVert" wrap="square">
            <a:spAutoFit/>
          </a:bodyPr>
          <a:lstStyle/>
          <a:p>
            <a:pPr>
              <a:lnSpc>
                <a:spcPct val="150000"/>
              </a:lnSpc>
            </a:pPr>
            <a:r>
              <a:rPr lang="zh-CN" altLang="en-US" sz="700" dirty="0">
                <a:latin typeface="隶书" panose="02010509060101010101" pitchFamily="49" charset="-122"/>
                <a:ea typeface="隶书" panose="02010509060101010101" pitchFamily="49" charset="-122"/>
                <a:cs typeface="Open Sans" panose="020B0606030504020204" pitchFamily="34" charset="0"/>
              </a:rPr>
              <a:t>本模板字体为</a:t>
            </a:r>
            <a:r>
              <a:rPr lang="en-US" altLang="zh-CN" sz="700" dirty="0">
                <a:latin typeface="隶书" panose="02010509060101010101" pitchFamily="49" charset="-122"/>
                <a:ea typeface="隶书" panose="02010509060101010101" pitchFamily="49" charset="-122"/>
                <a:cs typeface="Open Sans" panose="020B0606030504020204" pitchFamily="34" charset="0"/>
                <a:sym typeface="Wingdings" panose="05000000000000000000" pitchFamily="2" charset="2"/>
              </a:rPr>
              <a:t>(</a:t>
            </a:r>
            <a:r>
              <a:rPr lang="zh-CN" altLang="en-US" sz="700" dirty="0">
                <a:latin typeface="隶书" panose="02010509060101010101" pitchFamily="49" charset="-122"/>
                <a:ea typeface="隶书" panose="02010509060101010101" pitchFamily="49" charset="-122"/>
                <a:cs typeface="Open Sans" panose="020B0606030504020204" pitchFamily="34" charset="0"/>
                <a:sym typeface="Wingdings" panose="05000000000000000000" pitchFamily="2" charset="2"/>
              </a:rPr>
              <a:t>文悦古典明朝体</a:t>
            </a:r>
            <a:r>
              <a:rPr lang="en-US" altLang="zh-CN" sz="700" dirty="0">
                <a:latin typeface="隶书" panose="02010509060101010101" pitchFamily="49" charset="-122"/>
                <a:ea typeface="隶书" panose="02010509060101010101" pitchFamily="49" charset="-122"/>
                <a:cs typeface="Open Sans" panose="020B0606030504020204" pitchFamily="34" charset="0"/>
                <a:sym typeface="Wingdings" panose="05000000000000000000" pitchFamily="2" charset="2"/>
              </a:rPr>
              <a:t>)</a:t>
            </a:r>
            <a:r>
              <a:rPr lang="zh-CN" altLang="en-US" sz="700" dirty="0">
                <a:latin typeface="隶书" panose="02010509060101010101" pitchFamily="49" charset="-122"/>
                <a:ea typeface="隶书" panose="02010509060101010101" pitchFamily="49" charset="-122"/>
                <a:cs typeface="Open Sans" panose="020B0606030504020204" pitchFamily="34" charset="0"/>
              </a:rPr>
              <a:t>康熙字典体，微软雅黑，隶书，如需批量替换，点击替换</a:t>
            </a:r>
            <a:r>
              <a:rPr lang="en-US" altLang="zh-CN" sz="700" dirty="0">
                <a:latin typeface="隶书" panose="02010509060101010101" pitchFamily="49" charset="-122"/>
                <a:ea typeface="隶书" panose="02010509060101010101" pitchFamily="49" charset="-122"/>
                <a:cs typeface="Open Sans" panose="020B0606030504020204" pitchFamily="34" charset="0"/>
              </a:rPr>
              <a:t>——</a:t>
            </a:r>
            <a:r>
              <a:rPr lang="zh-CN" altLang="en-US" sz="700" dirty="0">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7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700" dirty="0">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700" dirty="0">
                <a:latin typeface="隶书" panose="02010509060101010101" pitchFamily="49" charset="-122"/>
                <a:ea typeface="隶书" panose="02010509060101010101" pitchFamily="49" charset="-122"/>
                <a:cs typeface="Open Sans" panose="020B0606030504020204" pitchFamily="34" charset="0"/>
              </a:rPr>
              <a:t>——</a:t>
            </a:r>
            <a:r>
              <a:rPr lang="zh-CN" altLang="en-US" sz="700" dirty="0">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700" dirty="0">
                <a:latin typeface="隶书" panose="02010509060101010101" pitchFamily="49" charset="-122"/>
                <a:ea typeface="隶书" panose="02010509060101010101" pitchFamily="49" charset="-122"/>
                <a:cs typeface="Open Sans" panose="020B0606030504020204" pitchFamily="34" charset="0"/>
              </a:rPr>
              <a:t>PPT</a:t>
            </a:r>
            <a:r>
              <a:rPr lang="zh-CN" altLang="en-US" sz="700" dirty="0">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7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700" dirty="0">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700" dirty="0">
                <a:latin typeface="隶书" panose="02010509060101010101" pitchFamily="49" charset="-122"/>
                <a:ea typeface="隶书" panose="02010509060101010101" pitchFamily="49" charset="-122"/>
                <a:cs typeface="Open Sans" panose="020B0606030504020204" pitchFamily="34" charset="0"/>
              </a:rPr>
              <a:t>——PC</a:t>
            </a:r>
            <a:r>
              <a:rPr lang="zh-CN" altLang="en-US" sz="700" dirty="0">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700" dirty="0">
                <a:latin typeface="隶书" panose="02010509060101010101" pitchFamily="49" charset="-122"/>
                <a:ea typeface="隶书" panose="02010509060101010101" pitchFamily="49" charset="-122"/>
                <a:cs typeface="Open Sans" panose="020B0606030504020204" pitchFamily="34" charset="0"/>
              </a:rPr>
              <a:t>PPT</a:t>
            </a:r>
            <a:r>
              <a:rPr lang="zh-CN" altLang="en-US" sz="700" dirty="0">
                <a:latin typeface="隶书" panose="02010509060101010101" pitchFamily="49" charset="-122"/>
                <a:ea typeface="隶书" panose="02010509060101010101" pitchFamily="49" charset="-122"/>
                <a:cs typeface="Open Sans" panose="020B0606030504020204" pitchFamily="34" charset="0"/>
              </a:rPr>
              <a:t>背景音乐在</a:t>
            </a:r>
            <a:r>
              <a:rPr lang="en-US" altLang="zh-CN" sz="700" dirty="0">
                <a:latin typeface="隶书" panose="02010509060101010101" pitchFamily="49" charset="-122"/>
                <a:ea typeface="隶书" panose="02010509060101010101" pitchFamily="49" charset="-122"/>
                <a:cs typeface="Open Sans" panose="020B0606030504020204" pitchFamily="34" charset="0"/>
              </a:rPr>
              <a:t>PPT</a:t>
            </a:r>
            <a:r>
              <a:rPr lang="zh-CN" altLang="en-US" sz="700" dirty="0">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7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700" dirty="0">
                <a:latin typeface="隶书" panose="02010509060101010101" pitchFamily="49" charset="-122"/>
                <a:ea typeface="隶书" panose="02010509060101010101" pitchFamily="49" charset="-122"/>
                <a:cs typeface="Open Sans" panose="020B0606030504020204" pitchFamily="34" charset="0"/>
              </a:rPr>
              <a:t>关于替换图片：选择图片后右击进入更换图片进行更改；</a:t>
            </a:r>
            <a:endParaRPr lang="en-US" altLang="zh-CN" sz="7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700" dirty="0">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endParaRPr lang="en-US" altLang="zh-CN" sz="700" dirty="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endParaRPr lang="zh-CN" altLang="en-US" sz="700" dirty="0">
              <a:latin typeface="隶书" panose="02010509060101010101" pitchFamily="49" charset="-122"/>
              <a:ea typeface="隶书" panose="02010509060101010101" pitchFamily="49"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14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149"/>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649"/>
                            </p:stCondLst>
                            <p:childTnLst>
                              <p:par>
                                <p:cTn id="29" presetID="22" presetClass="entr" presetSubtype="4" fill="hold"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down)">
                                      <p:cBhvr>
                                        <p:cTn id="31" dur="500"/>
                                        <p:tgtEl>
                                          <p:spTgt spid="13">
                                            <p:txEl>
                                              <p:pRg st="0" end="0"/>
                                            </p:txEl>
                                          </p:spTgt>
                                        </p:tgtEl>
                                      </p:cBhvr>
                                    </p:animEffect>
                                  </p:childTnLst>
                                </p:cTn>
                              </p:par>
                            </p:childTnLst>
                          </p:cTn>
                        </p:par>
                        <p:par>
                          <p:cTn id="32" fill="hold">
                            <p:stCondLst>
                              <p:cond delay="3149"/>
                            </p:stCondLst>
                            <p:childTnLst>
                              <p:par>
                                <p:cTn id="33" presetID="22" presetClass="entr" presetSubtype="4" fill="hold" nodeType="after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down)">
                                      <p:cBhvr>
                                        <p:cTn id="35" dur="500"/>
                                        <p:tgtEl>
                                          <p:spTgt spid="13">
                                            <p:txEl>
                                              <p:pRg st="1" end="1"/>
                                            </p:txEl>
                                          </p:spTgt>
                                        </p:tgtEl>
                                      </p:cBhvr>
                                    </p:animEffect>
                                  </p:childTnLst>
                                </p:cTn>
                              </p:par>
                            </p:childTnLst>
                          </p:cTn>
                        </p:par>
                        <p:par>
                          <p:cTn id="36" fill="hold">
                            <p:stCondLst>
                              <p:cond delay="3649"/>
                            </p:stCondLst>
                            <p:childTnLst>
                              <p:par>
                                <p:cTn id="37" presetID="22" presetClass="entr" presetSubtype="4" fill="hold" nodeType="after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wipe(down)">
                                      <p:cBhvr>
                                        <p:cTn id="39" dur="500"/>
                                        <p:tgtEl>
                                          <p:spTgt spid="13">
                                            <p:txEl>
                                              <p:pRg st="2" end="2"/>
                                            </p:txEl>
                                          </p:spTgt>
                                        </p:tgtEl>
                                      </p:cBhvr>
                                    </p:animEffect>
                                  </p:childTnLst>
                                </p:cTn>
                              </p:par>
                            </p:childTnLst>
                          </p:cTn>
                        </p:par>
                        <p:par>
                          <p:cTn id="40" fill="hold">
                            <p:stCondLst>
                              <p:cond delay="4149"/>
                            </p:stCondLst>
                            <p:childTnLst>
                              <p:par>
                                <p:cTn id="41" presetID="22" presetClass="entr" presetSubtype="4" fill="hold" nodeType="after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wipe(down)">
                                      <p:cBhvr>
                                        <p:cTn id="43" dur="500"/>
                                        <p:tgtEl>
                                          <p:spTgt spid="13">
                                            <p:txEl>
                                              <p:pRg st="3" end="3"/>
                                            </p:txEl>
                                          </p:spTgt>
                                        </p:tgtEl>
                                      </p:cBhvr>
                                    </p:animEffect>
                                  </p:childTnLst>
                                </p:cTn>
                              </p:par>
                            </p:childTnLst>
                          </p:cTn>
                        </p:par>
                        <p:par>
                          <p:cTn id="44" fill="hold">
                            <p:stCondLst>
                              <p:cond delay="4649"/>
                            </p:stCondLst>
                            <p:childTnLst>
                              <p:par>
                                <p:cTn id="45" presetID="22" presetClass="entr" presetSubtype="4" fill="hold"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wipe(down)">
                                      <p:cBhvr>
                                        <p:cTn id="4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94654" y="2528447"/>
            <a:ext cx="917607" cy="2790792"/>
            <a:chOff x="1341886" y="1947422"/>
            <a:chExt cx="917607" cy="2790792"/>
          </a:xfrm>
        </p:grpSpPr>
        <p:sp>
          <p:nvSpPr>
            <p:cNvPr id="4" name="文本框 3"/>
            <p:cNvSpPr txBox="1"/>
            <p:nvPr/>
          </p:nvSpPr>
          <p:spPr>
            <a:xfrm>
              <a:off x="1479941" y="1947422"/>
              <a:ext cx="574217" cy="523220"/>
            </a:xfrm>
            <a:prstGeom prst="rect">
              <a:avLst/>
            </a:prstGeom>
            <a:noFill/>
            <a:ln w="3175">
              <a:solidFill>
                <a:schemeClr val="tx1"/>
              </a:solidFill>
            </a:ln>
          </p:spPr>
          <p:txBody>
            <a:bodyPr wrap="square" rtlCol="0" anchor="ctr" anchorCtr="1">
              <a:spAutoFit/>
            </a:bodyPr>
            <a:lstStyle/>
            <a:p>
              <a:pPr algn="ctr"/>
              <a:r>
                <a:rPr lang="zh-CN" altLang="en-US" sz="2800" dirty="0">
                  <a:latin typeface="隶书" panose="02010509060101010101" pitchFamily="49" charset="-122"/>
                  <a:ea typeface="隶书" panose="02010509060101010101" pitchFamily="49" charset="-122"/>
                </a:rPr>
                <a:t>壹</a:t>
              </a:r>
            </a:p>
          </p:txBody>
        </p:sp>
        <p:sp>
          <p:nvSpPr>
            <p:cNvPr id="5" name="文本框 30"/>
            <p:cNvSpPr txBox="1"/>
            <p:nvPr/>
          </p:nvSpPr>
          <p:spPr>
            <a:xfrm>
              <a:off x="1767050" y="2708910"/>
              <a:ext cx="492443" cy="2029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a:latin typeface="隶书" panose="02010509060101010101" pitchFamily="49" charset="-122"/>
                  <a:ea typeface="隶书" panose="02010509060101010101" pitchFamily="49" charset="-122"/>
                </a:rPr>
                <a:t>点击添加标题</a:t>
              </a:r>
            </a:p>
          </p:txBody>
        </p:sp>
        <p:sp>
          <p:nvSpPr>
            <p:cNvPr id="6" name="Rectangle 23"/>
            <p:cNvSpPr/>
            <p:nvPr/>
          </p:nvSpPr>
          <p:spPr>
            <a:xfrm>
              <a:off x="1341886" y="2727960"/>
              <a:ext cx="507831" cy="1917221"/>
            </a:xfrm>
            <a:prstGeom prst="rect">
              <a:avLst/>
            </a:prstGeom>
          </p:spPr>
          <p:txBody>
            <a:bodyPr vert="eaVert" wrap="square">
              <a:spAutoFit/>
            </a:bodyPr>
            <a:lstStyle/>
            <a:p>
              <a:pPr>
                <a:lnSpc>
                  <a:spcPct val="150000"/>
                </a:lnSpc>
                <a:defRPr/>
              </a:pPr>
              <a:r>
                <a:rPr lang="zh-CN" altLang="en-US" sz="700" noProof="1">
                  <a:latin typeface="隶书" panose="02010509060101010101" pitchFamily="49" charset="-122"/>
                  <a:ea typeface="隶书" panose="02010509060101010101" pitchFamily="49" charset="-122"/>
                  <a:cs typeface="+mn-ea"/>
                  <a:sym typeface="+mn-lt"/>
                </a:rPr>
                <a:t>点击添加文本信息点击添加文本信息点击添加文本信息</a:t>
              </a:r>
              <a:endParaRPr lang="en-US" altLang="zh-CN" sz="700" noProof="1">
                <a:latin typeface="隶书" panose="02010509060101010101" pitchFamily="49" charset="-122"/>
                <a:ea typeface="隶书" panose="02010509060101010101" pitchFamily="49" charset="-122"/>
                <a:cs typeface="+mn-ea"/>
                <a:sym typeface="+mn-lt"/>
              </a:endParaRPr>
            </a:p>
          </p:txBody>
        </p:sp>
      </p:grpSp>
      <p:grpSp>
        <p:nvGrpSpPr>
          <p:cNvPr id="8" name="组合 7"/>
          <p:cNvGrpSpPr/>
          <p:nvPr/>
        </p:nvGrpSpPr>
        <p:grpSpPr>
          <a:xfrm>
            <a:off x="2926703" y="2528447"/>
            <a:ext cx="917607" cy="2790792"/>
            <a:chOff x="1341886" y="1947422"/>
            <a:chExt cx="917607" cy="2790792"/>
          </a:xfrm>
        </p:grpSpPr>
        <p:sp>
          <p:nvSpPr>
            <p:cNvPr id="9" name="文本框 8"/>
            <p:cNvSpPr txBox="1"/>
            <p:nvPr/>
          </p:nvSpPr>
          <p:spPr>
            <a:xfrm>
              <a:off x="1479941" y="1947422"/>
              <a:ext cx="574217" cy="523220"/>
            </a:xfrm>
            <a:prstGeom prst="rect">
              <a:avLst/>
            </a:prstGeom>
            <a:noFill/>
            <a:ln w="3175">
              <a:solidFill>
                <a:schemeClr val="tx1"/>
              </a:solidFill>
            </a:ln>
          </p:spPr>
          <p:txBody>
            <a:bodyPr wrap="square" rtlCol="0" anchor="ctr" anchorCtr="1">
              <a:spAutoFit/>
            </a:bodyPr>
            <a:lstStyle/>
            <a:p>
              <a:pPr algn="ctr"/>
              <a:r>
                <a:rPr lang="zh-CN" altLang="en-US" sz="2800" dirty="0">
                  <a:latin typeface="隶书" panose="02010509060101010101" pitchFamily="49" charset="-122"/>
                  <a:ea typeface="隶书" panose="02010509060101010101" pitchFamily="49" charset="-122"/>
                </a:rPr>
                <a:t>贰</a:t>
              </a:r>
            </a:p>
          </p:txBody>
        </p:sp>
        <p:sp>
          <p:nvSpPr>
            <p:cNvPr id="10" name="文本框 30"/>
            <p:cNvSpPr txBox="1"/>
            <p:nvPr/>
          </p:nvSpPr>
          <p:spPr>
            <a:xfrm>
              <a:off x="1767050" y="2708910"/>
              <a:ext cx="492443" cy="2029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a:latin typeface="隶书" panose="02010509060101010101" pitchFamily="49" charset="-122"/>
                  <a:ea typeface="隶书" panose="02010509060101010101" pitchFamily="49" charset="-122"/>
                </a:rPr>
                <a:t>点击添加标题</a:t>
              </a:r>
            </a:p>
          </p:txBody>
        </p:sp>
        <p:sp>
          <p:nvSpPr>
            <p:cNvPr id="11" name="Rectangle 23"/>
            <p:cNvSpPr/>
            <p:nvPr/>
          </p:nvSpPr>
          <p:spPr>
            <a:xfrm>
              <a:off x="1341886" y="2727960"/>
              <a:ext cx="507831" cy="1917221"/>
            </a:xfrm>
            <a:prstGeom prst="rect">
              <a:avLst/>
            </a:prstGeom>
          </p:spPr>
          <p:txBody>
            <a:bodyPr vert="eaVert" wrap="square">
              <a:spAutoFit/>
            </a:bodyPr>
            <a:lstStyle/>
            <a:p>
              <a:pPr>
                <a:lnSpc>
                  <a:spcPct val="150000"/>
                </a:lnSpc>
                <a:defRPr/>
              </a:pPr>
              <a:r>
                <a:rPr lang="zh-CN" altLang="en-US" sz="700" noProof="1">
                  <a:latin typeface="隶书" panose="02010509060101010101" pitchFamily="49" charset="-122"/>
                  <a:ea typeface="隶书" panose="02010509060101010101" pitchFamily="49" charset="-122"/>
                  <a:cs typeface="+mn-ea"/>
                  <a:sym typeface="+mn-lt"/>
                </a:rPr>
                <a:t>点击添加文本信息点击添加文本信息点击添加文本信息</a:t>
              </a:r>
              <a:endParaRPr lang="en-US" altLang="zh-CN" sz="700" noProof="1">
                <a:latin typeface="隶书" panose="02010509060101010101" pitchFamily="49" charset="-122"/>
                <a:ea typeface="隶书" panose="02010509060101010101" pitchFamily="49" charset="-122"/>
                <a:cs typeface="+mn-ea"/>
                <a:sym typeface="+mn-lt"/>
              </a:endParaRPr>
            </a:p>
          </p:txBody>
        </p:sp>
      </p:grpSp>
      <p:grpSp>
        <p:nvGrpSpPr>
          <p:cNvPr id="12" name="组合 11"/>
          <p:cNvGrpSpPr/>
          <p:nvPr/>
        </p:nvGrpSpPr>
        <p:grpSpPr>
          <a:xfrm>
            <a:off x="7892675" y="2528447"/>
            <a:ext cx="917607" cy="2790792"/>
            <a:chOff x="1341886" y="1947422"/>
            <a:chExt cx="917607" cy="2790792"/>
          </a:xfrm>
        </p:grpSpPr>
        <p:sp>
          <p:nvSpPr>
            <p:cNvPr id="13" name="文本框 12"/>
            <p:cNvSpPr txBox="1"/>
            <p:nvPr/>
          </p:nvSpPr>
          <p:spPr>
            <a:xfrm>
              <a:off x="1479941" y="1947422"/>
              <a:ext cx="574217" cy="523220"/>
            </a:xfrm>
            <a:prstGeom prst="rect">
              <a:avLst/>
            </a:prstGeom>
            <a:noFill/>
            <a:ln w="3175">
              <a:solidFill>
                <a:schemeClr val="tx1"/>
              </a:solidFill>
            </a:ln>
          </p:spPr>
          <p:txBody>
            <a:bodyPr wrap="square" rtlCol="0" anchor="ctr" anchorCtr="1">
              <a:spAutoFit/>
            </a:bodyPr>
            <a:lstStyle/>
            <a:p>
              <a:pPr algn="ctr"/>
              <a:r>
                <a:rPr lang="zh-CN" altLang="en-US" sz="2800" dirty="0">
                  <a:latin typeface="隶书" panose="02010509060101010101" pitchFamily="49" charset="-122"/>
                  <a:ea typeface="隶书" panose="02010509060101010101" pitchFamily="49" charset="-122"/>
                </a:rPr>
                <a:t>叁</a:t>
              </a:r>
            </a:p>
          </p:txBody>
        </p:sp>
        <p:sp>
          <p:nvSpPr>
            <p:cNvPr id="14" name="文本框 30"/>
            <p:cNvSpPr txBox="1"/>
            <p:nvPr/>
          </p:nvSpPr>
          <p:spPr>
            <a:xfrm>
              <a:off x="1767050" y="2708910"/>
              <a:ext cx="492443" cy="2029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a:latin typeface="隶书" panose="02010509060101010101" pitchFamily="49" charset="-122"/>
                  <a:ea typeface="隶书" panose="02010509060101010101" pitchFamily="49" charset="-122"/>
                </a:rPr>
                <a:t>点击添加标题</a:t>
              </a:r>
            </a:p>
          </p:txBody>
        </p:sp>
        <p:sp>
          <p:nvSpPr>
            <p:cNvPr id="15" name="Rectangle 23"/>
            <p:cNvSpPr/>
            <p:nvPr/>
          </p:nvSpPr>
          <p:spPr>
            <a:xfrm>
              <a:off x="1341886" y="2727960"/>
              <a:ext cx="507831" cy="1917221"/>
            </a:xfrm>
            <a:prstGeom prst="rect">
              <a:avLst/>
            </a:prstGeom>
          </p:spPr>
          <p:txBody>
            <a:bodyPr vert="eaVert" wrap="square">
              <a:spAutoFit/>
            </a:bodyPr>
            <a:lstStyle/>
            <a:p>
              <a:pPr>
                <a:lnSpc>
                  <a:spcPct val="150000"/>
                </a:lnSpc>
                <a:defRPr/>
              </a:pPr>
              <a:r>
                <a:rPr lang="zh-CN" altLang="en-US" sz="700" noProof="1">
                  <a:latin typeface="隶书" panose="02010509060101010101" pitchFamily="49" charset="-122"/>
                  <a:ea typeface="隶书" panose="02010509060101010101" pitchFamily="49" charset="-122"/>
                  <a:cs typeface="+mn-ea"/>
                  <a:sym typeface="+mn-lt"/>
                </a:rPr>
                <a:t>点击添加文本信息点击添加文本信息点击添加文本信息</a:t>
              </a:r>
              <a:endParaRPr lang="en-US" altLang="zh-CN" sz="700" noProof="1">
                <a:latin typeface="隶书" panose="02010509060101010101" pitchFamily="49" charset="-122"/>
                <a:ea typeface="隶书" panose="02010509060101010101" pitchFamily="49" charset="-122"/>
                <a:cs typeface="+mn-ea"/>
                <a:sym typeface="+mn-lt"/>
              </a:endParaRPr>
            </a:p>
          </p:txBody>
        </p:sp>
      </p:grpSp>
      <p:grpSp>
        <p:nvGrpSpPr>
          <p:cNvPr id="16" name="组合 15"/>
          <p:cNvGrpSpPr/>
          <p:nvPr/>
        </p:nvGrpSpPr>
        <p:grpSpPr>
          <a:xfrm>
            <a:off x="9724723" y="2516894"/>
            <a:ext cx="917607" cy="2790792"/>
            <a:chOff x="1341886" y="1947422"/>
            <a:chExt cx="917607" cy="2790792"/>
          </a:xfrm>
        </p:grpSpPr>
        <p:sp>
          <p:nvSpPr>
            <p:cNvPr id="17" name="文本框 16"/>
            <p:cNvSpPr txBox="1"/>
            <p:nvPr/>
          </p:nvSpPr>
          <p:spPr>
            <a:xfrm>
              <a:off x="1479941" y="1947422"/>
              <a:ext cx="574217" cy="523220"/>
            </a:xfrm>
            <a:prstGeom prst="rect">
              <a:avLst/>
            </a:prstGeom>
            <a:noFill/>
            <a:ln w="3175">
              <a:solidFill>
                <a:schemeClr val="tx1"/>
              </a:solidFill>
            </a:ln>
          </p:spPr>
          <p:txBody>
            <a:bodyPr wrap="square" rtlCol="0" anchor="ctr" anchorCtr="1">
              <a:spAutoFit/>
            </a:bodyPr>
            <a:lstStyle/>
            <a:p>
              <a:pPr algn="ctr"/>
              <a:r>
                <a:rPr lang="zh-CN" altLang="en-US" sz="2800" dirty="0">
                  <a:latin typeface="隶书" panose="02010509060101010101" pitchFamily="49" charset="-122"/>
                  <a:ea typeface="隶书" panose="02010509060101010101" pitchFamily="49" charset="-122"/>
                </a:rPr>
                <a:t>肆</a:t>
              </a:r>
            </a:p>
          </p:txBody>
        </p:sp>
        <p:sp>
          <p:nvSpPr>
            <p:cNvPr id="18" name="文本框 30"/>
            <p:cNvSpPr txBox="1"/>
            <p:nvPr/>
          </p:nvSpPr>
          <p:spPr>
            <a:xfrm>
              <a:off x="1767050" y="2708910"/>
              <a:ext cx="492443" cy="2029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a:latin typeface="隶书" panose="02010509060101010101" pitchFamily="49" charset="-122"/>
                  <a:ea typeface="隶书" panose="02010509060101010101" pitchFamily="49" charset="-122"/>
                </a:rPr>
                <a:t>点击添加标题</a:t>
              </a:r>
            </a:p>
          </p:txBody>
        </p:sp>
        <p:sp>
          <p:nvSpPr>
            <p:cNvPr id="19" name="Rectangle 23"/>
            <p:cNvSpPr/>
            <p:nvPr/>
          </p:nvSpPr>
          <p:spPr>
            <a:xfrm>
              <a:off x="1341886" y="2727960"/>
              <a:ext cx="507831" cy="1917221"/>
            </a:xfrm>
            <a:prstGeom prst="rect">
              <a:avLst/>
            </a:prstGeom>
          </p:spPr>
          <p:txBody>
            <a:bodyPr vert="eaVert" wrap="square">
              <a:spAutoFit/>
            </a:bodyPr>
            <a:lstStyle/>
            <a:p>
              <a:pPr>
                <a:lnSpc>
                  <a:spcPct val="150000"/>
                </a:lnSpc>
                <a:defRPr/>
              </a:pPr>
              <a:r>
                <a:rPr lang="zh-CN" altLang="en-US" sz="700" noProof="1">
                  <a:latin typeface="隶书" panose="02010509060101010101" pitchFamily="49" charset="-122"/>
                  <a:ea typeface="隶书" panose="02010509060101010101" pitchFamily="49" charset="-122"/>
                  <a:cs typeface="+mn-ea"/>
                  <a:sym typeface="+mn-lt"/>
                </a:rPr>
                <a:t>点击添加文本信息点击添加文本信息点击添加文本信息</a:t>
              </a:r>
              <a:endParaRPr lang="en-US" altLang="zh-CN" sz="700" noProof="1">
                <a:latin typeface="隶书" panose="02010509060101010101" pitchFamily="49" charset="-122"/>
                <a:ea typeface="隶书" panose="02010509060101010101" pitchFamily="49" charset="-122"/>
                <a:cs typeface="+mn-ea"/>
                <a:sym typeface="+mn-lt"/>
              </a:endParaRPr>
            </a:p>
          </p:txBody>
        </p:sp>
      </p:grpSp>
      <p:grpSp>
        <p:nvGrpSpPr>
          <p:cNvPr id="3" name="组合 2"/>
          <p:cNvGrpSpPr/>
          <p:nvPr/>
        </p:nvGrpSpPr>
        <p:grpSpPr>
          <a:xfrm>
            <a:off x="4671520" y="2240872"/>
            <a:ext cx="2219481" cy="1621590"/>
            <a:chOff x="3413495" y="341398"/>
            <a:chExt cx="2219481" cy="1621590"/>
          </a:xfrm>
        </p:grpSpPr>
        <p:grpSp>
          <p:nvGrpSpPr>
            <p:cNvPr id="21" name="组合 20"/>
            <p:cNvGrpSpPr/>
            <p:nvPr/>
          </p:nvGrpSpPr>
          <p:grpSpPr>
            <a:xfrm>
              <a:off x="3413495" y="341398"/>
              <a:ext cx="2219481" cy="1621590"/>
              <a:chOff x="3111268" y="1662019"/>
              <a:chExt cx="4574673" cy="3342333"/>
            </a:xfrm>
          </p:grpSpPr>
          <p:sp>
            <p:nvSpPr>
              <p:cNvPr id="24" name="椭圆 23"/>
              <p:cNvSpPr/>
              <p:nvPr/>
            </p:nvSpPr>
            <p:spPr>
              <a:xfrm>
                <a:off x="4535237" y="1853648"/>
                <a:ext cx="3150704" cy="315070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268" y="1662019"/>
                <a:ext cx="2984732" cy="2984732"/>
              </a:xfrm>
              <a:prstGeom prst="rect">
                <a:avLst/>
              </a:prstGeom>
            </p:spPr>
          </p:pic>
        </p:grpSp>
        <p:sp>
          <p:nvSpPr>
            <p:cNvPr id="22" name="文本框 29"/>
            <p:cNvSpPr txBox="1">
              <a:spLocks noChangeArrowheads="1"/>
            </p:cNvSpPr>
            <p:nvPr/>
          </p:nvSpPr>
          <p:spPr bwMode="auto">
            <a:xfrm>
              <a:off x="4476625" y="686922"/>
              <a:ext cx="738664" cy="11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r>
                <a:rPr lang="zh-CN" altLang="en-US" sz="3600" b="1" dirty="0">
                  <a:latin typeface="隶书" panose="02010509060101010101" pitchFamily="49" charset="-122"/>
                  <a:ea typeface="隶书" panose="02010509060101010101" pitchFamily="49"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添加标题</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14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149"/>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97273" y="1483788"/>
            <a:ext cx="2658534" cy="990590"/>
            <a:chOff x="2963333" y="2790632"/>
            <a:chExt cx="2658534" cy="99059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3068700"/>
              <a:ext cx="1042330" cy="712522"/>
            </a:xfrm>
            <a:prstGeom prst="rect">
              <a:avLst/>
            </a:prstGeom>
          </p:spPr>
        </p:pic>
        <p:sp>
          <p:nvSpPr>
            <p:cNvPr id="9" name="文本框 8"/>
            <p:cNvSpPr txBox="1"/>
            <p:nvPr/>
          </p:nvSpPr>
          <p:spPr>
            <a:xfrm>
              <a:off x="3280306" y="3153065"/>
              <a:ext cx="2341561" cy="461665"/>
            </a:xfrm>
            <a:prstGeom prst="rect">
              <a:avLst/>
            </a:prstGeom>
            <a:noFill/>
          </p:spPr>
          <p:txBody>
            <a:bodyPr vert="horz" wrap="square" rtlCol="0">
              <a:spAutoFit/>
            </a:bodyPr>
            <a:lstStyle/>
            <a:p>
              <a:pPr algn="dist"/>
              <a:r>
                <a:rPr lang="zh-CN" altLang="en-US" sz="2400" b="1" spc="300" dirty="0">
                  <a:solidFill>
                    <a:schemeClr val="bg1"/>
                  </a:solidFill>
                  <a:latin typeface="文悦古典明朝体 (非商业使用) W5" pitchFamily="50" charset="-122"/>
                  <a:ea typeface="文悦古典明朝体 (非商业使用) W5" pitchFamily="50" charset="-122"/>
                  <a:cs typeface="+mn-ea"/>
                  <a:sym typeface="+mn-lt"/>
                </a:rPr>
                <a:t>添</a:t>
              </a:r>
              <a:r>
                <a:rPr lang="zh-CN" altLang="en-US" sz="2400" b="1" spc="300" dirty="0">
                  <a:latin typeface="文悦古典明朝体 (非商业使用) W5" pitchFamily="50" charset="-122"/>
                  <a:ea typeface="文悦古典明朝体 (非商业使用) W5" pitchFamily="50" charset="-122"/>
                  <a:cs typeface="+mn-ea"/>
                  <a:sym typeface="+mn-lt"/>
                </a:rPr>
                <a:t>加标题</a:t>
              </a:r>
              <a:endParaRPr lang="zh-CN" altLang="zh-CN" sz="2400" b="1" spc="300" dirty="0">
                <a:latin typeface="文悦古典明朝体 (非商业使用) W5" pitchFamily="50" charset="-122"/>
                <a:ea typeface="文悦古典明朝体 (非商业使用) W5" pitchFamily="50" charset="-122"/>
                <a:cs typeface="+mn-ea"/>
                <a:sym typeface="+mn-lt"/>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461" y="2790632"/>
              <a:ext cx="706202" cy="556135"/>
            </a:xfrm>
            <a:prstGeom prst="rect">
              <a:avLst/>
            </a:prstGeom>
          </p:spPr>
        </p:pic>
      </p:grpSp>
      <p:sp>
        <p:nvSpPr>
          <p:cNvPr id="11" name="文本框 10"/>
          <p:cNvSpPr txBox="1"/>
          <p:nvPr/>
        </p:nvSpPr>
        <p:spPr>
          <a:xfrm>
            <a:off x="1671965" y="3552824"/>
            <a:ext cx="5186035" cy="1238251"/>
          </a:xfrm>
          <a:prstGeom prst="rect">
            <a:avLst/>
          </a:prstGeom>
          <a:noFill/>
        </p:spPr>
        <p:txBody>
          <a:bodyPr vert="eaVert" wrap="square" rtlCol="0">
            <a:spAutoFit/>
          </a:bodyPr>
          <a:lstStyle/>
          <a:p>
            <a:pPr>
              <a:lnSpc>
                <a:spcPct val="250000"/>
              </a:lnSpc>
            </a:pPr>
            <a:r>
              <a:rPr lang="zh-CN" altLang="en-US" sz="1000" dirty="0">
                <a:latin typeface="隶书" panose="02010509060101010101" pitchFamily="49" charset="-122"/>
                <a:ea typeface="隶书" panose="02010509060101010101" pitchFamily="49" charset="-122"/>
              </a:rPr>
              <a:t>单击此处添加段落文本单击此处添加段落文本单击此处添加段落文本单击此处添加段落文单击此处添加段落文单击此处添加段落文单击此处添加段落文本单击此处添加段落文本单击此处添加段落文本单击此处添加段落文单击此处添加段落文单击此处添加段落文 </a:t>
            </a:r>
            <a:endParaRPr lang="en-US" altLang="zh-CN" sz="1000" dirty="0">
              <a:latin typeface="隶书" panose="02010509060101010101" pitchFamily="49" charset="-122"/>
              <a:ea typeface="隶书" panose="02010509060101010101" pitchFamily="49"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175" y="2077053"/>
            <a:ext cx="2984732" cy="29847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5465391" y="1835277"/>
            <a:ext cx="0" cy="3113118"/>
          </a:xfrm>
          <a:prstGeom prst="line">
            <a:avLst/>
          </a:prstGeom>
        </p:spPr>
        <p:style>
          <a:lnRef idx="1">
            <a:schemeClr val="dk1"/>
          </a:lnRef>
          <a:fillRef idx="0">
            <a:schemeClr val="dk1"/>
          </a:fillRef>
          <a:effectRef idx="0">
            <a:schemeClr val="dk1"/>
          </a:effectRef>
          <a:fontRef idx="minor">
            <a:schemeClr val="tx1"/>
          </a:fontRef>
        </p:style>
      </p:cxnSp>
      <p:grpSp>
        <p:nvGrpSpPr>
          <p:cNvPr id="26" name="组合 25"/>
          <p:cNvGrpSpPr/>
          <p:nvPr/>
        </p:nvGrpSpPr>
        <p:grpSpPr>
          <a:xfrm>
            <a:off x="6365639" y="2097897"/>
            <a:ext cx="4336394" cy="1119287"/>
            <a:chOff x="1669058" y="1579507"/>
            <a:chExt cx="4336394" cy="1119287"/>
          </a:xfrm>
        </p:grpSpPr>
        <p:sp>
          <p:nvSpPr>
            <p:cNvPr id="27" name="文本框 26"/>
            <p:cNvSpPr txBox="1">
              <a:spLocks noChangeArrowheads="1"/>
            </p:cNvSpPr>
            <p:nvPr/>
          </p:nvSpPr>
          <p:spPr bwMode="auto">
            <a:xfrm>
              <a:off x="1669058" y="1579507"/>
              <a:ext cx="3647152" cy="11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nSpc>
                  <a:spcPct val="250000"/>
                </a:lnSpc>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a:t>
              </a:r>
              <a:endParaRPr lang="zh-CN" altLang="en-US" sz="1000" dirty="0">
                <a:latin typeface="楷体" panose="02010609060101010101" pitchFamily="49" charset="-122"/>
                <a:ea typeface="楷体" panose="02010609060101010101" pitchFamily="49" charset="-122"/>
              </a:endParaRPr>
            </a:p>
          </p:txBody>
        </p:sp>
        <p:sp>
          <p:nvSpPr>
            <p:cNvPr id="28" name="文本框 27"/>
            <p:cNvSpPr txBox="1"/>
            <p:nvPr/>
          </p:nvSpPr>
          <p:spPr>
            <a:xfrm>
              <a:off x="5316210" y="1899732"/>
              <a:ext cx="689242" cy="461665"/>
            </a:xfrm>
            <a:prstGeom prst="rect">
              <a:avLst/>
            </a:prstGeom>
            <a:noFill/>
          </p:spPr>
          <p:txBody>
            <a:bodyPr wrap="square" rtlCol="0">
              <a:spAutoFit/>
            </a:bodyPr>
            <a:lstStyle/>
            <a:p>
              <a:pPr algn="ctr"/>
              <a:r>
                <a:rPr lang="en-US" altLang="zh-CN" sz="2400" b="1" dirty="0">
                  <a:latin typeface="楷体" panose="02010609060101010101" pitchFamily="49" charset="-122"/>
                  <a:ea typeface="楷体" panose="02010609060101010101" pitchFamily="49" charset="-122"/>
                </a:rPr>
                <a:t>01</a:t>
              </a:r>
              <a:endParaRPr lang="zh-CN" altLang="en-US" sz="2400" b="1" dirty="0">
                <a:latin typeface="楷体" panose="02010609060101010101" pitchFamily="49" charset="-122"/>
                <a:ea typeface="楷体" panose="02010609060101010101" pitchFamily="49" charset="-122"/>
              </a:endParaRPr>
            </a:p>
          </p:txBody>
        </p:sp>
      </p:grpSp>
      <p:grpSp>
        <p:nvGrpSpPr>
          <p:cNvPr id="29" name="组合 28"/>
          <p:cNvGrpSpPr/>
          <p:nvPr/>
        </p:nvGrpSpPr>
        <p:grpSpPr>
          <a:xfrm>
            <a:off x="6365639" y="4056598"/>
            <a:ext cx="4336394" cy="1119287"/>
            <a:chOff x="1669058" y="1579507"/>
            <a:chExt cx="4336394" cy="1119287"/>
          </a:xfrm>
        </p:grpSpPr>
        <p:sp>
          <p:nvSpPr>
            <p:cNvPr id="30" name="文本框 29"/>
            <p:cNvSpPr txBox="1">
              <a:spLocks noChangeArrowheads="1"/>
            </p:cNvSpPr>
            <p:nvPr/>
          </p:nvSpPr>
          <p:spPr bwMode="auto">
            <a:xfrm>
              <a:off x="1669058" y="1579507"/>
              <a:ext cx="3647152" cy="11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a:lnSpc>
                  <a:spcPct val="250000"/>
                </a:lnSpc>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a:t>
              </a:r>
              <a:endParaRPr lang="zh-CN" altLang="en-US" sz="1000" dirty="0">
                <a:latin typeface="楷体" panose="02010609060101010101" pitchFamily="49" charset="-122"/>
                <a:ea typeface="楷体" panose="02010609060101010101" pitchFamily="49" charset="-122"/>
              </a:endParaRPr>
            </a:p>
          </p:txBody>
        </p:sp>
        <p:sp>
          <p:nvSpPr>
            <p:cNvPr id="31" name="文本框 30"/>
            <p:cNvSpPr txBox="1"/>
            <p:nvPr/>
          </p:nvSpPr>
          <p:spPr>
            <a:xfrm>
              <a:off x="5316210" y="1899732"/>
              <a:ext cx="689242" cy="461665"/>
            </a:xfrm>
            <a:prstGeom prst="rect">
              <a:avLst/>
            </a:prstGeom>
            <a:noFill/>
          </p:spPr>
          <p:txBody>
            <a:bodyPr wrap="square" rtlCol="0">
              <a:spAutoFit/>
            </a:bodyPr>
            <a:lstStyle/>
            <a:p>
              <a:pPr algn="ctr"/>
              <a:r>
                <a:rPr lang="en-US" altLang="zh-CN" sz="2400" b="1" dirty="0">
                  <a:latin typeface="楷体" panose="02010609060101010101" pitchFamily="49" charset="-122"/>
                  <a:ea typeface="楷体" panose="02010609060101010101" pitchFamily="49" charset="-122"/>
                </a:rPr>
                <a:t>02</a:t>
              </a:r>
              <a:endParaRPr lang="zh-CN" altLang="en-US" sz="2400" b="1" dirty="0">
                <a:latin typeface="楷体" panose="02010609060101010101" pitchFamily="49" charset="-122"/>
                <a:ea typeface="楷体" panose="02010609060101010101" pitchFamily="49" charset="-122"/>
              </a:endParaRPr>
            </a:p>
          </p:txBody>
        </p:sp>
      </p:grpSp>
      <p:grpSp>
        <p:nvGrpSpPr>
          <p:cNvPr id="2" name="组合 1"/>
          <p:cNvGrpSpPr/>
          <p:nvPr/>
        </p:nvGrpSpPr>
        <p:grpSpPr>
          <a:xfrm>
            <a:off x="1080337" y="2271770"/>
            <a:ext cx="3461726" cy="2904115"/>
            <a:chOff x="354622" y="2155656"/>
            <a:chExt cx="3461726" cy="2904115"/>
          </a:xfrm>
        </p:grpSpPr>
        <p:grpSp>
          <p:nvGrpSpPr>
            <p:cNvPr id="15" name="组合 14"/>
            <p:cNvGrpSpPr/>
            <p:nvPr/>
          </p:nvGrpSpPr>
          <p:grpSpPr>
            <a:xfrm>
              <a:off x="354622" y="2155656"/>
              <a:ext cx="3461726" cy="2904115"/>
              <a:chOff x="596509" y="2170831"/>
              <a:chExt cx="3461726" cy="2904115"/>
            </a:xfrm>
          </p:grpSpPr>
          <p:sp>
            <p:nvSpPr>
              <p:cNvPr id="16" name="椭圆 15"/>
              <p:cNvSpPr/>
              <p:nvPr/>
            </p:nvSpPr>
            <p:spPr>
              <a:xfrm>
                <a:off x="1381610" y="2170831"/>
                <a:ext cx="2676625" cy="2676625"/>
              </a:xfrm>
              <a:prstGeom prst="ellipse">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09" y="2375363"/>
                <a:ext cx="2439382" cy="2699583"/>
              </a:xfrm>
              <a:prstGeom prst="rect">
                <a:avLst/>
              </a:prstGeom>
            </p:spPr>
          </p:pic>
        </p:grpSp>
        <p:sp>
          <p:nvSpPr>
            <p:cNvPr id="18" name="文本框 17"/>
            <p:cNvSpPr txBox="1"/>
            <p:nvPr/>
          </p:nvSpPr>
          <p:spPr>
            <a:xfrm>
              <a:off x="1878247" y="2606665"/>
              <a:ext cx="1426929" cy="1333819"/>
            </a:xfrm>
            <a:prstGeom prst="rect">
              <a:avLst/>
            </a:prstGeom>
            <a:noFill/>
          </p:spPr>
          <p:txBody>
            <a:bodyPr vert="wordArtVertRtl" wrap="square" rtlCol="0" anchor="ctr">
              <a:spAutoFit/>
            </a:bodyPr>
            <a:lstStyle/>
            <a:p>
              <a:pPr algn="dist"/>
              <a:r>
                <a:rPr lang="zh-CN" altLang="en-US" sz="4000" b="1" dirty="0">
                  <a:latin typeface="隶书" panose="02010509060101010101" pitchFamily="49" charset="-122"/>
                  <a:ea typeface="隶书" panose="02010509060101010101" pitchFamily="49"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66781" y="2016966"/>
            <a:ext cx="2258438" cy="3215027"/>
            <a:chOff x="1803400" y="2182066"/>
            <a:chExt cx="2258438" cy="3215027"/>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400" y="2182066"/>
              <a:ext cx="2258438" cy="1823242"/>
            </a:xfrm>
            <a:prstGeom prst="rect">
              <a:avLst/>
            </a:prstGeom>
          </p:spPr>
        </p:pic>
        <p:grpSp>
          <p:nvGrpSpPr>
            <p:cNvPr id="3" name="组合 2"/>
            <p:cNvGrpSpPr/>
            <p:nvPr/>
          </p:nvGrpSpPr>
          <p:grpSpPr>
            <a:xfrm>
              <a:off x="1803400" y="3975100"/>
              <a:ext cx="2258438" cy="1421993"/>
              <a:chOff x="1057772" y="3841096"/>
              <a:chExt cx="2155296" cy="1421993"/>
            </a:xfrm>
          </p:grpSpPr>
          <p:sp>
            <p:nvSpPr>
              <p:cNvPr id="4" name="PA_库_文本框 5"/>
              <p:cNvSpPr txBox="1"/>
              <p:nvPr>
                <p:custDataLst>
                  <p:tags r:id="rId3"/>
                </p:custDataLst>
              </p:nvPr>
            </p:nvSpPr>
            <p:spPr>
              <a:xfrm>
                <a:off x="1337266" y="384109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5" name="矩形 39"/>
              <p:cNvSpPr>
                <a:spLocks noChangeArrowheads="1"/>
              </p:cNvSpPr>
              <p:nvPr/>
            </p:nvSpPr>
            <p:spPr bwMode="auto">
              <a:xfrm>
                <a:off x="1057772" y="4302761"/>
                <a:ext cx="2155296"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grpSp>
        <p:sp>
          <p:nvSpPr>
            <p:cNvPr id="6" name="矩形 5"/>
            <p:cNvSpPr/>
            <p:nvPr/>
          </p:nvSpPr>
          <p:spPr>
            <a:xfrm>
              <a:off x="2723267" y="2830106"/>
              <a:ext cx="418704" cy="369332"/>
            </a:xfrm>
            <a:prstGeom prst="rect">
              <a:avLst/>
            </a:prstGeom>
          </p:spPr>
          <p:txBody>
            <a:bodyPr wrap="none">
              <a:spAutoFit/>
            </a:bodyPr>
            <a:lstStyle/>
            <a:p>
              <a:pPr algn="ctr"/>
              <a:r>
                <a:rPr lang="en-US" altLang="zh-CN" b="1" dirty="0">
                  <a:latin typeface="楷体" panose="02010609060101010101" pitchFamily="49" charset="-122"/>
                  <a:ea typeface="楷体" panose="02010609060101010101" pitchFamily="49" charset="-122"/>
                  <a:cs typeface="Aparajita" panose="020B0604020202020204" pitchFamily="34" charset="0"/>
                </a:rPr>
                <a:t>02</a:t>
              </a:r>
              <a:endParaRPr lang="id-ID" altLang="zh-CN" b="1" dirty="0">
                <a:latin typeface="楷体" panose="02010609060101010101" pitchFamily="49" charset="-122"/>
                <a:ea typeface="楷体" panose="02010609060101010101" pitchFamily="49" charset="-122"/>
                <a:cs typeface="Aparajita" panose="020B0604020202020204" pitchFamily="34" charset="0"/>
              </a:endParaRPr>
            </a:p>
          </p:txBody>
        </p:sp>
      </p:grpSp>
      <p:grpSp>
        <p:nvGrpSpPr>
          <p:cNvPr id="8" name="组合 7"/>
          <p:cNvGrpSpPr/>
          <p:nvPr/>
        </p:nvGrpSpPr>
        <p:grpSpPr>
          <a:xfrm>
            <a:off x="1558199" y="2016966"/>
            <a:ext cx="2258438" cy="3215027"/>
            <a:chOff x="1803400" y="2182066"/>
            <a:chExt cx="2258438" cy="3215027"/>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400" y="2182066"/>
              <a:ext cx="2258438" cy="1823242"/>
            </a:xfrm>
            <a:prstGeom prst="rect">
              <a:avLst/>
            </a:prstGeom>
          </p:spPr>
        </p:pic>
        <p:grpSp>
          <p:nvGrpSpPr>
            <p:cNvPr id="10" name="组合 9"/>
            <p:cNvGrpSpPr/>
            <p:nvPr/>
          </p:nvGrpSpPr>
          <p:grpSpPr>
            <a:xfrm>
              <a:off x="1803400" y="3975100"/>
              <a:ext cx="2258438" cy="1421993"/>
              <a:chOff x="1057772" y="3841096"/>
              <a:chExt cx="2155296" cy="1421993"/>
            </a:xfrm>
          </p:grpSpPr>
          <p:sp>
            <p:nvSpPr>
              <p:cNvPr id="12" name="PA_库_文本框 5"/>
              <p:cNvSpPr txBox="1"/>
              <p:nvPr>
                <p:custDataLst>
                  <p:tags r:id="rId2"/>
                </p:custDataLst>
              </p:nvPr>
            </p:nvSpPr>
            <p:spPr>
              <a:xfrm>
                <a:off x="1337266" y="384109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13" name="矩形 39"/>
              <p:cNvSpPr>
                <a:spLocks noChangeArrowheads="1"/>
              </p:cNvSpPr>
              <p:nvPr/>
            </p:nvSpPr>
            <p:spPr bwMode="auto">
              <a:xfrm>
                <a:off x="1057772" y="4302761"/>
                <a:ext cx="2155296"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grpSp>
        <p:sp>
          <p:nvSpPr>
            <p:cNvPr id="11" name="矩形 10"/>
            <p:cNvSpPr/>
            <p:nvPr/>
          </p:nvSpPr>
          <p:spPr>
            <a:xfrm>
              <a:off x="2723267" y="2830106"/>
              <a:ext cx="418704" cy="369332"/>
            </a:xfrm>
            <a:prstGeom prst="rect">
              <a:avLst/>
            </a:prstGeom>
          </p:spPr>
          <p:txBody>
            <a:bodyPr wrap="none">
              <a:spAutoFit/>
            </a:bodyPr>
            <a:lstStyle/>
            <a:p>
              <a:pPr algn="ctr"/>
              <a:r>
                <a:rPr lang="en-US" altLang="zh-CN" b="1" dirty="0">
                  <a:latin typeface="楷体" panose="02010609060101010101" pitchFamily="49" charset="-122"/>
                  <a:ea typeface="楷体" panose="02010609060101010101" pitchFamily="49" charset="-122"/>
                  <a:cs typeface="Aparajita" panose="020B0604020202020204" pitchFamily="34" charset="0"/>
                </a:rPr>
                <a:t>0</a:t>
              </a:r>
              <a:r>
                <a:rPr lang="id-ID" altLang="zh-CN" b="1" dirty="0">
                  <a:latin typeface="楷体" panose="02010609060101010101" pitchFamily="49" charset="-122"/>
                  <a:ea typeface="楷体" panose="02010609060101010101" pitchFamily="49" charset="-122"/>
                  <a:cs typeface="Aparajita" panose="020B0604020202020204" pitchFamily="34" charset="0"/>
                </a:rPr>
                <a:t>1</a:t>
              </a:r>
            </a:p>
          </p:txBody>
        </p:sp>
      </p:grpSp>
      <p:grpSp>
        <p:nvGrpSpPr>
          <p:cNvPr id="14" name="组合 13"/>
          <p:cNvGrpSpPr/>
          <p:nvPr/>
        </p:nvGrpSpPr>
        <p:grpSpPr>
          <a:xfrm>
            <a:off x="8375363" y="2016966"/>
            <a:ext cx="2258438" cy="3215027"/>
            <a:chOff x="1803400" y="2182066"/>
            <a:chExt cx="2258438" cy="3215027"/>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400" y="2182066"/>
              <a:ext cx="2258438" cy="1823242"/>
            </a:xfrm>
            <a:prstGeom prst="rect">
              <a:avLst/>
            </a:prstGeom>
          </p:spPr>
        </p:pic>
        <p:grpSp>
          <p:nvGrpSpPr>
            <p:cNvPr id="16" name="组合 15"/>
            <p:cNvGrpSpPr/>
            <p:nvPr/>
          </p:nvGrpSpPr>
          <p:grpSpPr>
            <a:xfrm>
              <a:off x="1803400" y="3975100"/>
              <a:ext cx="2258438" cy="1421993"/>
              <a:chOff x="1057772" y="3841096"/>
              <a:chExt cx="2155296" cy="1421993"/>
            </a:xfrm>
          </p:grpSpPr>
          <p:sp>
            <p:nvSpPr>
              <p:cNvPr id="18" name="PA_库_文本框 5"/>
              <p:cNvSpPr txBox="1"/>
              <p:nvPr>
                <p:custDataLst>
                  <p:tags r:id="rId1"/>
                </p:custDataLst>
              </p:nvPr>
            </p:nvSpPr>
            <p:spPr>
              <a:xfrm>
                <a:off x="1337266" y="384109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19" name="矩形 39"/>
              <p:cNvSpPr>
                <a:spLocks noChangeArrowheads="1"/>
              </p:cNvSpPr>
              <p:nvPr/>
            </p:nvSpPr>
            <p:spPr bwMode="auto">
              <a:xfrm>
                <a:off x="1057772" y="4302761"/>
                <a:ext cx="2155296"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a:t>
                </a:r>
              </a:p>
            </p:txBody>
          </p:sp>
        </p:grpSp>
        <p:sp>
          <p:nvSpPr>
            <p:cNvPr id="17" name="矩形 16"/>
            <p:cNvSpPr/>
            <p:nvPr/>
          </p:nvSpPr>
          <p:spPr>
            <a:xfrm>
              <a:off x="2723267" y="2830106"/>
              <a:ext cx="418704" cy="369332"/>
            </a:xfrm>
            <a:prstGeom prst="rect">
              <a:avLst/>
            </a:prstGeom>
          </p:spPr>
          <p:txBody>
            <a:bodyPr wrap="none">
              <a:spAutoFit/>
            </a:bodyPr>
            <a:lstStyle/>
            <a:p>
              <a:pPr algn="ctr"/>
              <a:r>
                <a:rPr lang="en-US" altLang="zh-CN" b="1" dirty="0">
                  <a:latin typeface="楷体" panose="02010609060101010101" pitchFamily="49" charset="-122"/>
                  <a:ea typeface="楷体" panose="02010609060101010101" pitchFamily="49" charset="-122"/>
                  <a:cs typeface="Aparajita" panose="020B0604020202020204" pitchFamily="34" charset="0"/>
                </a:rPr>
                <a:t>03</a:t>
              </a:r>
              <a:endParaRPr lang="id-ID" altLang="zh-CN" b="1" dirty="0">
                <a:latin typeface="楷体" panose="02010609060101010101" pitchFamily="49" charset="-122"/>
                <a:ea typeface="楷体" panose="02010609060101010101" pitchFamily="49" charset="-122"/>
                <a:cs typeface="Aparajita"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723" r="3614"/>
            <a:stretch>
              <a:fillRect/>
            </a:stretch>
          </p:blipFill>
          <p:spPr>
            <a:xfrm>
              <a:off x="0" y="0"/>
              <a:ext cx="12192000" cy="6858000"/>
            </a:xfrm>
            <a:prstGeom prst="rect">
              <a:avLst/>
            </a:prstGeom>
          </p:spPr>
        </p:pic>
        <p:sp>
          <p:nvSpPr>
            <p:cNvPr id="11" name="矩形 10"/>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42913" y="514350"/>
              <a:ext cx="11306174"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18861">
            <a:off x="2505098" y="-161903"/>
            <a:ext cx="7181805" cy="7181805"/>
          </a:xfrm>
          <a:prstGeom prst="rect">
            <a:avLst/>
          </a:prstGeom>
        </p:spPr>
      </p:pic>
      <p:sp>
        <p:nvSpPr>
          <p:cNvPr id="5" name="文本框 4"/>
          <p:cNvSpPr txBox="1"/>
          <p:nvPr/>
        </p:nvSpPr>
        <p:spPr>
          <a:xfrm>
            <a:off x="5279698" y="2249251"/>
            <a:ext cx="738664" cy="2415723"/>
          </a:xfrm>
          <a:prstGeom prst="rect">
            <a:avLst/>
          </a:prstGeom>
          <a:noFill/>
        </p:spPr>
        <p:txBody>
          <a:bodyPr vert="eaVert" wrap="square" rtlCol="0">
            <a:spAutoFit/>
          </a:bodyPr>
          <a:lstStyle/>
          <a:p>
            <a:pPr algn="dist"/>
            <a:r>
              <a:rPr lang="zh-CN" altLang="en-US" sz="3600" dirty="0">
                <a:latin typeface="文悦古典明朝体 (非商业使用) W5" pitchFamily="50" charset="-122"/>
                <a:ea typeface="文悦古典明朝体 (非商业使用) W5" pitchFamily="50" charset="-122"/>
                <a:cs typeface="+mn-ea"/>
                <a:sym typeface="+mn-lt"/>
              </a:rPr>
              <a:t>添加标题</a:t>
            </a:r>
          </a:p>
        </p:txBody>
      </p:sp>
      <p:sp>
        <p:nvSpPr>
          <p:cNvPr id="6" name="PA-文本框 42"/>
          <p:cNvSpPr txBox="1"/>
          <p:nvPr>
            <p:custDataLst>
              <p:tags r:id="rId1"/>
            </p:custDataLst>
          </p:nvPr>
        </p:nvSpPr>
        <p:spPr>
          <a:xfrm>
            <a:off x="6381172" y="2249252"/>
            <a:ext cx="369332" cy="2504466"/>
          </a:xfrm>
          <a:prstGeom prst="rect">
            <a:avLst/>
          </a:prstGeom>
          <a:noFill/>
        </p:spPr>
        <p:txBody>
          <a:bodyPr vert="eaVert" wrap="square" rtlCol="0">
            <a:spAutoFit/>
          </a:bodyPr>
          <a:lstStyle/>
          <a:p>
            <a:pPr algn="dist"/>
            <a:r>
              <a:rPr lang="en-US" altLang="zh-CN" sz="1200" spc="600" dirty="0">
                <a:latin typeface="文悦古典明朝体 (非商业使用) W5" pitchFamily="50" charset="-122"/>
                <a:ea typeface="文悦古典明朝体 (非商业使用) W5" pitchFamily="50" charset="-122"/>
                <a:cs typeface="+mn-ea"/>
                <a:sym typeface="GJJZhiYi-M12S" panose="03000509000000000000" pitchFamily="65" charset="-122"/>
              </a:rPr>
              <a:t>GUOFENG</a:t>
            </a:r>
            <a:endParaRPr lang="zh-CN" altLang="en-US" sz="1200" spc="600" dirty="0">
              <a:latin typeface="文悦古典明朝体 (非商业使用) W5" pitchFamily="50" charset="-122"/>
              <a:ea typeface="文悦古典明朝体 (非商业使用) W5" pitchFamily="50" charset="-122"/>
              <a:cs typeface="+mn-ea"/>
              <a:sym typeface="GJJZhiYi-M12S" panose="03000509000000000000" pitchFamily="65" charset="-122"/>
            </a:endParaRPr>
          </a:p>
        </p:txBody>
      </p:sp>
      <p:sp>
        <p:nvSpPr>
          <p:cNvPr id="7" name="矩形 6"/>
          <p:cNvSpPr/>
          <p:nvPr/>
        </p:nvSpPr>
        <p:spPr>
          <a:xfrm>
            <a:off x="6750504" y="2283725"/>
            <a:ext cx="692497" cy="2381250"/>
          </a:xfrm>
          <a:prstGeom prst="rect">
            <a:avLst/>
          </a:prstGeom>
        </p:spPr>
        <p:txBody>
          <a:bodyPr vert="eaVert" wrap="square">
            <a:spAutoFit/>
          </a:bodyPr>
          <a:lstStyle/>
          <a:p>
            <a:pPr>
              <a:lnSpc>
                <a:spcPct val="300000"/>
              </a:lnSpc>
              <a:spcBef>
                <a:spcPts val="290"/>
              </a:spcBef>
            </a:pPr>
            <a:r>
              <a:rPr lang="zh-CN" altLang="en-US" sz="600" dirty="0">
                <a:latin typeface="隶书" panose="02010509060101010101" pitchFamily="49" charset="-122"/>
                <a:ea typeface="隶书" panose="02010509060101010101" pitchFamily="49" charset="-122"/>
              </a:rPr>
              <a:t>添加文字内容添加文字内容添加文字内容添加文字内容添加文字内容添加文字内容添加文字内容</a:t>
            </a:r>
            <a:endParaRPr lang="en-US" altLang="zh-CN" sz="600" dirty="0">
              <a:latin typeface="隶书" panose="02010509060101010101" pitchFamily="49" charset="-122"/>
              <a:ea typeface="隶书" panose="02010509060101010101" pitchFamily="49" charset="-122"/>
            </a:endParaRPr>
          </a:p>
        </p:txBody>
      </p:sp>
      <p:cxnSp>
        <p:nvCxnSpPr>
          <p:cNvPr id="8" name="直接连接符 7"/>
          <p:cNvCxnSpPr/>
          <p:nvPr/>
        </p:nvCxnSpPr>
        <p:spPr>
          <a:xfrm>
            <a:off x="6173639" y="2282429"/>
            <a:ext cx="0" cy="238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149"/>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649"/>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149"/>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148435" y="1903017"/>
            <a:ext cx="8176665" cy="1114216"/>
            <a:chOff x="2580235" y="1890317"/>
            <a:chExt cx="8176665" cy="1114216"/>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235" y="2074907"/>
              <a:ext cx="1371626" cy="929626"/>
            </a:xfrm>
            <a:prstGeom prst="rect">
              <a:avLst/>
            </a:prstGeom>
          </p:spPr>
        </p:pic>
        <p:grpSp>
          <p:nvGrpSpPr>
            <p:cNvPr id="6" name="组合 5"/>
            <p:cNvGrpSpPr/>
            <p:nvPr/>
          </p:nvGrpSpPr>
          <p:grpSpPr>
            <a:xfrm>
              <a:off x="3824861" y="1890317"/>
              <a:ext cx="6932039" cy="1114216"/>
              <a:chOff x="1374953" y="3841096"/>
              <a:chExt cx="6615457" cy="1114216"/>
            </a:xfrm>
          </p:grpSpPr>
          <p:sp>
            <p:nvSpPr>
              <p:cNvPr id="7" name="PA_库_文本框 5"/>
              <p:cNvSpPr txBox="1"/>
              <p:nvPr>
                <p:custDataLst>
                  <p:tags r:id="rId2"/>
                </p:custDataLst>
              </p:nvPr>
            </p:nvSpPr>
            <p:spPr>
              <a:xfrm>
                <a:off x="1374953" y="384109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8" name="矩形 39"/>
              <p:cNvSpPr>
                <a:spLocks noChangeArrowheads="1"/>
              </p:cNvSpPr>
              <p:nvPr/>
            </p:nvSpPr>
            <p:spPr bwMode="auto">
              <a:xfrm>
                <a:off x="1374953" y="4302761"/>
                <a:ext cx="6615457" cy="6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单击此处添加段落文本单击此处添加段落文本单击此处添加段落文本单击此处添加段落文本单击此处添加段落文本单击此处添加段落文本单击此处添加段落文本单击此处添加段落文本</a:t>
                </a:r>
              </a:p>
            </p:txBody>
          </p:sp>
        </p:grpSp>
      </p:grpSp>
      <p:grpSp>
        <p:nvGrpSpPr>
          <p:cNvPr id="10" name="组合 9"/>
          <p:cNvGrpSpPr/>
          <p:nvPr/>
        </p:nvGrpSpPr>
        <p:grpSpPr>
          <a:xfrm>
            <a:off x="3393061" y="4341417"/>
            <a:ext cx="6932039" cy="1169551"/>
            <a:chOff x="2580235" y="1890317"/>
            <a:chExt cx="6932039" cy="1169551"/>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235" y="2074907"/>
              <a:ext cx="1371626" cy="929626"/>
            </a:xfrm>
            <a:prstGeom prst="rect">
              <a:avLst/>
            </a:prstGeom>
          </p:spPr>
        </p:pic>
        <p:grpSp>
          <p:nvGrpSpPr>
            <p:cNvPr id="12" name="组合 11"/>
            <p:cNvGrpSpPr/>
            <p:nvPr/>
          </p:nvGrpSpPr>
          <p:grpSpPr>
            <a:xfrm>
              <a:off x="3824861" y="1890317"/>
              <a:ext cx="5687413" cy="1169551"/>
              <a:chOff x="1374953" y="3841096"/>
              <a:chExt cx="5427672" cy="1169551"/>
            </a:xfrm>
          </p:grpSpPr>
          <p:sp>
            <p:nvSpPr>
              <p:cNvPr id="13" name="PA_库_文本框 5"/>
              <p:cNvSpPr txBox="1"/>
              <p:nvPr>
                <p:custDataLst>
                  <p:tags r:id="rId1"/>
                </p:custDataLst>
              </p:nvPr>
            </p:nvSpPr>
            <p:spPr>
              <a:xfrm>
                <a:off x="1374953" y="3841096"/>
                <a:ext cx="1596309" cy="461665"/>
              </a:xfrm>
              <a:prstGeom prst="rect">
                <a:avLst/>
              </a:prstGeom>
              <a:noFill/>
            </p:spPr>
            <p:txBody>
              <a:bodyPr wrap="square" rtlCol="0">
                <a:spAutoFit/>
              </a:bodyPr>
              <a:lstStyle/>
              <a:p>
                <a:pPr algn="dist"/>
                <a:r>
                  <a:rPr lang="zh-CN" altLang="en-US" sz="2400" b="1" dirty="0">
                    <a:latin typeface="隶书" panose="02010509060101010101" pitchFamily="49" charset="-122"/>
                    <a:ea typeface="隶书" panose="02010509060101010101" pitchFamily="49" charset="-122"/>
                  </a:rPr>
                  <a:t>添加标题</a:t>
                </a:r>
              </a:p>
            </p:txBody>
          </p:sp>
          <p:sp>
            <p:nvSpPr>
              <p:cNvPr id="14" name="矩形 39"/>
              <p:cNvSpPr>
                <a:spLocks noChangeArrowheads="1"/>
              </p:cNvSpPr>
              <p:nvPr/>
            </p:nvSpPr>
            <p:spPr bwMode="auto">
              <a:xfrm>
                <a:off x="1374953" y="4302761"/>
                <a:ext cx="54276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200000"/>
                  </a:lnSpc>
                  <a:buNone/>
                </a:pPr>
                <a:r>
                  <a:rPr lang="zh-CN" altLang="en-US" sz="10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单击此处添加段落文本单击此处添加段落文本单击此处添加段落文本单击此处添加段落文本单击此处添加段落文本单击此处添加段落文本单击此处添加段落文本单击此处添加段落文本</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18062" y="1485679"/>
            <a:ext cx="6076912" cy="4288775"/>
            <a:chOff x="6362737" y="1707929"/>
            <a:chExt cx="6076912" cy="4288775"/>
          </a:xfrm>
        </p:grpSpPr>
        <p:grpSp>
          <p:nvGrpSpPr>
            <p:cNvPr id="22" name="组合 21"/>
            <p:cNvGrpSpPr/>
            <p:nvPr/>
          </p:nvGrpSpPr>
          <p:grpSpPr>
            <a:xfrm>
              <a:off x="6398596" y="1857789"/>
              <a:ext cx="215900" cy="3975100"/>
              <a:chOff x="5614671" y="1868805"/>
              <a:chExt cx="215900" cy="3975100"/>
            </a:xfrm>
          </p:grpSpPr>
          <p:cxnSp>
            <p:nvCxnSpPr>
              <p:cNvPr id="23" name="直接连接符 22"/>
              <p:cNvCxnSpPr/>
              <p:nvPr/>
            </p:nvCxnSpPr>
            <p:spPr>
              <a:xfrm>
                <a:off x="5716271" y="1868805"/>
                <a:ext cx="0" cy="39751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614671" y="1868805"/>
                <a:ext cx="215900" cy="215900"/>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隶书" panose="02010509060101010101" pitchFamily="49" charset="-122"/>
                </a:endParaRPr>
              </a:p>
            </p:txBody>
          </p:sp>
          <p:sp>
            <p:nvSpPr>
              <p:cNvPr id="25" name="椭圆 24"/>
              <p:cNvSpPr/>
              <p:nvPr/>
            </p:nvSpPr>
            <p:spPr>
              <a:xfrm>
                <a:off x="5614671" y="3121872"/>
                <a:ext cx="215900" cy="215900"/>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隶书" panose="02010509060101010101" pitchFamily="49" charset="-122"/>
                </a:endParaRPr>
              </a:p>
            </p:txBody>
          </p:sp>
          <p:sp>
            <p:nvSpPr>
              <p:cNvPr id="26" name="椭圆 25"/>
              <p:cNvSpPr/>
              <p:nvPr/>
            </p:nvSpPr>
            <p:spPr>
              <a:xfrm>
                <a:off x="5614671" y="4374939"/>
                <a:ext cx="215900" cy="215900"/>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隶书" panose="02010509060101010101" pitchFamily="49" charset="-122"/>
                </a:endParaRPr>
              </a:p>
            </p:txBody>
          </p:sp>
          <p:sp>
            <p:nvSpPr>
              <p:cNvPr id="27" name="椭圆 26"/>
              <p:cNvSpPr/>
              <p:nvPr/>
            </p:nvSpPr>
            <p:spPr>
              <a:xfrm>
                <a:off x="5614671" y="5628005"/>
                <a:ext cx="215900" cy="215900"/>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隶书" panose="02010509060101010101" pitchFamily="49" charset="-122"/>
                </a:endParaRPr>
              </a:p>
            </p:txBody>
          </p:sp>
        </p:grpSp>
        <p:sp>
          <p:nvSpPr>
            <p:cNvPr id="28" name="文本框 29"/>
            <p:cNvSpPr txBox="1"/>
            <p:nvPr/>
          </p:nvSpPr>
          <p:spPr>
            <a:xfrm>
              <a:off x="7337125" y="5288818"/>
              <a:ext cx="5020609" cy="70788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29" name="文本框 30"/>
            <p:cNvSpPr txBox="1"/>
            <p:nvPr/>
          </p:nvSpPr>
          <p:spPr>
            <a:xfrm>
              <a:off x="7337125" y="4061239"/>
              <a:ext cx="5020609" cy="70788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30" name="文本框 31"/>
            <p:cNvSpPr txBox="1"/>
            <p:nvPr/>
          </p:nvSpPr>
          <p:spPr>
            <a:xfrm>
              <a:off x="7337127" y="2886489"/>
              <a:ext cx="5020608" cy="70788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31" name="文本框 32"/>
            <p:cNvSpPr txBox="1"/>
            <p:nvPr/>
          </p:nvSpPr>
          <p:spPr>
            <a:xfrm>
              <a:off x="7337126" y="1707929"/>
              <a:ext cx="5102523" cy="652551"/>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000" dirty="0">
                  <a:latin typeface="隶书" panose="02010509060101010101" pitchFamily="49" charset="-122"/>
                  <a:ea typeface="隶书" panose="02010509060101010101" pitchFamily="49" charset="-122"/>
                </a:rPr>
                <a:t>点击添加文本信息点击添加文本信息点击添加文本信息点击添加文本信息点击添加文本信息点击添加文本信息点击添加文本信息</a:t>
              </a:r>
              <a:endParaRPr lang="zh-CN" altLang="en-US" sz="1000" dirty="0">
                <a:latin typeface="隶书" panose="02010509060101010101" pitchFamily="49" charset="-122"/>
                <a:ea typeface="隶书" panose="02010509060101010101" pitchFamily="49" charset="-122"/>
                <a:sym typeface="微软雅黑" panose="020B0503020204020204" pitchFamily="34" charset="-122"/>
              </a:endParaRPr>
            </a:p>
          </p:txBody>
        </p:sp>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l="10078" t="37886" r="82239" b="33542"/>
            <a:stretch>
              <a:fillRect/>
            </a:stretch>
          </p:blipFill>
          <p:spPr>
            <a:xfrm>
              <a:off x="6362737" y="1786948"/>
              <a:ext cx="287617" cy="357582"/>
            </a:xfrm>
            <a:prstGeom prst="rect">
              <a:avLst/>
            </a:prstGeom>
            <a:ln>
              <a:noFill/>
            </a:ln>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10078" t="37886" r="82239" b="33542"/>
            <a:stretch>
              <a:fillRect/>
            </a:stretch>
          </p:blipFill>
          <p:spPr>
            <a:xfrm>
              <a:off x="6362737" y="3040015"/>
              <a:ext cx="287617" cy="357582"/>
            </a:xfrm>
            <a:prstGeom prst="rect">
              <a:avLst/>
            </a:prstGeom>
            <a:ln>
              <a:noFill/>
            </a:ln>
          </p:spPr>
        </p:pic>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l="10078" t="37886" r="82239" b="33542"/>
            <a:stretch>
              <a:fillRect/>
            </a:stretch>
          </p:blipFill>
          <p:spPr>
            <a:xfrm>
              <a:off x="6362737" y="4293082"/>
              <a:ext cx="287617" cy="357582"/>
            </a:xfrm>
            <a:prstGeom prst="rect">
              <a:avLst/>
            </a:prstGeom>
            <a:ln>
              <a:noFill/>
            </a:ln>
          </p:spPr>
        </p:pic>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10078" t="37886" r="82239" b="33542"/>
            <a:stretch>
              <a:fillRect/>
            </a:stretch>
          </p:blipFill>
          <p:spPr>
            <a:xfrm>
              <a:off x="6362737" y="5546149"/>
              <a:ext cx="287617" cy="357582"/>
            </a:xfrm>
            <a:prstGeom prst="rect">
              <a:avLst/>
            </a:prstGeom>
            <a:ln>
              <a:noFill/>
            </a:ln>
          </p:spPr>
        </p:pic>
      </p:gr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98" y="2098801"/>
            <a:ext cx="3401499" cy="3401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10.xml><?xml version="1.0" encoding="utf-8"?>
<p:tagLst xmlns:a="http://schemas.openxmlformats.org/drawingml/2006/main" xmlns:r="http://schemas.openxmlformats.org/officeDocument/2006/relationships" xmlns:p="http://schemas.openxmlformats.org/presentationml/2006/main">
  <p:tag name="PA" val="v5.1.2"/>
</p:tagLst>
</file>

<file path=ppt/tags/tag11.xml><?xml version="1.0" encoding="utf-8"?>
<p:tagLst xmlns:a="http://schemas.openxmlformats.org/drawingml/2006/main" xmlns:r="http://schemas.openxmlformats.org/officeDocument/2006/relationships" xmlns:p="http://schemas.openxmlformats.org/presentationml/2006/main">
  <p:tag name="ISPRING_SLIDE_ID_2" val="{9079452E-208B-4C89-B010-AA436793DD51}"/>
  <p:tag name="GENSWF_ADVANCE_TIME" val="5"/>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5.1.2"/>
</p:tagLst>
</file>

<file path=ppt/tags/tag16.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宽屏</PresentationFormat>
  <Paragraphs>87</Paragraphs>
  <Slides>16</Slides>
  <Notes>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等线</vt:lpstr>
      <vt:lpstr>等线 Light</vt:lpstr>
      <vt:lpstr>楷体</vt:lpstr>
      <vt:lpstr>隶书</vt:lpstr>
      <vt:lpstr>微软雅黑</vt:lpstr>
      <vt:lpstr>微软雅黑 Light</vt:lpstr>
      <vt:lpstr>文悦古典明朝体 (非商业使用) W5</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22</cp:revision>
  <dcterms:created xsi:type="dcterms:W3CDTF">2019-03-01T08:14:00Z</dcterms:created>
  <dcterms:modified xsi:type="dcterms:W3CDTF">2021-01-05T05:20:20Z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