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3" r:id="rId2"/>
    <p:sldId id="257" r:id="rId3"/>
    <p:sldId id="258" r:id="rId4"/>
    <p:sldId id="259" r:id="rId5"/>
    <p:sldId id="260" r:id="rId6"/>
    <p:sldId id="261" r:id="rId7"/>
    <p:sldId id="262" r:id="rId8"/>
    <p:sldId id="263" r:id="rId9"/>
    <p:sldId id="264" r:id="rId10"/>
    <p:sldId id="265" r:id="rId11"/>
    <p:sldId id="267" r:id="rId12"/>
    <p:sldId id="268" r:id="rId13"/>
    <p:sldId id="266" r:id="rId14"/>
    <p:sldId id="269" r:id="rId15"/>
    <p:sldId id="270" r:id="rId16"/>
    <p:sldId id="271" r:id="rId17"/>
  </p:sldIdLst>
  <p:sldSz cx="12192000" cy="6858000"/>
  <p:notesSz cx="7104063" cy="10234613"/>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D7DE"/>
    <a:srgbClr val="826676"/>
    <a:srgbClr val="F2EFF2"/>
    <a:srgbClr val="B19CA8"/>
    <a:srgbClr val="8A6E7F"/>
    <a:srgbClr val="E0DAE1"/>
    <a:srgbClr val="B8A5AF"/>
    <a:srgbClr val="9B808F"/>
    <a:srgbClr val="F6F3F6"/>
    <a:srgbClr val="DAD1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9" d="100"/>
          <a:sy n="99" d="100"/>
        </p:scale>
        <p:origin x="108"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369570" y="1305560"/>
            <a:ext cx="13185140" cy="4284980"/>
          </a:xfrm>
          <a:prstGeom prst="rect">
            <a:avLst/>
          </a:prstGeom>
          <a:solidFill>
            <a:srgbClr val="F2EFF2"/>
          </a:solidFill>
          <a:ln>
            <a:noFill/>
          </a:ln>
          <a:effectLst>
            <a:outerShdw blurRad="50800" dist="381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6680835" y="1504950"/>
            <a:ext cx="1106170" cy="2136775"/>
          </a:xfrm>
          <a:prstGeom prst="rect">
            <a:avLst/>
          </a:prstGeom>
          <a:noFill/>
        </p:spPr>
        <p:txBody>
          <a:bodyPr vert="eaVert" wrap="square" rtlCol="0">
            <a:spAutoFit/>
          </a:bodyPr>
          <a:lstStyle/>
          <a:p>
            <a:r>
              <a:rPr lang="zh-CN" altLang="en-US" sz="6000">
                <a:latin typeface="新宋体" panose="02010609030101010101" charset="-122"/>
                <a:ea typeface="新宋体" panose="02010609030101010101" charset="-122"/>
              </a:rPr>
              <a:t>清新</a:t>
            </a:r>
          </a:p>
        </p:txBody>
      </p:sp>
      <p:sp>
        <p:nvSpPr>
          <p:cNvPr id="16" name="图文框 15"/>
          <p:cNvSpPr/>
          <p:nvPr/>
        </p:nvSpPr>
        <p:spPr>
          <a:xfrm>
            <a:off x="3164840" y="610870"/>
            <a:ext cx="8382000" cy="5674360"/>
          </a:xfrm>
          <a:prstGeom prst="frame">
            <a:avLst/>
          </a:prstGeom>
          <a:solidFill>
            <a:srgbClr val="DED7DE"/>
          </a:solidFill>
          <a:ln w="9525">
            <a:noFill/>
          </a:ln>
          <a:effectLst>
            <a:outerShdw blurRad="50800" dist="38100" dir="3000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文本框 11"/>
          <p:cNvSpPr txBox="1"/>
          <p:nvPr/>
        </p:nvSpPr>
        <p:spPr>
          <a:xfrm>
            <a:off x="7227570" y="3169285"/>
            <a:ext cx="1013460" cy="2136775"/>
          </a:xfrm>
          <a:prstGeom prst="rect">
            <a:avLst/>
          </a:prstGeom>
          <a:noFill/>
        </p:spPr>
        <p:txBody>
          <a:bodyPr vert="eaVert" wrap="square" rtlCol="0">
            <a:spAutoFit/>
          </a:bodyPr>
          <a:lstStyle/>
          <a:p>
            <a:r>
              <a:rPr lang="zh-CN" altLang="en-US" sz="5400">
                <a:latin typeface="新宋体" panose="02010609030101010101" charset="-122"/>
                <a:ea typeface="新宋体" panose="02010609030101010101" charset="-122"/>
              </a:rPr>
              <a:t>简约</a:t>
            </a:r>
          </a:p>
        </p:txBody>
      </p:sp>
      <p:cxnSp>
        <p:nvCxnSpPr>
          <p:cNvPr id="13" name="直接连接符 12"/>
          <p:cNvCxnSpPr/>
          <p:nvPr/>
        </p:nvCxnSpPr>
        <p:spPr>
          <a:xfrm flipH="1">
            <a:off x="6821170" y="2702560"/>
            <a:ext cx="1115695" cy="1034415"/>
          </a:xfrm>
          <a:prstGeom prst="line">
            <a:avLst/>
          </a:prstGeom>
          <a:ln>
            <a:solidFill>
              <a:srgbClr val="8A6E7F"/>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6944360" y="3671570"/>
            <a:ext cx="459740" cy="2503805"/>
          </a:xfrm>
          <a:prstGeom prst="rect">
            <a:avLst/>
          </a:prstGeom>
          <a:noFill/>
        </p:spPr>
        <p:txBody>
          <a:bodyPr vert="eaVert" wrap="square" rtlCol="0">
            <a:spAutoFit/>
          </a:bodyPr>
          <a:lstStyle/>
          <a:p>
            <a:r>
              <a:rPr lang="en-US" altLang="zh-CN">
                <a:solidFill>
                  <a:srgbClr val="8A6E7F"/>
                </a:solidFill>
              </a:rPr>
              <a:t>Simple and beauty</a:t>
            </a:r>
          </a:p>
        </p:txBody>
      </p:sp>
      <p:cxnSp>
        <p:nvCxnSpPr>
          <p:cNvPr id="15" name="直接连接符 14"/>
          <p:cNvCxnSpPr/>
          <p:nvPr/>
        </p:nvCxnSpPr>
        <p:spPr>
          <a:xfrm flipH="1">
            <a:off x="6510020" y="3249295"/>
            <a:ext cx="624205" cy="581025"/>
          </a:xfrm>
          <a:prstGeom prst="line">
            <a:avLst/>
          </a:prstGeom>
          <a:ln>
            <a:solidFill>
              <a:srgbClr val="8A6E7F"/>
            </a:solidFill>
          </a:ln>
        </p:spPr>
        <p:style>
          <a:lnRef idx="1">
            <a:schemeClr val="accent1"/>
          </a:lnRef>
          <a:fillRef idx="0">
            <a:schemeClr val="accent1"/>
          </a:fillRef>
          <a:effectRef idx="0">
            <a:schemeClr val="accent1"/>
          </a:effectRef>
          <a:fontRef idx="minor">
            <a:schemeClr val="tx1"/>
          </a:fontRef>
        </p:style>
      </p:cxnSp>
      <p:pic>
        <p:nvPicPr>
          <p:cNvPr id="9" name="图片 8" descr="29"/>
          <p:cNvPicPr>
            <a:picLocks noChangeAspect="1"/>
          </p:cNvPicPr>
          <p:nvPr/>
        </p:nvPicPr>
        <p:blipFill>
          <a:blip r:embed="rId4"/>
          <a:stretch>
            <a:fillRect/>
          </a:stretch>
        </p:blipFill>
        <p:spPr>
          <a:xfrm>
            <a:off x="899160" y="572770"/>
            <a:ext cx="3427095" cy="5712460"/>
          </a:xfrm>
          <a:prstGeom prst="rect">
            <a:avLst/>
          </a:prstGeom>
        </p:spPr>
      </p:pic>
      <p:pic>
        <p:nvPicPr>
          <p:cNvPr id="2" name="简约">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332355" y="610870"/>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rot="16200000">
            <a:off x="5269230" y="1304925"/>
            <a:ext cx="722630" cy="551815"/>
          </a:xfrm>
          <a:prstGeom prst="rect">
            <a:avLst/>
          </a:prstGeom>
          <a:solidFill>
            <a:srgbClr val="826676"/>
          </a:solidFill>
          <a:ln>
            <a:noFill/>
          </a:ln>
          <a:effectLst>
            <a:outerShdw dir="36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16200000">
            <a:off x="5267960" y="1574800"/>
            <a:ext cx="1193165" cy="709930"/>
          </a:xfrm>
          <a:prstGeom prst="rect">
            <a:avLst/>
          </a:prstGeom>
          <a:solidFill>
            <a:srgbClr val="B19CA8"/>
          </a:solidFill>
          <a:ln>
            <a:noFill/>
          </a:ln>
          <a:effectLst>
            <a:outerShdw dir="36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73710" y="-18415"/>
            <a:ext cx="11729085" cy="6243955"/>
          </a:xfrm>
          <a:prstGeom prst="rect">
            <a:avLst/>
          </a:prstGeom>
          <a:solidFill>
            <a:srgbClr val="F2EFF2"/>
          </a:solidFill>
          <a:ln>
            <a:noFill/>
          </a:ln>
          <a:effectLst>
            <a:outerShdw blurRad="50800" dist="38100" dir="72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73710" y="-120650"/>
            <a:ext cx="11179810" cy="5876925"/>
          </a:xfrm>
          <a:prstGeom prst="rect">
            <a:avLst/>
          </a:prstGeom>
          <a:solidFill>
            <a:srgbClr val="826676"/>
          </a:solidFill>
          <a:ln>
            <a:noFill/>
          </a:ln>
          <a:effectLst>
            <a:outerShdw blurRad="50800" dist="38100" dir="36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descr="25"/>
          <p:cNvPicPr>
            <a:picLocks noChangeAspect="1"/>
          </p:cNvPicPr>
          <p:nvPr/>
        </p:nvPicPr>
        <p:blipFill>
          <a:blip r:embed="rId2"/>
          <a:srcRect t="49201" r="49598" b="39403"/>
          <a:stretch>
            <a:fillRect/>
          </a:stretch>
        </p:blipFill>
        <p:spPr>
          <a:xfrm rot="5400000">
            <a:off x="-3025775" y="2959100"/>
            <a:ext cx="6918960" cy="716280"/>
          </a:xfrm>
          <a:prstGeom prst="rect">
            <a:avLst/>
          </a:prstGeom>
        </p:spPr>
      </p:pic>
      <p:pic>
        <p:nvPicPr>
          <p:cNvPr id="24" name="图片 23" descr="25"/>
          <p:cNvPicPr>
            <a:picLocks noChangeAspect="1"/>
          </p:cNvPicPr>
          <p:nvPr/>
        </p:nvPicPr>
        <p:blipFill>
          <a:blip r:embed="rId2"/>
          <a:srcRect l="34392" t="11861" r="53280" b="66196"/>
          <a:stretch>
            <a:fillRect/>
          </a:stretch>
        </p:blipFill>
        <p:spPr>
          <a:xfrm rot="5400000">
            <a:off x="35560" y="5695950"/>
            <a:ext cx="934085" cy="998855"/>
          </a:xfrm>
          <a:prstGeom prst="rect">
            <a:avLst/>
          </a:prstGeom>
        </p:spPr>
      </p:pic>
      <p:sp>
        <p:nvSpPr>
          <p:cNvPr id="4" name="文本框 3"/>
          <p:cNvSpPr txBox="1"/>
          <p:nvPr/>
        </p:nvSpPr>
        <p:spPr>
          <a:xfrm>
            <a:off x="833120" y="4326890"/>
            <a:ext cx="859790" cy="2127885"/>
          </a:xfrm>
          <a:prstGeom prst="rect">
            <a:avLst/>
          </a:prstGeom>
          <a:noFill/>
        </p:spPr>
        <p:txBody>
          <a:bodyPr vert="eaVert" wrap="square" rtlCol="0">
            <a:spAutoFit/>
          </a:bodyPr>
          <a:lstStyle/>
          <a:p>
            <a:r>
              <a:rPr lang="zh-CN" altLang="en-US" sz="4400">
                <a:solidFill>
                  <a:schemeClr val="bg1"/>
                </a:solidFill>
              </a:rPr>
              <a:t>标 题</a:t>
            </a:r>
          </a:p>
        </p:txBody>
      </p:sp>
      <p:sp>
        <p:nvSpPr>
          <p:cNvPr id="14" name="文本框 13"/>
          <p:cNvSpPr txBox="1"/>
          <p:nvPr/>
        </p:nvSpPr>
        <p:spPr>
          <a:xfrm>
            <a:off x="645795" y="3868420"/>
            <a:ext cx="459740" cy="2503805"/>
          </a:xfrm>
          <a:prstGeom prst="rect">
            <a:avLst/>
          </a:prstGeom>
          <a:noFill/>
        </p:spPr>
        <p:txBody>
          <a:bodyPr vert="eaVert" wrap="square" rtlCol="0">
            <a:spAutoFit/>
          </a:bodyPr>
          <a:lstStyle/>
          <a:p>
            <a:r>
              <a:rPr lang="en-US" altLang="zh-CN">
                <a:solidFill>
                  <a:schemeClr val="bg1"/>
                </a:solidFill>
              </a:rPr>
              <a:t>Simple and beauty</a:t>
            </a:r>
          </a:p>
        </p:txBody>
      </p:sp>
      <p:pic>
        <p:nvPicPr>
          <p:cNvPr id="2" name="图片 1" descr="25"/>
          <p:cNvPicPr>
            <a:picLocks noChangeAspect="1"/>
          </p:cNvPicPr>
          <p:nvPr/>
        </p:nvPicPr>
        <p:blipFill>
          <a:blip r:embed="rId2"/>
          <a:srcRect t="49201" r="49598" b="39403"/>
          <a:stretch>
            <a:fillRect/>
          </a:stretch>
        </p:blipFill>
        <p:spPr>
          <a:xfrm rot="5400000">
            <a:off x="8174355" y="2459355"/>
            <a:ext cx="6918960" cy="716280"/>
          </a:xfrm>
          <a:prstGeom prst="rect">
            <a:avLst/>
          </a:prstGeom>
        </p:spPr>
      </p:pic>
      <p:pic>
        <p:nvPicPr>
          <p:cNvPr id="5" name="图片 4" descr="25"/>
          <p:cNvPicPr>
            <a:picLocks noChangeAspect="1"/>
          </p:cNvPicPr>
          <p:nvPr/>
        </p:nvPicPr>
        <p:blipFill>
          <a:blip r:embed="rId2"/>
          <a:srcRect l="34392" t="11861" r="53280" b="66196"/>
          <a:stretch>
            <a:fillRect/>
          </a:stretch>
        </p:blipFill>
        <p:spPr>
          <a:xfrm rot="5400000">
            <a:off x="11235690" y="5196205"/>
            <a:ext cx="934085" cy="998855"/>
          </a:xfrm>
          <a:prstGeom prst="rect">
            <a:avLst/>
          </a:prstGeom>
        </p:spPr>
      </p:pic>
      <p:sp>
        <p:nvSpPr>
          <p:cNvPr id="220" name=" 220"/>
          <p:cNvSpPr/>
          <p:nvPr/>
        </p:nvSpPr>
        <p:spPr>
          <a:xfrm rot="16200000">
            <a:off x="1322705" y="2000885"/>
            <a:ext cx="4218305" cy="1469390"/>
          </a:xfrm>
          <a:prstGeom prst="homePlate">
            <a:avLst/>
          </a:prstGeom>
          <a:solidFill>
            <a:srgbClr val="F2EFF2"/>
          </a:solidFill>
          <a:ln>
            <a:noFill/>
          </a:ln>
          <a:effectLst>
            <a:outerShdw blurRad="50800" dist="38100" dir="36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 name="文本框 5"/>
          <p:cNvSpPr txBox="1"/>
          <p:nvPr/>
        </p:nvSpPr>
        <p:spPr>
          <a:xfrm>
            <a:off x="2898775" y="1266825"/>
            <a:ext cx="1067435" cy="3429000"/>
          </a:xfrm>
          <a:prstGeom prst="rect">
            <a:avLst/>
          </a:prstGeom>
          <a:noFill/>
        </p:spPr>
        <p:txBody>
          <a:bodyPr vert="eaVert" wrap="square" rtlCol="0">
            <a:spAutoFit/>
          </a:bodyPr>
          <a:lstStyle/>
          <a:p>
            <a:pPr>
              <a:lnSpc>
                <a:spcPct val="120000"/>
              </a:lnSpc>
            </a:pPr>
            <a:r>
              <a:rPr lang="en-US" altLang="zh-CN" sz="1600">
                <a:latin typeface="Calibri" panose="020F0502020204030204" charset="0"/>
                <a:cs typeface="Calibri" panose="020F0502020204030204" charset="0"/>
                <a:sym typeface="+mn-ea"/>
              </a:rPr>
              <a:t>Click here to enter the text Click here to enter the text Click here to enter the text</a:t>
            </a:r>
            <a:endParaRPr lang="zh-CN" altLang="en-US" sz="1600">
              <a:solidFill>
                <a:schemeClr val="tx1"/>
              </a:solidFill>
              <a:latin typeface="新宋体" panose="02010609030101010101" charset="-122"/>
              <a:ea typeface="新宋体" panose="02010609030101010101" charset="-122"/>
              <a:sym typeface="+mn-ea"/>
            </a:endParaRPr>
          </a:p>
        </p:txBody>
      </p:sp>
      <p:sp>
        <p:nvSpPr>
          <p:cNvPr id="184" name=" 184"/>
          <p:cNvSpPr/>
          <p:nvPr/>
        </p:nvSpPr>
        <p:spPr>
          <a:xfrm>
            <a:off x="3302635" y="895985"/>
            <a:ext cx="258445" cy="258445"/>
          </a:xfrm>
          <a:prstGeom prst="ellipse">
            <a:avLst/>
          </a:prstGeom>
          <a:solidFill>
            <a:srgbClr val="826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 name=" 220"/>
          <p:cNvSpPr/>
          <p:nvPr/>
        </p:nvSpPr>
        <p:spPr>
          <a:xfrm rot="16200000">
            <a:off x="3263265" y="2000885"/>
            <a:ext cx="4218305" cy="1469390"/>
          </a:xfrm>
          <a:prstGeom prst="homePlate">
            <a:avLst/>
          </a:prstGeom>
          <a:solidFill>
            <a:srgbClr val="F2EFF2"/>
          </a:solidFill>
          <a:ln>
            <a:noFill/>
          </a:ln>
          <a:effectLst>
            <a:outerShdw blurRad="50800" dist="38100" dir="36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1" name="文本框 10"/>
          <p:cNvSpPr txBox="1"/>
          <p:nvPr/>
        </p:nvSpPr>
        <p:spPr>
          <a:xfrm>
            <a:off x="4839335" y="1266825"/>
            <a:ext cx="1067435" cy="3429000"/>
          </a:xfrm>
          <a:prstGeom prst="rect">
            <a:avLst/>
          </a:prstGeom>
          <a:noFill/>
        </p:spPr>
        <p:txBody>
          <a:bodyPr vert="eaVert" wrap="square" rtlCol="0">
            <a:spAutoFit/>
          </a:bodyPr>
          <a:lstStyle/>
          <a:p>
            <a:pPr>
              <a:lnSpc>
                <a:spcPct val="120000"/>
              </a:lnSpc>
            </a:pPr>
            <a:r>
              <a:rPr lang="en-US" altLang="zh-CN" sz="1600">
                <a:latin typeface="Calibri" panose="020F0502020204030204" charset="0"/>
                <a:cs typeface="Calibri" panose="020F0502020204030204" charset="0"/>
                <a:sym typeface="+mn-ea"/>
              </a:rPr>
              <a:t>Click here to enter the text Click here to enter the text Click here to enter the text</a:t>
            </a:r>
            <a:endParaRPr lang="zh-CN" altLang="en-US" sz="1600">
              <a:solidFill>
                <a:schemeClr val="tx1"/>
              </a:solidFill>
              <a:latin typeface="新宋体" panose="02010609030101010101" charset="-122"/>
              <a:ea typeface="新宋体" panose="02010609030101010101" charset="-122"/>
              <a:sym typeface="+mn-ea"/>
            </a:endParaRPr>
          </a:p>
        </p:txBody>
      </p:sp>
      <p:sp>
        <p:nvSpPr>
          <p:cNvPr id="12" name=" 184"/>
          <p:cNvSpPr/>
          <p:nvPr/>
        </p:nvSpPr>
        <p:spPr>
          <a:xfrm>
            <a:off x="5243195" y="895985"/>
            <a:ext cx="258445" cy="258445"/>
          </a:xfrm>
          <a:prstGeom prst="ellipse">
            <a:avLst/>
          </a:prstGeom>
          <a:solidFill>
            <a:srgbClr val="826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 name=" 220"/>
          <p:cNvSpPr/>
          <p:nvPr/>
        </p:nvSpPr>
        <p:spPr>
          <a:xfrm rot="16200000">
            <a:off x="5240655" y="2000885"/>
            <a:ext cx="4218305" cy="1469390"/>
          </a:xfrm>
          <a:prstGeom prst="homePlate">
            <a:avLst/>
          </a:prstGeom>
          <a:solidFill>
            <a:srgbClr val="F2EFF2"/>
          </a:solidFill>
          <a:ln>
            <a:noFill/>
          </a:ln>
          <a:effectLst>
            <a:outerShdw blurRad="50800" dist="38100" dir="36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5" name="文本框 14"/>
          <p:cNvSpPr txBox="1"/>
          <p:nvPr/>
        </p:nvSpPr>
        <p:spPr>
          <a:xfrm>
            <a:off x="6816725" y="1266825"/>
            <a:ext cx="1067435" cy="3429000"/>
          </a:xfrm>
          <a:prstGeom prst="rect">
            <a:avLst/>
          </a:prstGeom>
          <a:noFill/>
        </p:spPr>
        <p:txBody>
          <a:bodyPr vert="eaVert" wrap="square" rtlCol="0">
            <a:spAutoFit/>
          </a:bodyPr>
          <a:lstStyle/>
          <a:p>
            <a:pPr>
              <a:lnSpc>
                <a:spcPct val="120000"/>
              </a:lnSpc>
            </a:pPr>
            <a:r>
              <a:rPr lang="en-US" altLang="zh-CN" sz="1600">
                <a:latin typeface="Calibri" panose="020F0502020204030204" charset="0"/>
                <a:cs typeface="Calibri" panose="020F0502020204030204" charset="0"/>
                <a:sym typeface="+mn-ea"/>
              </a:rPr>
              <a:t>Click here to enter the text Click here to enter the text Click here to enter the text</a:t>
            </a:r>
            <a:endParaRPr lang="zh-CN" altLang="en-US" sz="1600">
              <a:solidFill>
                <a:schemeClr val="tx1"/>
              </a:solidFill>
              <a:latin typeface="新宋体" panose="02010609030101010101" charset="-122"/>
              <a:ea typeface="新宋体" panose="02010609030101010101" charset="-122"/>
              <a:sym typeface="+mn-ea"/>
            </a:endParaRPr>
          </a:p>
        </p:txBody>
      </p:sp>
      <p:sp>
        <p:nvSpPr>
          <p:cNvPr id="16" name=" 184"/>
          <p:cNvSpPr/>
          <p:nvPr/>
        </p:nvSpPr>
        <p:spPr>
          <a:xfrm>
            <a:off x="7220585" y="895985"/>
            <a:ext cx="258445" cy="258445"/>
          </a:xfrm>
          <a:prstGeom prst="ellipse">
            <a:avLst/>
          </a:prstGeom>
          <a:solidFill>
            <a:srgbClr val="826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7" name=" 220"/>
          <p:cNvSpPr/>
          <p:nvPr/>
        </p:nvSpPr>
        <p:spPr>
          <a:xfrm rot="16200000">
            <a:off x="7353935" y="2000885"/>
            <a:ext cx="4218305" cy="1469390"/>
          </a:xfrm>
          <a:prstGeom prst="homePlate">
            <a:avLst/>
          </a:prstGeom>
          <a:solidFill>
            <a:srgbClr val="F2EFF2"/>
          </a:solidFill>
          <a:ln>
            <a:noFill/>
          </a:ln>
          <a:effectLst>
            <a:outerShdw blurRad="50800" dist="38100" dir="36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8" name="文本框 17"/>
          <p:cNvSpPr txBox="1"/>
          <p:nvPr/>
        </p:nvSpPr>
        <p:spPr>
          <a:xfrm>
            <a:off x="8929370" y="1266825"/>
            <a:ext cx="1067435" cy="3429000"/>
          </a:xfrm>
          <a:prstGeom prst="rect">
            <a:avLst/>
          </a:prstGeom>
          <a:noFill/>
        </p:spPr>
        <p:txBody>
          <a:bodyPr vert="eaVert" wrap="square" rtlCol="0">
            <a:spAutoFit/>
          </a:bodyPr>
          <a:lstStyle/>
          <a:p>
            <a:pPr>
              <a:lnSpc>
                <a:spcPct val="120000"/>
              </a:lnSpc>
            </a:pPr>
            <a:r>
              <a:rPr lang="en-US" altLang="zh-CN" sz="1600">
                <a:latin typeface="Calibri" panose="020F0502020204030204" charset="0"/>
                <a:cs typeface="Calibri" panose="020F0502020204030204" charset="0"/>
                <a:sym typeface="+mn-ea"/>
              </a:rPr>
              <a:t>Click here to enter the text Click here to enter the text Click here to enter the text</a:t>
            </a:r>
            <a:endParaRPr lang="zh-CN" altLang="en-US" sz="1600">
              <a:solidFill>
                <a:schemeClr val="tx1"/>
              </a:solidFill>
              <a:latin typeface="新宋体" panose="02010609030101010101" charset="-122"/>
              <a:ea typeface="新宋体" panose="02010609030101010101" charset="-122"/>
              <a:sym typeface="+mn-ea"/>
            </a:endParaRPr>
          </a:p>
        </p:txBody>
      </p:sp>
      <p:sp>
        <p:nvSpPr>
          <p:cNvPr id="19" name=" 184"/>
          <p:cNvSpPr/>
          <p:nvPr/>
        </p:nvSpPr>
        <p:spPr>
          <a:xfrm>
            <a:off x="9333865" y="895985"/>
            <a:ext cx="258445" cy="258445"/>
          </a:xfrm>
          <a:prstGeom prst="ellipse">
            <a:avLst/>
          </a:prstGeom>
          <a:solidFill>
            <a:srgbClr val="826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35" y="-2540"/>
            <a:ext cx="12204700" cy="6862445"/>
          </a:xfrm>
          <a:prstGeom prst="rect">
            <a:avLst/>
          </a:prstGeom>
          <a:solidFill>
            <a:srgbClr val="F2E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16200000">
            <a:off x="2663825" y="-2049145"/>
            <a:ext cx="6863080" cy="10954385"/>
          </a:xfrm>
          <a:prstGeom prst="rect">
            <a:avLst/>
          </a:prstGeom>
          <a:solidFill>
            <a:srgbClr val="DED7DE"/>
          </a:solidFill>
          <a:ln>
            <a:noFill/>
          </a:ln>
          <a:effectLst>
            <a:outerShdw blurRad="50800" dist="38100" dir="36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6200000">
            <a:off x="2670175" y="2122805"/>
            <a:ext cx="6863080" cy="2612390"/>
          </a:xfrm>
          <a:prstGeom prst="rect">
            <a:avLst/>
          </a:prstGeom>
          <a:solidFill>
            <a:srgbClr val="826676"/>
          </a:solidFill>
          <a:ln>
            <a:noFill/>
          </a:ln>
          <a:effectLst>
            <a:outerShdw blurRad="50800" dist="38100" dir="36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descr="29"/>
          <p:cNvPicPr>
            <a:picLocks noChangeAspect="1"/>
          </p:cNvPicPr>
          <p:nvPr/>
        </p:nvPicPr>
        <p:blipFill>
          <a:blip r:embed="rId2"/>
          <a:stretch>
            <a:fillRect/>
          </a:stretch>
        </p:blipFill>
        <p:spPr>
          <a:xfrm>
            <a:off x="4542790" y="772795"/>
            <a:ext cx="3427095" cy="5712460"/>
          </a:xfrm>
          <a:prstGeom prst="rect">
            <a:avLst/>
          </a:prstGeom>
        </p:spPr>
      </p:pic>
      <p:pic>
        <p:nvPicPr>
          <p:cNvPr id="27" name="图片 26" descr="23"/>
          <p:cNvPicPr>
            <a:picLocks noChangeAspect="1"/>
          </p:cNvPicPr>
          <p:nvPr/>
        </p:nvPicPr>
        <p:blipFill>
          <a:blip r:embed="rId3"/>
          <a:stretch>
            <a:fillRect/>
          </a:stretch>
        </p:blipFill>
        <p:spPr>
          <a:xfrm rot="21300000" flipH="1">
            <a:off x="5592445" y="379095"/>
            <a:ext cx="2282190" cy="2282190"/>
          </a:xfrm>
          <a:prstGeom prst="rect">
            <a:avLst/>
          </a:prstGeom>
        </p:spPr>
      </p:pic>
      <p:pic>
        <p:nvPicPr>
          <p:cNvPr id="7" name="图片 6" descr="QH-128"/>
          <p:cNvPicPr>
            <a:picLocks noChangeAspect="1"/>
          </p:cNvPicPr>
          <p:nvPr/>
        </p:nvPicPr>
        <p:blipFill>
          <a:blip r:embed="rId4"/>
          <a:srcRect b="50422"/>
          <a:stretch>
            <a:fillRect/>
          </a:stretch>
        </p:blipFill>
        <p:spPr>
          <a:xfrm>
            <a:off x="1115060" y="467995"/>
            <a:ext cx="3158490" cy="1043305"/>
          </a:xfrm>
          <a:prstGeom prst="rect">
            <a:avLst/>
          </a:prstGeom>
          <a:effectLst>
            <a:outerShdw blurRad="50800" dist="38100" dir="3600000" algn="ctr" rotWithShape="0">
              <a:srgbClr val="000000">
                <a:alpha val="43000"/>
              </a:srgbClr>
            </a:outerShdw>
          </a:effectLst>
        </p:spPr>
      </p:pic>
      <p:pic>
        <p:nvPicPr>
          <p:cNvPr id="8" name="图片 7" descr="QH-128"/>
          <p:cNvPicPr>
            <a:picLocks noChangeAspect="1"/>
          </p:cNvPicPr>
          <p:nvPr/>
        </p:nvPicPr>
        <p:blipFill>
          <a:blip r:embed="rId4"/>
          <a:srcRect t="49684"/>
          <a:stretch>
            <a:fillRect/>
          </a:stretch>
        </p:blipFill>
        <p:spPr>
          <a:xfrm>
            <a:off x="7929880" y="5307965"/>
            <a:ext cx="3164840" cy="1061085"/>
          </a:xfrm>
          <a:prstGeom prst="rect">
            <a:avLst/>
          </a:prstGeom>
          <a:effectLst>
            <a:outerShdw blurRad="50800" dist="38100" dir="3600000" algn="ctr" rotWithShape="0">
              <a:srgbClr val="000000">
                <a:alpha val="43000"/>
              </a:srgbClr>
            </a:outerShdw>
          </a:effectLst>
        </p:spPr>
      </p:pic>
      <p:sp>
        <p:nvSpPr>
          <p:cNvPr id="9" name="文本框 8"/>
          <p:cNvSpPr txBox="1"/>
          <p:nvPr/>
        </p:nvSpPr>
        <p:spPr>
          <a:xfrm>
            <a:off x="1642745" y="2023110"/>
            <a:ext cx="2102485" cy="3830955"/>
          </a:xfrm>
          <a:prstGeom prst="rect">
            <a:avLst/>
          </a:prstGeom>
          <a:noFill/>
        </p:spPr>
        <p:txBody>
          <a:bodyPr wrap="square" rtlCol="0">
            <a:spAutoFit/>
          </a:bodyPr>
          <a:lstStyle/>
          <a:p>
            <a:pPr>
              <a:lnSpc>
                <a:spcPct val="190000"/>
              </a:lnSpc>
            </a:pPr>
            <a:r>
              <a:rPr lang="en-US" altLang="zh-CN" sz="1600">
                <a:latin typeface="Calibri" panose="020F0502020204030204" charset="0"/>
                <a:cs typeface="Calibri" panose="020F0502020204030204" charset="0"/>
                <a:sym typeface="+mn-ea"/>
              </a:rPr>
              <a:t>Click here to enter the text Click here to enter the text Click here to enter the text Click here to enter the text Click here to enter the text Click here to enter the text</a:t>
            </a:r>
            <a:endParaRPr lang="zh-CN" altLang="en-US" sz="1600">
              <a:solidFill>
                <a:schemeClr val="tx1"/>
              </a:solidFill>
              <a:latin typeface="新宋体" panose="02010609030101010101" charset="-122"/>
              <a:ea typeface="新宋体" panose="02010609030101010101" charset="-122"/>
              <a:sym typeface="+mn-ea"/>
            </a:endParaRPr>
          </a:p>
        </p:txBody>
      </p:sp>
      <p:sp>
        <p:nvSpPr>
          <p:cNvPr id="11" name="文本框 10"/>
          <p:cNvSpPr txBox="1"/>
          <p:nvPr/>
        </p:nvSpPr>
        <p:spPr>
          <a:xfrm>
            <a:off x="8460740" y="859155"/>
            <a:ext cx="2102485" cy="3830955"/>
          </a:xfrm>
          <a:prstGeom prst="rect">
            <a:avLst/>
          </a:prstGeom>
          <a:noFill/>
        </p:spPr>
        <p:txBody>
          <a:bodyPr wrap="square" rtlCol="0">
            <a:spAutoFit/>
          </a:bodyPr>
          <a:lstStyle/>
          <a:p>
            <a:pPr>
              <a:lnSpc>
                <a:spcPct val="190000"/>
              </a:lnSpc>
            </a:pPr>
            <a:r>
              <a:rPr lang="en-US" altLang="zh-CN" sz="1600">
                <a:latin typeface="Calibri" panose="020F0502020204030204" charset="0"/>
                <a:cs typeface="Calibri" panose="020F0502020204030204" charset="0"/>
                <a:sym typeface="+mn-ea"/>
              </a:rPr>
              <a:t>Click here to enter the text Click here to enter the text Click here to enter the text Click here to enter the text Click here to enter the text Click here to enter the text</a:t>
            </a:r>
            <a:endParaRPr lang="zh-CN" altLang="en-US" sz="1600">
              <a:solidFill>
                <a:schemeClr val="tx1"/>
              </a:solidFill>
              <a:latin typeface="新宋体" panose="02010609030101010101" charset="-122"/>
              <a:ea typeface="新宋体" panose="02010609030101010101" charset="-122"/>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rot="16200000">
            <a:off x="2670810" y="-2672715"/>
            <a:ext cx="6863080" cy="12204065"/>
          </a:xfrm>
          <a:prstGeom prst="rect">
            <a:avLst/>
          </a:prstGeom>
          <a:solidFill>
            <a:srgbClr val="82667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35" y="2225675"/>
            <a:ext cx="12205335" cy="2407920"/>
          </a:xfrm>
          <a:prstGeom prst="rect">
            <a:avLst/>
          </a:prstGeom>
          <a:solidFill>
            <a:srgbClr val="F2EFF2"/>
          </a:solidFill>
          <a:ln>
            <a:noFill/>
          </a:ln>
          <a:effectLst>
            <a:outerShdw blurRad="50800" dist="38100" dir="36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descr="29"/>
          <p:cNvPicPr>
            <a:picLocks noChangeAspect="1"/>
          </p:cNvPicPr>
          <p:nvPr/>
        </p:nvPicPr>
        <p:blipFill>
          <a:blip r:embed="rId2"/>
          <a:stretch>
            <a:fillRect/>
          </a:stretch>
        </p:blipFill>
        <p:spPr>
          <a:xfrm>
            <a:off x="4542790" y="772795"/>
            <a:ext cx="3427095" cy="5712460"/>
          </a:xfrm>
          <a:prstGeom prst="rect">
            <a:avLst/>
          </a:prstGeom>
        </p:spPr>
      </p:pic>
      <p:pic>
        <p:nvPicPr>
          <p:cNvPr id="27" name="图片 26" descr="23"/>
          <p:cNvPicPr>
            <a:picLocks noChangeAspect="1"/>
          </p:cNvPicPr>
          <p:nvPr/>
        </p:nvPicPr>
        <p:blipFill>
          <a:blip r:embed="rId3"/>
          <a:stretch>
            <a:fillRect/>
          </a:stretch>
        </p:blipFill>
        <p:spPr>
          <a:xfrm rot="21300000" flipH="1">
            <a:off x="5946140" y="93345"/>
            <a:ext cx="2282190" cy="2282190"/>
          </a:xfrm>
          <a:prstGeom prst="rect">
            <a:avLst/>
          </a:prstGeom>
        </p:spPr>
      </p:pic>
      <p:sp>
        <p:nvSpPr>
          <p:cNvPr id="11" name="文本框 10"/>
          <p:cNvSpPr txBox="1"/>
          <p:nvPr/>
        </p:nvSpPr>
        <p:spPr>
          <a:xfrm>
            <a:off x="8233410" y="2628900"/>
            <a:ext cx="2634615" cy="1493520"/>
          </a:xfrm>
          <a:prstGeom prst="rect">
            <a:avLst/>
          </a:prstGeom>
          <a:noFill/>
        </p:spPr>
        <p:txBody>
          <a:bodyPr wrap="square" rtlCol="0">
            <a:spAutoFit/>
          </a:bodyPr>
          <a:lstStyle/>
          <a:p>
            <a:pPr>
              <a:lnSpc>
                <a:spcPct val="190000"/>
              </a:lnSpc>
            </a:pPr>
            <a:r>
              <a:rPr lang="en-US" altLang="zh-CN" sz="1600">
                <a:latin typeface="Calibri" panose="020F0502020204030204" charset="0"/>
                <a:cs typeface="Calibri" panose="020F0502020204030204" charset="0"/>
                <a:sym typeface="+mn-ea"/>
              </a:rPr>
              <a:t>Click here to enter the text Click here to enter the text Click here to enter the text</a:t>
            </a:r>
            <a:endParaRPr lang="zh-CN" altLang="en-US" sz="1600">
              <a:solidFill>
                <a:schemeClr val="tx1"/>
              </a:solidFill>
              <a:latin typeface="新宋体" panose="02010609030101010101" charset="-122"/>
              <a:ea typeface="新宋体" panose="02010609030101010101" charset="-122"/>
              <a:sym typeface="+mn-ea"/>
            </a:endParaRPr>
          </a:p>
        </p:txBody>
      </p:sp>
      <p:sp>
        <p:nvSpPr>
          <p:cNvPr id="2" name="文本框 1"/>
          <p:cNvSpPr txBox="1"/>
          <p:nvPr/>
        </p:nvSpPr>
        <p:spPr>
          <a:xfrm>
            <a:off x="1430655" y="2628900"/>
            <a:ext cx="2634615" cy="1493520"/>
          </a:xfrm>
          <a:prstGeom prst="rect">
            <a:avLst/>
          </a:prstGeom>
          <a:noFill/>
        </p:spPr>
        <p:txBody>
          <a:bodyPr wrap="square" rtlCol="0">
            <a:spAutoFit/>
          </a:bodyPr>
          <a:lstStyle/>
          <a:p>
            <a:pPr>
              <a:lnSpc>
                <a:spcPct val="190000"/>
              </a:lnSpc>
            </a:pPr>
            <a:r>
              <a:rPr lang="en-US" altLang="zh-CN" sz="1600">
                <a:latin typeface="Calibri" panose="020F0502020204030204" charset="0"/>
                <a:cs typeface="Calibri" panose="020F0502020204030204" charset="0"/>
                <a:sym typeface="+mn-ea"/>
              </a:rPr>
              <a:t>Click here to enter the text Click here to enter the text Click here to enter the text</a:t>
            </a:r>
            <a:endParaRPr lang="zh-CN" altLang="en-US" sz="1600">
              <a:solidFill>
                <a:schemeClr val="tx1"/>
              </a:solidFill>
              <a:latin typeface="新宋体" panose="02010609030101010101" charset="-122"/>
              <a:ea typeface="新宋体" panose="02010609030101010101" charset="-122"/>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33120" y="4326890"/>
            <a:ext cx="859790" cy="2127885"/>
          </a:xfrm>
          <a:prstGeom prst="rect">
            <a:avLst/>
          </a:prstGeom>
          <a:noFill/>
        </p:spPr>
        <p:txBody>
          <a:bodyPr vert="eaVert" wrap="square" rtlCol="0">
            <a:spAutoFit/>
          </a:bodyPr>
          <a:lstStyle/>
          <a:p>
            <a:r>
              <a:rPr lang="zh-CN" altLang="en-US" sz="4400">
                <a:solidFill>
                  <a:schemeClr val="bg1"/>
                </a:solidFill>
              </a:rPr>
              <a:t>标 题</a:t>
            </a:r>
          </a:p>
        </p:txBody>
      </p:sp>
      <p:sp>
        <p:nvSpPr>
          <p:cNvPr id="14" name="文本框 13"/>
          <p:cNvSpPr txBox="1"/>
          <p:nvPr/>
        </p:nvSpPr>
        <p:spPr>
          <a:xfrm>
            <a:off x="645795" y="3868420"/>
            <a:ext cx="459740" cy="2503805"/>
          </a:xfrm>
          <a:prstGeom prst="rect">
            <a:avLst/>
          </a:prstGeom>
          <a:noFill/>
        </p:spPr>
        <p:txBody>
          <a:bodyPr vert="eaVert" wrap="square" rtlCol="0">
            <a:spAutoFit/>
          </a:bodyPr>
          <a:lstStyle/>
          <a:p>
            <a:r>
              <a:rPr lang="en-US" altLang="zh-CN">
                <a:solidFill>
                  <a:schemeClr val="bg1"/>
                </a:solidFill>
              </a:rPr>
              <a:t>Simple and beauty</a:t>
            </a:r>
          </a:p>
        </p:txBody>
      </p:sp>
      <p:sp>
        <p:nvSpPr>
          <p:cNvPr id="20" name="矩形 19"/>
          <p:cNvSpPr/>
          <p:nvPr/>
        </p:nvSpPr>
        <p:spPr>
          <a:xfrm>
            <a:off x="5994400" y="653415"/>
            <a:ext cx="203835" cy="5415915"/>
          </a:xfrm>
          <a:prstGeom prst="rect">
            <a:avLst/>
          </a:prstGeom>
          <a:solidFill>
            <a:srgbClr val="826676"/>
          </a:solidFill>
          <a:ln>
            <a:noFill/>
          </a:ln>
          <a:effectLst>
            <a:outerShdw blurRad="50800" dist="38100" dir="36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rot="16200000">
            <a:off x="4509135" y="-1885315"/>
            <a:ext cx="203835" cy="7011670"/>
          </a:xfrm>
          <a:prstGeom prst="rect">
            <a:avLst/>
          </a:prstGeom>
          <a:solidFill>
            <a:srgbClr val="826676"/>
          </a:solidFill>
          <a:ln>
            <a:noFill/>
          </a:ln>
          <a:effectLst>
            <a:outerShdw blurRad="50800" dist="38100" dir="36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0999470" y="1153160"/>
            <a:ext cx="203835" cy="5415915"/>
          </a:xfrm>
          <a:prstGeom prst="rect">
            <a:avLst/>
          </a:prstGeom>
          <a:solidFill>
            <a:srgbClr val="826676"/>
          </a:solidFill>
          <a:ln>
            <a:noFill/>
          </a:ln>
          <a:effectLst>
            <a:outerShdw blurRad="50800" dist="38100" dir="36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rot="16200000">
            <a:off x="8094980" y="2314575"/>
            <a:ext cx="203835" cy="7011670"/>
          </a:xfrm>
          <a:prstGeom prst="rect">
            <a:avLst/>
          </a:prstGeom>
          <a:solidFill>
            <a:srgbClr val="826676"/>
          </a:solidFill>
          <a:ln>
            <a:noFill/>
          </a:ln>
          <a:effectLst>
            <a:outerShdw blurRad="50800" dist="38100" dir="36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25"/>
          <p:cNvPicPr>
            <a:picLocks noChangeAspect="1"/>
          </p:cNvPicPr>
          <p:nvPr/>
        </p:nvPicPr>
        <p:blipFill>
          <a:blip r:embed="rId2"/>
          <a:srcRect l="34392" t="11861" r="53280" b="66196"/>
          <a:stretch>
            <a:fillRect/>
          </a:stretch>
        </p:blipFill>
        <p:spPr>
          <a:xfrm rot="5400000">
            <a:off x="5655310" y="1120775"/>
            <a:ext cx="934085" cy="998855"/>
          </a:xfrm>
          <a:prstGeom prst="rect">
            <a:avLst/>
          </a:prstGeom>
        </p:spPr>
      </p:pic>
      <p:pic>
        <p:nvPicPr>
          <p:cNvPr id="24" name="图片 23" descr="25"/>
          <p:cNvPicPr>
            <a:picLocks noChangeAspect="1"/>
          </p:cNvPicPr>
          <p:nvPr/>
        </p:nvPicPr>
        <p:blipFill>
          <a:blip r:embed="rId2"/>
          <a:srcRect l="34392" t="11861" r="53280" b="66196"/>
          <a:stretch>
            <a:fillRect/>
          </a:stretch>
        </p:blipFill>
        <p:spPr>
          <a:xfrm rot="5400000">
            <a:off x="10661015" y="5321300"/>
            <a:ext cx="934085" cy="998855"/>
          </a:xfrm>
          <a:prstGeom prst="rect">
            <a:avLst/>
          </a:prstGeom>
        </p:spPr>
      </p:pic>
      <p:sp>
        <p:nvSpPr>
          <p:cNvPr id="30" name="文本框 29"/>
          <p:cNvSpPr txBox="1"/>
          <p:nvPr/>
        </p:nvSpPr>
        <p:spPr>
          <a:xfrm>
            <a:off x="1054735" y="569595"/>
            <a:ext cx="1429385" cy="583565"/>
          </a:xfrm>
          <a:prstGeom prst="rect">
            <a:avLst/>
          </a:prstGeom>
          <a:noFill/>
        </p:spPr>
        <p:txBody>
          <a:bodyPr wrap="square" rtlCol="0">
            <a:spAutoFit/>
          </a:bodyPr>
          <a:lstStyle/>
          <a:p>
            <a:r>
              <a:rPr lang="zh-CN" altLang="en-US" sz="3200">
                <a:solidFill>
                  <a:schemeClr val="tx1"/>
                </a:solidFill>
              </a:rPr>
              <a:t>标题</a:t>
            </a:r>
          </a:p>
        </p:txBody>
      </p:sp>
      <p:sp>
        <p:nvSpPr>
          <p:cNvPr id="31" name="文本框 30"/>
          <p:cNvSpPr txBox="1"/>
          <p:nvPr/>
        </p:nvSpPr>
        <p:spPr>
          <a:xfrm>
            <a:off x="997585" y="1076325"/>
            <a:ext cx="1635760" cy="368300"/>
          </a:xfrm>
          <a:prstGeom prst="rect">
            <a:avLst/>
          </a:prstGeom>
          <a:noFill/>
        </p:spPr>
        <p:txBody>
          <a:bodyPr wrap="square" rtlCol="0">
            <a:spAutoFit/>
          </a:bodyPr>
          <a:lstStyle/>
          <a:p>
            <a:r>
              <a:rPr lang="en-US" altLang="zh-CN">
                <a:solidFill>
                  <a:schemeClr val="tx1"/>
                </a:solidFill>
              </a:rPr>
              <a:t> enter the title</a:t>
            </a:r>
          </a:p>
        </p:txBody>
      </p:sp>
      <p:sp>
        <p:nvSpPr>
          <p:cNvPr id="26" name="文本框 25"/>
          <p:cNvSpPr txBox="1"/>
          <p:nvPr/>
        </p:nvSpPr>
        <p:spPr>
          <a:xfrm>
            <a:off x="1977390" y="2272665"/>
            <a:ext cx="2918460" cy="2895600"/>
          </a:xfrm>
          <a:prstGeom prst="rect">
            <a:avLst/>
          </a:prstGeom>
          <a:noFill/>
        </p:spPr>
        <p:txBody>
          <a:bodyPr wrap="square" rtlCol="0">
            <a:spAutoFit/>
          </a:bodyPr>
          <a:lstStyle/>
          <a:p>
            <a:pPr>
              <a:lnSpc>
                <a:spcPct val="190000"/>
              </a:lnSpc>
            </a:pPr>
            <a:r>
              <a:rPr lang="en-US" altLang="zh-CN" sz="1600">
                <a:latin typeface="Calibri" panose="020F0502020204030204" charset="0"/>
                <a:cs typeface="Calibri" panose="020F0502020204030204" charset="0"/>
                <a:sym typeface="+mn-ea"/>
              </a:rPr>
              <a:t>Click here to enter the text Click here to enter the text Click here to enter the text Click here to enter the text Click here to enter the text Click here to enter the text</a:t>
            </a:r>
            <a:endParaRPr lang="zh-CN" altLang="en-US" sz="1600">
              <a:solidFill>
                <a:schemeClr val="tx1"/>
              </a:solidFill>
              <a:latin typeface="新宋体" panose="02010609030101010101" charset="-122"/>
              <a:ea typeface="新宋体" panose="02010609030101010101" charset="-122"/>
              <a:sym typeface="+mn-ea"/>
            </a:endParaRPr>
          </a:p>
        </p:txBody>
      </p:sp>
      <p:sp>
        <p:nvSpPr>
          <p:cNvPr id="27" name="文本框 26"/>
          <p:cNvSpPr txBox="1"/>
          <p:nvPr/>
        </p:nvSpPr>
        <p:spPr>
          <a:xfrm>
            <a:off x="7180580" y="2272665"/>
            <a:ext cx="2918460" cy="2895600"/>
          </a:xfrm>
          <a:prstGeom prst="rect">
            <a:avLst/>
          </a:prstGeom>
          <a:noFill/>
        </p:spPr>
        <p:txBody>
          <a:bodyPr wrap="square" rtlCol="0">
            <a:spAutoFit/>
          </a:bodyPr>
          <a:lstStyle/>
          <a:p>
            <a:pPr>
              <a:lnSpc>
                <a:spcPct val="190000"/>
              </a:lnSpc>
            </a:pPr>
            <a:r>
              <a:rPr lang="en-US" altLang="zh-CN" sz="1600">
                <a:latin typeface="Calibri" panose="020F0502020204030204" charset="0"/>
                <a:cs typeface="Calibri" panose="020F0502020204030204" charset="0"/>
                <a:sym typeface="+mn-ea"/>
              </a:rPr>
              <a:t>Click here to enter the text Click here to enter the text Click here to enter the text Click here to enter the text Click here to enter the text Click here to enter the text</a:t>
            </a:r>
            <a:endParaRPr lang="zh-CN" altLang="en-US" sz="1600">
              <a:solidFill>
                <a:schemeClr val="tx1"/>
              </a:solidFill>
              <a:latin typeface="新宋体" panose="02010609030101010101" charset="-122"/>
              <a:ea typeface="新宋体" panose="02010609030101010101" charset="-122"/>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33120" y="4326890"/>
            <a:ext cx="859790" cy="2127885"/>
          </a:xfrm>
          <a:prstGeom prst="rect">
            <a:avLst/>
          </a:prstGeom>
          <a:noFill/>
        </p:spPr>
        <p:txBody>
          <a:bodyPr vert="eaVert" wrap="square" rtlCol="0">
            <a:spAutoFit/>
          </a:bodyPr>
          <a:lstStyle/>
          <a:p>
            <a:r>
              <a:rPr lang="zh-CN" altLang="en-US" sz="4400">
                <a:solidFill>
                  <a:schemeClr val="bg1"/>
                </a:solidFill>
              </a:rPr>
              <a:t>标 题</a:t>
            </a:r>
          </a:p>
        </p:txBody>
      </p:sp>
      <p:sp>
        <p:nvSpPr>
          <p:cNvPr id="14" name="文本框 13"/>
          <p:cNvSpPr txBox="1"/>
          <p:nvPr/>
        </p:nvSpPr>
        <p:spPr>
          <a:xfrm>
            <a:off x="645795" y="3868420"/>
            <a:ext cx="459740" cy="2503805"/>
          </a:xfrm>
          <a:prstGeom prst="rect">
            <a:avLst/>
          </a:prstGeom>
          <a:noFill/>
        </p:spPr>
        <p:txBody>
          <a:bodyPr vert="eaVert" wrap="square" rtlCol="0">
            <a:spAutoFit/>
          </a:bodyPr>
          <a:lstStyle/>
          <a:p>
            <a:r>
              <a:rPr lang="en-US" altLang="zh-CN">
                <a:solidFill>
                  <a:schemeClr val="bg1"/>
                </a:solidFill>
              </a:rPr>
              <a:t>Simple and beauty</a:t>
            </a:r>
          </a:p>
        </p:txBody>
      </p:sp>
      <p:sp>
        <p:nvSpPr>
          <p:cNvPr id="20" name="矩形 19"/>
          <p:cNvSpPr/>
          <p:nvPr/>
        </p:nvSpPr>
        <p:spPr>
          <a:xfrm>
            <a:off x="1667510" y="1304290"/>
            <a:ext cx="203835" cy="1087120"/>
          </a:xfrm>
          <a:prstGeom prst="rect">
            <a:avLst/>
          </a:prstGeom>
          <a:solidFill>
            <a:srgbClr val="826676"/>
          </a:solidFill>
          <a:ln>
            <a:noFill/>
          </a:ln>
          <a:effectLst>
            <a:outerShdw blurRad="50800" dist="38100" dir="36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rot="16200000">
            <a:off x="4509135" y="-1885315"/>
            <a:ext cx="203835" cy="7011670"/>
          </a:xfrm>
          <a:prstGeom prst="rect">
            <a:avLst/>
          </a:prstGeom>
          <a:solidFill>
            <a:srgbClr val="826676"/>
          </a:solidFill>
          <a:ln>
            <a:noFill/>
          </a:ln>
          <a:effectLst>
            <a:outerShdw blurRad="50800" dist="38100" dir="36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0628630" y="4320540"/>
            <a:ext cx="203835" cy="1141730"/>
          </a:xfrm>
          <a:prstGeom prst="rect">
            <a:avLst/>
          </a:prstGeom>
          <a:solidFill>
            <a:srgbClr val="826676"/>
          </a:solidFill>
          <a:ln>
            <a:noFill/>
          </a:ln>
          <a:effectLst>
            <a:outerShdw blurRad="50800" dist="38100" dir="36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rot="16200000">
            <a:off x="8019415" y="1560195"/>
            <a:ext cx="203835" cy="7011670"/>
          </a:xfrm>
          <a:prstGeom prst="rect">
            <a:avLst/>
          </a:prstGeom>
          <a:solidFill>
            <a:srgbClr val="826676"/>
          </a:solidFill>
          <a:ln>
            <a:noFill/>
          </a:ln>
          <a:effectLst>
            <a:outerShdw blurRad="50800" dist="38100" dir="36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2063115" y="568960"/>
            <a:ext cx="1429385" cy="583565"/>
          </a:xfrm>
          <a:prstGeom prst="rect">
            <a:avLst/>
          </a:prstGeom>
          <a:noFill/>
        </p:spPr>
        <p:txBody>
          <a:bodyPr wrap="square" rtlCol="0">
            <a:spAutoFit/>
          </a:bodyPr>
          <a:lstStyle/>
          <a:p>
            <a:r>
              <a:rPr lang="zh-CN" altLang="en-US" sz="3200">
                <a:solidFill>
                  <a:schemeClr val="tx1"/>
                </a:solidFill>
              </a:rPr>
              <a:t>标题</a:t>
            </a:r>
          </a:p>
        </p:txBody>
      </p:sp>
      <p:sp>
        <p:nvSpPr>
          <p:cNvPr id="31" name="文本框 30"/>
          <p:cNvSpPr txBox="1"/>
          <p:nvPr/>
        </p:nvSpPr>
        <p:spPr>
          <a:xfrm>
            <a:off x="2005965" y="1075690"/>
            <a:ext cx="1635760" cy="368300"/>
          </a:xfrm>
          <a:prstGeom prst="rect">
            <a:avLst/>
          </a:prstGeom>
          <a:noFill/>
        </p:spPr>
        <p:txBody>
          <a:bodyPr wrap="square" rtlCol="0">
            <a:spAutoFit/>
          </a:bodyPr>
          <a:lstStyle/>
          <a:p>
            <a:r>
              <a:rPr lang="en-US" altLang="zh-CN">
                <a:solidFill>
                  <a:schemeClr val="tx1"/>
                </a:solidFill>
              </a:rPr>
              <a:t> enter the title</a:t>
            </a:r>
          </a:p>
        </p:txBody>
      </p:sp>
      <p:sp>
        <p:nvSpPr>
          <p:cNvPr id="26" name="文本框 25"/>
          <p:cNvSpPr txBox="1"/>
          <p:nvPr/>
        </p:nvSpPr>
        <p:spPr>
          <a:xfrm>
            <a:off x="2915920" y="2597150"/>
            <a:ext cx="6768465" cy="1493520"/>
          </a:xfrm>
          <a:prstGeom prst="rect">
            <a:avLst/>
          </a:prstGeom>
          <a:noFill/>
        </p:spPr>
        <p:txBody>
          <a:bodyPr wrap="square" rtlCol="0">
            <a:spAutoFit/>
          </a:bodyPr>
          <a:lstStyle/>
          <a:p>
            <a:pPr>
              <a:lnSpc>
                <a:spcPct val="190000"/>
              </a:lnSpc>
            </a:pPr>
            <a:r>
              <a:rPr lang="en-US" altLang="zh-CN" sz="1600">
                <a:latin typeface="Calibri" panose="020F0502020204030204" charset="0"/>
                <a:cs typeface="Calibri" panose="020F0502020204030204" charset="0"/>
                <a:sym typeface="+mn-ea"/>
              </a:rPr>
              <a:t>Click here to enter the text Click here to enter the text Click here to enter the text Click here to enter the text Click here to enter the text Click here to enter the text Click here to enter the text Click here to enter the text</a:t>
            </a:r>
            <a:endParaRPr lang="zh-CN" altLang="en-US" sz="1600">
              <a:solidFill>
                <a:schemeClr val="tx1"/>
              </a:solidFill>
              <a:latin typeface="新宋体" panose="02010609030101010101" charset="-122"/>
              <a:ea typeface="新宋体" panose="02010609030101010101" charset="-122"/>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rot="16200000">
            <a:off x="2670810" y="-2672715"/>
            <a:ext cx="6863080" cy="12204065"/>
          </a:xfrm>
          <a:prstGeom prst="rect">
            <a:avLst/>
          </a:prstGeom>
          <a:solidFill>
            <a:srgbClr val="82667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156460" y="744220"/>
            <a:ext cx="7893050" cy="5262245"/>
          </a:xfrm>
          <a:prstGeom prst="rect">
            <a:avLst/>
          </a:prstGeom>
          <a:solidFill>
            <a:srgbClr val="F2EFF2"/>
          </a:solidFill>
          <a:ln>
            <a:noFill/>
          </a:ln>
          <a:effectLst>
            <a:innerShdw blurRad="50800" dist="38100" dir="135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descr="29"/>
          <p:cNvPicPr>
            <a:picLocks noChangeAspect="1"/>
          </p:cNvPicPr>
          <p:nvPr/>
        </p:nvPicPr>
        <p:blipFill>
          <a:blip r:embed="rId2"/>
          <a:stretch>
            <a:fillRect/>
          </a:stretch>
        </p:blipFill>
        <p:spPr>
          <a:xfrm>
            <a:off x="332740" y="573405"/>
            <a:ext cx="3427095" cy="5712460"/>
          </a:xfrm>
          <a:prstGeom prst="rect">
            <a:avLst/>
          </a:prstGeom>
        </p:spPr>
      </p:pic>
      <p:pic>
        <p:nvPicPr>
          <p:cNvPr id="27" name="图片 26" descr="23"/>
          <p:cNvPicPr>
            <a:picLocks noChangeAspect="1"/>
          </p:cNvPicPr>
          <p:nvPr/>
        </p:nvPicPr>
        <p:blipFill>
          <a:blip r:embed="rId3"/>
          <a:stretch>
            <a:fillRect/>
          </a:stretch>
        </p:blipFill>
        <p:spPr>
          <a:xfrm rot="21300000" flipH="1">
            <a:off x="9511665" y="202565"/>
            <a:ext cx="2282190" cy="2282190"/>
          </a:xfrm>
          <a:prstGeom prst="rect">
            <a:avLst/>
          </a:prstGeom>
        </p:spPr>
      </p:pic>
      <p:sp>
        <p:nvSpPr>
          <p:cNvPr id="11" name="文本框 10"/>
          <p:cNvSpPr txBox="1"/>
          <p:nvPr/>
        </p:nvSpPr>
        <p:spPr>
          <a:xfrm>
            <a:off x="3964305" y="2068195"/>
            <a:ext cx="4430395" cy="2895600"/>
          </a:xfrm>
          <a:prstGeom prst="rect">
            <a:avLst/>
          </a:prstGeom>
          <a:noFill/>
        </p:spPr>
        <p:txBody>
          <a:bodyPr wrap="square" rtlCol="0">
            <a:spAutoFit/>
          </a:bodyPr>
          <a:lstStyle/>
          <a:p>
            <a:pPr>
              <a:lnSpc>
                <a:spcPct val="190000"/>
              </a:lnSpc>
            </a:pPr>
            <a:r>
              <a:rPr lang="en-US" altLang="zh-CN" sz="1600">
                <a:latin typeface="Calibri" panose="020F0502020204030204" charset="0"/>
                <a:cs typeface="Calibri" panose="020F0502020204030204" charset="0"/>
                <a:sym typeface="+mn-ea"/>
              </a:rPr>
              <a:t>Click here to enter the text Click here to enter the text Click here to enter the text Click here to enter the text Click here to enter the text </a:t>
            </a:r>
          </a:p>
          <a:p>
            <a:pPr>
              <a:lnSpc>
                <a:spcPct val="190000"/>
              </a:lnSpc>
            </a:pPr>
            <a:r>
              <a:rPr lang="en-US" altLang="zh-CN" sz="1600">
                <a:latin typeface="Calibri" panose="020F0502020204030204" charset="0"/>
                <a:cs typeface="Calibri" panose="020F0502020204030204" charset="0"/>
                <a:sym typeface="+mn-ea"/>
              </a:rPr>
              <a:t>Click here to enter the text Click here to enter the text Click here to enter the text Click here to enter the text</a:t>
            </a:r>
            <a:endParaRPr lang="zh-CN" altLang="en-US" sz="1600">
              <a:solidFill>
                <a:schemeClr val="tx1"/>
              </a:solidFill>
              <a:latin typeface="新宋体" panose="02010609030101010101" charset="-122"/>
              <a:ea typeface="新宋体" panose="02010609030101010101" charset="-122"/>
              <a:sym typeface="+mn-ea"/>
            </a:endParaRPr>
          </a:p>
        </p:txBody>
      </p:sp>
      <p:sp>
        <p:nvSpPr>
          <p:cNvPr id="30" name="文本框 29"/>
          <p:cNvSpPr txBox="1"/>
          <p:nvPr/>
        </p:nvSpPr>
        <p:spPr>
          <a:xfrm>
            <a:off x="5551170" y="1344295"/>
            <a:ext cx="1089025" cy="583565"/>
          </a:xfrm>
          <a:prstGeom prst="rect">
            <a:avLst/>
          </a:prstGeom>
          <a:noFill/>
        </p:spPr>
        <p:txBody>
          <a:bodyPr wrap="square" rtlCol="0">
            <a:spAutoFit/>
          </a:bodyPr>
          <a:lstStyle/>
          <a:p>
            <a:r>
              <a:rPr lang="zh-CN" altLang="en-US" sz="3200">
                <a:solidFill>
                  <a:schemeClr val="tx1"/>
                </a:solidFill>
              </a:rPr>
              <a:t>结语</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156460" y="744220"/>
            <a:ext cx="7893050" cy="5262245"/>
          </a:xfrm>
          <a:prstGeom prst="rect">
            <a:avLst/>
          </a:prstGeom>
          <a:solidFill>
            <a:srgbClr val="F2EFF2"/>
          </a:solidFill>
          <a:ln>
            <a:noFill/>
          </a:ln>
          <a:effectLst>
            <a:innerShdw blurRad="50800" dist="38100" dir="135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descr="29"/>
          <p:cNvPicPr>
            <a:picLocks noChangeAspect="1"/>
          </p:cNvPicPr>
          <p:nvPr/>
        </p:nvPicPr>
        <p:blipFill>
          <a:blip r:embed="rId2"/>
          <a:stretch>
            <a:fillRect/>
          </a:stretch>
        </p:blipFill>
        <p:spPr>
          <a:xfrm>
            <a:off x="332740" y="573405"/>
            <a:ext cx="3427095" cy="5712460"/>
          </a:xfrm>
          <a:prstGeom prst="rect">
            <a:avLst/>
          </a:prstGeom>
        </p:spPr>
      </p:pic>
      <p:pic>
        <p:nvPicPr>
          <p:cNvPr id="27" name="图片 26" descr="23"/>
          <p:cNvPicPr>
            <a:picLocks noChangeAspect="1"/>
          </p:cNvPicPr>
          <p:nvPr/>
        </p:nvPicPr>
        <p:blipFill>
          <a:blip r:embed="rId3"/>
          <a:stretch>
            <a:fillRect/>
          </a:stretch>
        </p:blipFill>
        <p:spPr>
          <a:xfrm rot="21300000" flipH="1">
            <a:off x="9511665" y="202565"/>
            <a:ext cx="2282190" cy="2282190"/>
          </a:xfrm>
          <a:prstGeom prst="rect">
            <a:avLst/>
          </a:prstGeom>
        </p:spPr>
      </p:pic>
      <p:sp>
        <p:nvSpPr>
          <p:cNvPr id="8" name="文本框 7"/>
          <p:cNvSpPr txBox="1"/>
          <p:nvPr/>
        </p:nvSpPr>
        <p:spPr>
          <a:xfrm>
            <a:off x="4437380" y="2547620"/>
            <a:ext cx="3331845" cy="1014730"/>
          </a:xfrm>
          <a:prstGeom prst="rect">
            <a:avLst/>
          </a:prstGeom>
          <a:noFill/>
        </p:spPr>
        <p:txBody>
          <a:bodyPr wrap="square" rtlCol="0">
            <a:spAutoFit/>
          </a:bodyPr>
          <a:lstStyle/>
          <a:p>
            <a:r>
              <a:rPr lang="zh-CN" altLang="en-US" sz="6000">
                <a:solidFill>
                  <a:schemeClr val="tx1"/>
                </a:solidFill>
                <a:latin typeface="新宋体" panose="02010609030101010101" charset="-122"/>
                <a:ea typeface="新宋体" panose="02010609030101010101" charset="-122"/>
              </a:rPr>
              <a:t>谢谢观赏</a:t>
            </a:r>
          </a:p>
        </p:txBody>
      </p:sp>
      <p:sp>
        <p:nvSpPr>
          <p:cNvPr id="10" name="文本框 9"/>
          <p:cNvSpPr txBox="1"/>
          <p:nvPr/>
        </p:nvSpPr>
        <p:spPr>
          <a:xfrm>
            <a:off x="4662805" y="3469005"/>
            <a:ext cx="2881630" cy="398780"/>
          </a:xfrm>
          <a:prstGeom prst="rect">
            <a:avLst/>
          </a:prstGeom>
          <a:noFill/>
        </p:spPr>
        <p:txBody>
          <a:bodyPr wrap="square" rtlCol="0">
            <a:spAutoFit/>
          </a:bodyPr>
          <a:lstStyle/>
          <a:p>
            <a:pPr algn="l">
              <a:lnSpc>
                <a:spcPct val="100000"/>
              </a:lnSpc>
            </a:pPr>
            <a:r>
              <a:rPr lang="en-US" altLang="zh-CN" sz="2000">
                <a:solidFill>
                  <a:schemeClr val="tx1"/>
                </a:solidFill>
                <a:latin typeface="Arial" panose="020B0604020202020204" pitchFamily="34" charset="0"/>
                <a:cs typeface="Arial" panose="020B0604020202020204" pitchFamily="34" charset="0"/>
              </a:rPr>
              <a:t>Thank you for watching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28905" y="1286510"/>
            <a:ext cx="12538075" cy="4284980"/>
          </a:xfrm>
          <a:prstGeom prst="rect">
            <a:avLst/>
          </a:prstGeom>
          <a:solidFill>
            <a:srgbClr val="F2EFF2"/>
          </a:solidFill>
          <a:ln>
            <a:noFill/>
          </a:ln>
          <a:effectLst>
            <a:outerShdw blurRad="50800" dist="381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29"/>
          <p:cNvPicPr>
            <a:picLocks noChangeAspect="1"/>
          </p:cNvPicPr>
          <p:nvPr/>
        </p:nvPicPr>
        <p:blipFill>
          <a:blip r:embed="rId2"/>
          <a:stretch>
            <a:fillRect/>
          </a:stretch>
        </p:blipFill>
        <p:spPr>
          <a:xfrm>
            <a:off x="899160" y="572770"/>
            <a:ext cx="3427095" cy="5712460"/>
          </a:xfrm>
          <a:prstGeom prst="rect">
            <a:avLst/>
          </a:prstGeom>
        </p:spPr>
      </p:pic>
      <p:sp>
        <p:nvSpPr>
          <p:cNvPr id="2" name="矩形 1"/>
          <p:cNvSpPr/>
          <p:nvPr/>
        </p:nvSpPr>
        <p:spPr>
          <a:xfrm>
            <a:off x="4876800" y="758825"/>
            <a:ext cx="203835" cy="5415915"/>
          </a:xfrm>
          <a:prstGeom prst="rect">
            <a:avLst/>
          </a:prstGeom>
          <a:solidFill>
            <a:srgbClr val="826676"/>
          </a:solidFill>
          <a:ln>
            <a:noFill/>
          </a:ln>
          <a:effectLst>
            <a:outerShdw blurRad="50800" dist="38100" dir="36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16200000">
            <a:off x="7801610" y="-2497455"/>
            <a:ext cx="203835" cy="7011670"/>
          </a:xfrm>
          <a:prstGeom prst="rect">
            <a:avLst/>
          </a:prstGeom>
          <a:solidFill>
            <a:srgbClr val="826676"/>
          </a:solidFill>
          <a:ln>
            <a:noFill/>
          </a:ln>
          <a:effectLst>
            <a:outerShdw blurRad="50800" dist="38100" dir="36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0932795" y="657225"/>
            <a:ext cx="203835" cy="5415915"/>
          </a:xfrm>
          <a:prstGeom prst="rect">
            <a:avLst/>
          </a:prstGeom>
          <a:solidFill>
            <a:srgbClr val="826676"/>
          </a:solidFill>
          <a:ln>
            <a:noFill/>
          </a:ln>
          <a:effectLst>
            <a:outerShdw blurRad="50800" dist="38100" dir="36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6200000">
            <a:off x="8094980" y="2344420"/>
            <a:ext cx="203835" cy="7011670"/>
          </a:xfrm>
          <a:prstGeom prst="rect">
            <a:avLst/>
          </a:prstGeom>
          <a:solidFill>
            <a:srgbClr val="826676"/>
          </a:solidFill>
          <a:ln>
            <a:noFill/>
          </a:ln>
          <a:effectLst>
            <a:outerShdw blurRad="50800" dist="38100" dir="36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851015" y="1698625"/>
            <a:ext cx="2643505" cy="460375"/>
          </a:xfrm>
          <a:prstGeom prst="rect">
            <a:avLst/>
          </a:prstGeom>
          <a:noFill/>
        </p:spPr>
        <p:txBody>
          <a:bodyPr wrap="square" rtlCol="0">
            <a:spAutoFit/>
          </a:bodyPr>
          <a:lstStyle/>
          <a:p>
            <a:r>
              <a:rPr lang="zh-CN" altLang="en-US" sz="2400">
                <a:latin typeface="新宋体" panose="02010609030101010101" charset="-122"/>
                <a:ea typeface="新宋体" panose="02010609030101010101" charset="-122"/>
              </a:rPr>
              <a:t>点击此处输入标题</a:t>
            </a:r>
          </a:p>
        </p:txBody>
      </p:sp>
      <p:sp>
        <p:nvSpPr>
          <p:cNvPr id="7" name="文本框 6"/>
          <p:cNvSpPr txBox="1"/>
          <p:nvPr/>
        </p:nvSpPr>
        <p:spPr>
          <a:xfrm>
            <a:off x="6851015" y="2101850"/>
            <a:ext cx="3048000" cy="368300"/>
          </a:xfrm>
          <a:prstGeom prst="rect">
            <a:avLst/>
          </a:prstGeom>
          <a:noFill/>
        </p:spPr>
        <p:txBody>
          <a:bodyPr wrap="square" rtlCol="0">
            <a:spAutoFit/>
          </a:bodyPr>
          <a:lstStyle/>
          <a:p>
            <a:r>
              <a:rPr lang="en-US" altLang="zh-CN">
                <a:solidFill>
                  <a:srgbClr val="8A6E7F"/>
                </a:solidFill>
              </a:rPr>
              <a:t>Click here to enter the title</a:t>
            </a:r>
          </a:p>
        </p:txBody>
      </p:sp>
      <p:pic>
        <p:nvPicPr>
          <p:cNvPr id="8" name="图片 7" descr="25"/>
          <p:cNvPicPr>
            <a:picLocks noChangeAspect="1"/>
          </p:cNvPicPr>
          <p:nvPr/>
        </p:nvPicPr>
        <p:blipFill>
          <a:blip r:embed="rId3"/>
          <a:srcRect l="54233" t="14051" r="33069" b="65858"/>
          <a:stretch>
            <a:fillRect/>
          </a:stretch>
        </p:blipFill>
        <p:spPr>
          <a:xfrm>
            <a:off x="6289675" y="1673225"/>
            <a:ext cx="474980" cy="451485"/>
          </a:xfrm>
          <a:prstGeom prst="rect">
            <a:avLst/>
          </a:prstGeom>
        </p:spPr>
      </p:pic>
      <p:sp>
        <p:nvSpPr>
          <p:cNvPr id="17" name="文本框 16"/>
          <p:cNvSpPr txBox="1"/>
          <p:nvPr/>
        </p:nvSpPr>
        <p:spPr>
          <a:xfrm>
            <a:off x="6851015" y="2599055"/>
            <a:ext cx="2643505" cy="460375"/>
          </a:xfrm>
          <a:prstGeom prst="rect">
            <a:avLst/>
          </a:prstGeom>
          <a:noFill/>
        </p:spPr>
        <p:txBody>
          <a:bodyPr wrap="square" rtlCol="0">
            <a:spAutoFit/>
          </a:bodyPr>
          <a:lstStyle/>
          <a:p>
            <a:r>
              <a:rPr lang="zh-CN" altLang="en-US" sz="2400">
                <a:latin typeface="新宋体" panose="02010609030101010101" charset="-122"/>
                <a:ea typeface="新宋体" panose="02010609030101010101" charset="-122"/>
              </a:rPr>
              <a:t>点击此处输入标题</a:t>
            </a:r>
          </a:p>
        </p:txBody>
      </p:sp>
      <p:sp>
        <p:nvSpPr>
          <p:cNvPr id="18" name="文本框 17"/>
          <p:cNvSpPr txBox="1"/>
          <p:nvPr/>
        </p:nvSpPr>
        <p:spPr>
          <a:xfrm>
            <a:off x="6851015" y="3002280"/>
            <a:ext cx="3048000" cy="368300"/>
          </a:xfrm>
          <a:prstGeom prst="rect">
            <a:avLst/>
          </a:prstGeom>
          <a:noFill/>
        </p:spPr>
        <p:txBody>
          <a:bodyPr wrap="square" rtlCol="0">
            <a:spAutoFit/>
          </a:bodyPr>
          <a:lstStyle/>
          <a:p>
            <a:r>
              <a:rPr lang="en-US" altLang="zh-CN">
                <a:solidFill>
                  <a:srgbClr val="8A6E7F"/>
                </a:solidFill>
              </a:rPr>
              <a:t>Click here to enter the title</a:t>
            </a:r>
          </a:p>
        </p:txBody>
      </p:sp>
      <p:pic>
        <p:nvPicPr>
          <p:cNvPr id="19" name="图片 18" descr="25"/>
          <p:cNvPicPr>
            <a:picLocks noChangeAspect="1"/>
          </p:cNvPicPr>
          <p:nvPr/>
        </p:nvPicPr>
        <p:blipFill>
          <a:blip r:embed="rId3"/>
          <a:srcRect l="54233" t="14051" r="33069" b="65858"/>
          <a:stretch>
            <a:fillRect/>
          </a:stretch>
        </p:blipFill>
        <p:spPr>
          <a:xfrm>
            <a:off x="6289675" y="2573655"/>
            <a:ext cx="474980" cy="451485"/>
          </a:xfrm>
          <a:prstGeom prst="rect">
            <a:avLst/>
          </a:prstGeom>
        </p:spPr>
      </p:pic>
      <p:sp>
        <p:nvSpPr>
          <p:cNvPr id="20" name="文本框 19"/>
          <p:cNvSpPr txBox="1"/>
          <p:nvPr/>
        </p:nvSpPr>
        <p:spPr>
          <a:xfrm>
            <a:off x="6851015" y="3489325"/>
            <a:ext cx="2643505" cy="460375"/>
          </a:xfrm>
          <a:prstGeom prst="rect">
            <a:avLst/>
          </a:prstGeom>
          <a:noFill/>
        </p:spPr>
        <p:txBody>
          <a:bodyPr wrap="square" rtlCol="0">
            <a:spAutoFit/>
          </a:bodyPr>
          <a:lstStyle/>
          <a:p>
            <a:r>
              <a:rPr lang="zh-CN" altLang="en-US" sz="2400">
                <a:latin typeface="新宋体" panose="02010609030101010101" charset="-122"/>
                <a:ea typeface="新宋体" panose="02010609030101010101" charset="-122"/>
              </a:rPr>
              <a:t>点击此处输入标题</a:t>
            </a:r>
          </a:p>
        </p:txBody>
      </p:sp>
      <p:sp>
        <p:nvSpPr>
          <p:cNvPr id="21" name="文本框 20"/>
          <p:cNvSpPr txBox="1"/>
          <p:nvPr/>
        </p:nvSpPr>
        <p:spPr>
          <a:xfrm>
            <a:off x="6851015" y="3892550"/>
            <a:ext cx="3048000" cy="368300"/>
          </a:xfrm>
          <a:prstGeom prst="rect">
            <a:avLst/>
          </a:prstGeom>
          <a:noFill/>
        </p:spPr>
        <p:txBody>
          <a:bodyPr wrap="square" rtlCol="0">
            <a:spAutoFit/>
          </a:bodyPr>
          <a:lstStyle/>
          <a:p>
            <a:r>
              <a:rPr lang="en-US" altLang="zh-CN">
                <a:solidFill>
                  <a:srgbClr val="8A6E7F"/>
                </a:solidFill>
              </a:rPr>
              <a:t>Click here to enter the title</a:t>
            </a:r>
          </a:p>
        </p:txBody>
      </p:sp>
      <p:pic>
        <p:nvPicPr>
          <p:cNvPr id="22" name="图片 21" descr="25"/>
          <p:cNvPicPr>
            <a:picLocks noChangeAspect="1"/>
          </p:cNvPicPr>
          <p:nvPr/>
        </p:nvPicPr>
        <p:blipFill>
          <a:blip r:embed="rId3"/>
          <a:srcRect l="54233" t="14051" r="33069" b="65858"/>
          <a:stretch>
            <a:fillRect/>
          </a:stretch>
        </p:blipFill>
        <p:spPr>
          <a:xfrm>
            <a:off x="6289675" y="3463925"/>
            <a:ext cx="474980" cy="451485"/>
          </a:xfrm>
          <a:prstGeom prst="rect">
            <a:avLst/>
          </a:prstGeom>
        </p:spPr>
      </p:pic>
      <p:sp>
        <p:nvSpPr>
          <p:cNvPr id="26" name="文本框 25"/>
          <p:cNvSpPr txBox="1"/>
          <p:nvPr/>
        </p:nvSpPr>
        <p:spPr>
          <a:xfrm>
            <a:off x="6851015" y="4389755"/>
            <a:ext cx="2643505" cy="460375"/>
          </a:xfrm>
          <a:prstGeom prst="rect">
            <a:avLst/>
          </a:prstGeom>
          <a:noFill/>
        </p:spPr>
        <p:txBody>
          <a:bodyPr wrap="square" rtlCol="0">
            <a:spAutoFit/>
          </a:bodyPr>
          <a:lstStyle/>
          <a:p>
            <a:r>
              <a:rPr lang="zh-CN" altLang="en-US" sz="2400">
                <a:latin typeface="新宋体" panose="02010609030101010101" charset="-122"/>
                <a:ea typeface="新宋体" panose="02010609030101010101" charset="-122"/>
              </a:rPr>
              <a:t>点击此处输入标题</a:t>
            </a:r>
          </a:p>
        </p:txBody>
      </p:sp>
      <p:sp>
        <p:nvSpPr>
          <p:cNvPr id="27" name="文本框 26"/>
          <p:cNvSpPr txBox="1"/>
          <p:nvPr/>
        </p:nvSpPr>
        <p:spPr>
          <a:xfrm>
            <a:off x="6851015" y="4792980"/>
            <a:ext cx="3048000" cy="368300"/>
          </a:xfrm>
          <a:prstGeom prst="rect">
            <a:avLst/>
          </a:prstGeom>
          <a:noFill/>
        </p:spPr>
        <p:txBody>
          <a:bodyPr wrap="square" rtlCol="0">
            <a:spAutoFit/>
          </a:bodyPr>
          <a:lstStyle/>
          <a:p>
            <a:r>
              <a:rPr lang="en-US" altLang="zh-CN">
                <a:solidFill>
                  <a:srgbClr val="8A6E7F"/>
                </a:solidFill>
              </a:rPr>
              <a:t>Click here to enter the title</a:t>
            </a:r>
          </a:p>
        </p:txBody>
      </p:sp>
      <p:pic>
        <p:nvPicPr>
          <p:cNvPr id="28" name="图片 27" descr="25"/>
          <p:cNvPicPr>
            <a:picLocks noChangeAspect="1"/>
          </p:cNvPicPr>
          <p:nvPr/>
        </p:nvPicPr>
        <p:blipFill>
          <a:blip r:embed="rId3"/>
          <a:srcRect l="54233" t="14051" r="33069" b="65858"/>
          <a:stretch>
            <a:fillRect/>
          </a:stretch>
        </p:blipFill>
        <p:spPr>
          <a:xfrm>
            <a:off x="6289675" y="4364355"/>
            <a:ext cx="474980" cy="451485"/>
          </a:xfrm>
          <a:prstGeom prst="rect">
            <a:avLst/>
          </a:prstGeom>
        </p:spPr>
      </p:pic>
      <p:sp>
        <p:nvSpPr>
          <p:cNvPr id="29" name="文本框 28"/>
          <p:cNvSpPr txBox="1"/>
          <p:nvPr/>
        </p:nvSpPr>
        <p:spPr>
          <a:xfrm>
            <a:off x="3834765" y="4222750"/>
            <a:ext cx="921385" cy="1651635"/>
          </a:xfrm>
          <a:prstGeom prst="rect">
            <a:avLst/>
          </a:prstGeom>
          <a:noFill/>
        </p:spPr>
        <p:txBody>
          <a:bodyPr vert="eaVert" wrap="square" rtlCol="0">
            <a:spAutoFit/>
          </a:bodyPr>
          <a:lstStyle/>
          <a:p>
            <a:r>
              <a:rPr lang="zh-CN" altLang="en-US" sz="4800">
                <a:latin typeface="新宋体" panose="02010609030101010101" charset="-122"/>
                <a:ea typeface="新宋体" panose="02010609030101010101" charset="-122"/>
              </a:rPr>
              <a:t>目录</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458845" y="-213995"/>
            <a:ext cx="8121650" cy="7213600"/>
          </a:xfrm>
          <a:prstGeom prst="rect">
            <a:avLst/>
          </a:prstGeom>
          <a:solidFill>
            <a:srgbClr val="F2EFF2"/>
          </a:solidFill>
          <a:ln>
            <a:noFill/>
          </a:ln>
          <a:effectLst>
            <a:outerShdw blurRad="50800" dist="25400" dir="42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6200000">
            <a:off x="815975" y="2367915"/>
            <a:ext cx="2956560" cy="4649470"/>
          </a:xfrm>
          <a:prstGeom prst="rect">
            <a:avLst/>
          </a:prstGeom>
          <a:solidFill>
            <a:srgbClr val="826676"/>
          </a:solidFill>
          <a:ln>
            <a:noFill/>
          </a:ln>
          <a:effectLst>
            <a:outerShdw blurRad="50800" dist="38100" dir="36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5646420" y="1105535"/>
            <a:ext cx="4869815" cy="4575175"/>
          </a:xfrm>
          <a:prstGeom prst="rect">
            <a:avLst/>
          </a:prstGeom>
          <a:noFill/>
        </p:spPr>
        <p:txBody>
          <a:bodyPr wrap="square" rtlCol="0">
            <a:spAutoFit/>
          </a:bodyPr>
          <a:lstStyle/>
          <a:p>
            <a:pPr>
              <a:lnSpc>
                <a:spcPct val="180000"/>
              </a:lnSpc>
            </a:pPr>
            <a:r>
              <a:rPr lang="en-US" altLang="zh-CN">
                <a:latin typeface="Calibri" panose="020F0502020204030204" charset="0"/>
                <a:cs typeface="Calibri" panose="020F0502020204030204" charset="0"/>
                <a:sym typeface="+mn-ea"/>
              </a:rPr>
              <a:t>Click here to enter the text Click here to enter the text Click here to enter the text Click here to enter the text </a:t>
            </a:r>
          </a:p>
          <a:p>
            <a:pPr>
              <a:lnSpc>
                <a:spcPct val="180000"/>
              </a:lnSpc>
            </a:pPr>
            <a:endParaRPr lang="zh-CN" altLang="en-US">
              <a:latin typeface="新宋体" panose="02010609030101010101" charset="-122"/>
              <a:ea typeface="新宋体" panose="02010609030101010101" charset="-122"/>
              <a:sym typeface="+mn-ea"/>
            </a:endParaRPr>
          </a:p>
          <a:p>
            <a:pPr>
              <a:lnSpc>
                <a:spcPct val="180000"/>
              </a:lnSpc>
            </a:pPr>
            <a:r>
              <a:rPr lang="en-US" altLang="zh-CN">
                <a:latin typeface="Calibri" panose="020F0502020204030204" charset="0"/>
                <a:cs typeface="Calibri" panose="020F0502020204030204" charset="0"/>
                <a:sym typeface="+mn-ea"/>
              </a:rPr>
              <a:t>Click here to enter the text Click here to enter the text Click here to enter the text Click here to enter the text Click here to enter the text Click here to enter the text Click here to enter the text Click here to enter the text </a:t>
            </a:r>
            <a:endParaRPr lang="zh-CN" altLang="en-US">
              <a:latin typeface="新宋体" panose="02010609030101010101" charset="-122"/>
              <a:ea typeface="新宋体" panose="02010609030101010101" charset="-122"/>
            </a:endParaRPr>
          </a:p>
        </p:txBody>
      </p:sp>
      <p:sp>
        <p:nvSpPr>
          <p:cNvPr id="11" name="文本框 10"/>
          <p:cNvSpPr txBox="1"/>
          <p:nvPr/>
        </p:nvSpPr>
        <p:spPr>
          <a:xfrm>
            <a:off x="410845" y="4994275"/>
            <a:ext cx="1429385" cy="768350"/>
          </a:xfrm>
          <a:prstGeom prst="rect">
            <a:avLst/>
          </a:prstGeom>
          <a:noFill/>
        </p:spPr>
        <p:txBody>
          <a:bodyPr wrap="square" rtlCol="0">
            <a:spAutoFit/>
          </a:bodyPr>
          <a:lstStyle/>
          <a:p>
            <a:r>
              <a:rPr lang="zh-CN" altLang="en-US" sz="4400">
                <a:solidFill>
                  <a:schemeClr val="bg1"/>
                </a:solidFill>
              </a:rPr>
              <a:t>标题</a:t>
            </a:r>
          </a:p>
        </p:txBody>
      </p:sp>
      <p:sp>
        <p:nvSpPr>
          <p:cNvPr id="12" name="文本框 11"/>
          <p:cNvSpPr txBox="1"/>
          <p:nvPr/>
        </p:nvSpPr>
        <p:spPr>
          <a:xfrm>
            <a:off x="410845" y="5670550"/>
            <a:ext cx="3048000" cy="368300"/>
          </a:xfrm>
          <a:prstGeom prst="rect">
            <a:avLst/>
          </a:prstGeom>
          <a:noFill/>
        </p:spPr>
        <p:txBody>
          <a:bodyPr wrap="square" rtlCol="0">
            <a:spAutoFit/>
          </a:bodyPr>
          <a:lstStyle/>
          <a:p>
            <a:r>
              <a:rPr lang="en-US" altLang="zh-CN">
                <a:solidFill>
                  <a:schemeClr val="bg1"/>
                </a:solidFill>
              </a:rPr>
              <a:t>Click here to enter the title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rot="16200000">
            <a:off x="4617085" y="-1456690"/>
            <a:ext cx="2956560" cy="12322175"/>
          </a:xfrm>
          <a:prstGeom prst="rect">
            <a:avLst/>
          </a:prstGeom>
          <a:solidFill>
            <a:srgbClr val="826676"/>
          </a:solidFill>
          <a:ln>
            <a:noFill/>
          </a:ln>
          <a:effectLst>
            <a:outerShdw blurRad="50800" dist="38100" dir="36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10845" y="4994275"/>
            <a:ext cx="1429385" cy="768350"/>
          </a:xfrm>
          <a:prstGeom prst="rect">
            <a:avLst/>
          </a:prstGeom>
          <a:noFill/>
        </p:spPr>
        <p:txBody>
          <a:bodyPr wrap="square" rtlCol="0">
            <a:spAutoFit/>
          </a:bodyPr>
          <a:lstStyle/>
          <a:p>
            <a:r>
              <a:rPr lang="zh-CN" altLang="en-US" sz="4400">
                <a:solidFill>
                  <a:schemeClr val="bg1"/>
                </a:solidFill>
              </a:rPr>
              <a:t>标题</a:t>
            </a:r>
          </a:p>
        </p:txBody>
      </p:sp>
      <p:sp>
        <p:nvSpPr>
          <p:cNvPr id="12" name="文本框 11"/>
          <p:cNvSpPr txBox="1"/>
          <p:nvPr/>
        </p:nvSpPr>
        <p:spPr>
          <a:xfrm>
            <a:off x="410845" y="5670550"/>
            <a:ext cx="3048000" cy="368300"/>
          </a:xfrm>
          <a:prstGeom prst="rect">
            <a:avLst/>
          </a:prstGeom>
          <a:noFill/>
        </p:spPr>
        <p:txBody>
          <a:bodyPr wrap="square" rtlCol="0">
            <a:spAutoFit/>
          </a:bodyPr>
          <a:lstStyle/>
          <a:p>
            <a:r>
              <a:rPr lang="en-US" altLang="zh-CN">
                <a:solidFill>
                  <a:schemeClr val="bg1"/>
                </a:solidFill>
              </a:rPr>
              <a:t>Click here to enter the title</a:t>
            </a:r>
          </a:p>
        </p:txBody>
      </p:sp>
      <p:pic>
        <p:nvPicPr>
          <p:cNvPr id="2" name="图片 1" descr="QH-128"/>
          <p:cNvPicPr>
            <a:picLocks noChangeAspect="1"/>
          </p:cNvPicPr>
          <p:nvPr/>
        </p:nvPicPr>
        <p:blipFill>
          <a:blip r:embed="rId2"/>
          <a:stretch>
            <a:fillRect/>
          </a:stretch>
        </p:blipFill>
        <p:spPr>
          <a:xfrm>
            <a:off x="3326130" y="2840355"/>
            <a:ext cx="3818255" cy="2543810"/>
          </a:xfrm>
          <a:prstGeom prst="rect">
            <a:avLst/>
          </a:prstGeom>
          <a:effectLst>
            <a:outerShdw blurRad="50800" dist="38100" dir="3600000" algn="ctr" rotWithShape="0">
              <a:srgbClr val="000000">
                <a:alpha val="43000"/>
              </a:srgbClr>
            </a:outerShdw>
          </a:effectLst>
        </p:spPr>
      </p:pic>
      <p:pic>
        <p:nvPicPr>
          <p:cNvPr id="4" name="图片 3" descr="QH-128"/>
          <p:cNvPicPr>
            <a:picLocks noChangeAspect="1"/>
          </p:cNvPicPr>
          <p:nvPr/>
        </p:nvPicPr>
        <p:blipFill>
          <a:blip r:embed="rId2"/>
          <a:stretch>
            <a:fillRect/>
          </a:stretch>
        </p:blipFill>
        <p:spPr>
          <a:xfrm>
            <a:off x="7691755" y="2840355"/>
            <a:ext cx="3818255" cy="2543810"/>
          </a:xfrm>
          <a:prstGeom prst="rect">
            <a:avLst/>
          </a:prstGeom>
          <a:effectLst>
            <a:outerShdw blurRad="50800" dist="38100" dir="3600000" algn="ctr" rotWithShape="0">
              <a:srgbClr val="000000">
                <a:alpha val="43000"/>
              </a:srgbClr>
            </a:outerShdw>
          </a:effectLst>
        </p:spPr>
      </p:pic>
      <p:sp>
        <p:nvSpPr>
          <p:cNvPr id="6" name="文本框 5"/>
          <p:cNvSpPr txBox="1"/>
          <p:nvPr/>
        </p:nvSpPr>
        <p:spPr>
          <a:xfrm>
            <a:off x="2173605" y="1051560"/>
            <a:ext cx="8048625" cy="922020"/>
          </a:xfrm>
          <a:prstGeom prst="rect">
            <a:avLst/>
          </a:prstGeom>
          <a:noFill/>
        </p:spPr>
        <p:txBody>
          <a:bodyPr wrap="square" rtlCol="0">
            <a:spAutoFit/>
          </a:bodyPr>
          <a:lstStyle/>
          <a:p>
            <a:pPr>
              <a:lnSpc>
                <a:spcPct val="150000"/>
              </a:lnSpc>
            </a:pPr>
            <a:r>
              <a:rPr lang="en-US" altLang="zh-CN">
                <a:latin typeface="Calibri" panose="020F0502020204030204" charset="0"/>
                <a:cs typeface="Calibri" panose="020F0502020204030204" charset="0"/>
                <a:sym typeface="+mn-ea"/>
              </a:rPr>
              <a:t>Click here to enter the text Click here to enter the text Click here to enter the text Click here to enter the text Click here to enter the text</a:t>
            </a:r>
            <a:endParaRPr lang="zh-CN" altLang="en-US">
              <a:latin typeface="新宋体" panose="02010609030101010101" charset="-122"/>
              <a:ea typeface="新宋体" panose="02010609030101010101"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35" y="-6350"/>
            <a:ext cx="12204700" cy="6862445"/>
          </a:xfrm>
          <a:prstGeom prst="rect">
            <a:avLst/>
          </a:prstGeom>
          <a:solidFill>
            <a:srgbClr val="F2E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6200000">
            <a:off x="3374390" y="-850900"/>
            <a:ext cx="5454015" cy="8559800"/>
          </a:xfrm>
          <a:prstGeom prst="rect">
            <a:avLst/>
          </a:prstGeom>
          <a:solidFill>
            <a:srgbClr val="826676"/>
          </a:solidFill>
          <a:ln>
            <a:noFill/>
          </a:ln>
          <a:effectLst>
            <a:outerShdw blurRad="76200" dist="152400" dir="2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516880" y="920115"/>
            <a:ext cx="1429385" cy="768350"/>
          </a:xfrm>
          <a:prstGeom prst="rect">
            <a:avLst/>
          </a:prstGeom>
          <a:noFill/>
        </p:spPr>
        <p:txBody>
          <a:bodyPr wrap="square" rtlCol="0">
            <a:spAutoFit/>
          </a:bodyPr>
          <a:lstStyle/>
          <a:p>
            <a:r>
              <a:rPr lang="zh-CN" altLang="en-US" sz="4400">
                <a:solidFill>
                  <a:schemeClr val="bg1"/>
                </a:solidFill>
              </a:rPr>
              <a:t>标题</a:t>
            </a:r>
          </a:p>
        </p:txBody>
      </p:sp>
      <p:sp>
        <p:nvSpPr>
          <p:cNvPr id="12" name="文本框 11"/>
          <p:cNvSpPr txBox="1"/>
          <p:nvPr/>
        </p:nvSpPr>
        <p:spPr>
          <a:xfrm>
            <a:off x="4860290" y="1612265"/>
            <a:ext cx="3048000" cy="368300"/>
          </a:xfrm>
          <a:prstGeom prst="rect">
            <a:avLst/>
          </a:prstGeom>
          <a:noFill/>
        </p:spPr>
        <p:txBody>
          <a:bodyPr wrap="square" rtlCol="0">
            <a:spAutoFit/>
          </a:bodyPr>
          <a:lstStyle/>
          <a:p>
            <a:r>
              <a:rPr lang="en-US" altLang="zh-CN">
                <a:solidFill>
                  <a:schemeClr val="bg1"/>
                </a:solidFill>
              </a:rPr>
              <a:t>Click here to enter the title</a:t>
            </a:r>
          </a:p>
        </p:txBody>
      </p:sp>
      <p:pic>
        <p:nvPicPr>
          <p:cNvPr id="3" name="图片 2" descr="23"/>
          <p:cNvPicPr>
            <a:picLocks noChangeAspect="1"/>
          </p:cNvPicPr>
          <p:nvPr/>
        </p:nvPicPr>
        <p:blipFill>
          <a:blip r:embed="rId2"/>
          <a:stretch>
            <a:fillRect/>
          </a:stretch>
        </p:blipFill>
        <p:spPr>
          <a:xfrm rot="17940000">
            <a:off x="-106680" y="296545"/>
            <a:ext cx="2638425" cy="2638425"/>
          </a:xfrm>
          <a:prstGeom prst="rect">
            <a:avLst/>
          </a:prstGeom>
        </p:spPr>
      </p:pic>
      <p:pic>
        <p:nvPicPr>
          <p:cNvPr id="9" name="图片 8" descr="29"/>
          <p:cNvPicPr>
            <a:picLocks noChangeAspect="1"/>
          </p:cNvPicPr>
          <p:nvPr/>
        </p:nvPicPr>
        <p:blipFill>
          <a:blip r:embed="rId3"/>
          <a:stretch>
            <a:fillRect/>
          </a:stretch>
        </p:blipFill>
        <p:spPr>
          <a:xfrm>
            <a:off x="9221470" y="568325"/>
            <a:ext cx="3427095" cy="5712460"/>
          </a:xfrm>
          <a:prstGeom prst="rect">
            <a:avLst/>
          </a:prstGeom>
        </p:spPr>
      </p:pic>
      <p:cxnSp>
        <p:nvCxnSpPr>
          <p:cNvPr id="7" name="直接连接符 6"/>
          <p:cNvCxnSpPr/>
          <p:nvPr/>
        </p:nvCxnSpPr>
        <p:spPr>
          <a:xfrm>
            <a:off x="6220460" y="2379345"/>
            <a:ext cx="0" cy="2810510"/>
          </a:xfrm>
          <a:prstGeom prst="line">
            <a:avLst/>
          </a:prstGeom>
          <a:ln>
            <a:solidFill>
              <a:srgbClr val="F2EFF2"/>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310255" y="2446020"/>
            <a:ext cx="2605405" cy="2676525"/>
          </a:xfrm>
          <a:prstGeom prst="rect">
            <a:avLst/>
          </a:prstGeom>
          <a:noFill/>
        </p:spPr>
        <p:txBody>
          <a:bodyPr wrap="square" rtlCol="0">
            <a:spAutoFit/>
          </a:bodyPr>
          <a:lstStyle/>
          <a:p>
            <a:pPr>
              <a:lnSpc>
                <a:spcPct val="150000"/>
              </a:lnSpc>
            </a:pPr>
            <a:r>
              <a:rPr lang="en-US" altLang="zh-CN" sz="1600">
                <a:solidFill>
                  <a:schemeClr val="bg1"/>
                </a:solidFill>
                <a:latin typeface="Calibri" panose="020F0502020204030204" charset="0"/>
                <a:cs typeface="Calibri" panose="020F0502020204030204" charset="0"/>
                <a:sym typeface="+mn-ea"/>
              </a:rPr>
              <a:t>Click here to enter the text Click here to enter the text Click here to enter the text Click here to enter the text</a:t>
            </a:r>
            <a:r>
              <a:rPr lang="en-US" altLang="zh-CN" sz="1600">
                <a:latin typeface="Calibri" panose="020F0502020204030204" charset="0"/>
                <a:cs typeface="Calibri" panose="020F0502020204030204" charset="0"/>
                <a:sym typeface="+mn-ea"/>
              </a:rPr>
              <a:t> </a:t>
            </a:r>
          </a:p>
          <a:p>
            <a:pPr>
              <a:lnSpc>
                <a:spcPct val="150000"/>
              </a:lnSpc>
            </a:pPr>
            <a:r>
              <a:rPr lang="en-US" altLang="zh-CN" sz="1600">
                <a:solidFill>
                  <a:schemeClr val="bg1"/>
                </a:solidFill>
                <a:latin typeface="Calibri" panose="020F0502020204030204" charset="0"/>
                <a:cs typeface="Calibri" panose="020F0502020204030204" charset="0"/>
                <a:sym typeface="+mn-ea"/>
              </a:rPr>
              <a:t>Click here to enter the text Click here to enter the text Click here to enter the text</a:t>
            </a:r>
            <a:endParaRPr lang="zh-CN" altLang="en-US" sz="1600">
              <a:solidFill>
                <a:schemeClr val="bg1"/>
              </a:solidFill>
              <a:latin typeface="新宋体" panose="02010609030101010101" charset="-122"/>
              <a:ea typeface="新宋体" panose="02010609030101010101" charset="-122"/>
              <a:sym typeface="+mn-ea"/>
            </a:endParaRPr>
          </a:p>
        </p:txBody>
      </p:sp>
      <p:sp>
        <p:nvSpPr>
          <p:cNvPr id="14" name="文本框 13"/>
          <p:cNvSpPr txBox="1"/>
          <p:nvPr/>
        </p:nvSpPr>
        <p:spPr>
          <a:xfrm>
            <a:off x="6710045" y="2446655"/>
            <a:ext cx="2605405" cy="2676525"/>
          </a:xfrm>
          <a:prstGeom prst="rect">
            <a:avLst/>
          </a:prstGeom>
          <a:noFill/>
        </p:spPr>
        <p:txBody>
          <a:bodyPr wrap="square" rtlCol="0">
            <a:spAutoFit/>
          </a:bodyPr>
          <a:lstStyle/>
          <a:p>
            <a:pPr>
              <a:lnSpc>
                <a:spcPct val="150000"/>
              </a:lnSpc>
            </a:pPr>
            <a:r>
              <a:rPr lang="en-US" altLang="zh-CN" sz="1600">
                <a:solidFill>
                  <a:schemeClr val="bg1"/>
                </a:solidFill>
                <a:latin typeface="Calibri" panose="020F0502020204030204" charset="0"/>
                <a:cs typeface="Calibri" panose="020F0502020204030204" charset="0"/>
                <a:sym typeface="+mn-ea"/>
              </a:rPr>
              <a:t>Click here to enter the text Click here to enter the text Click here to enter the text Click here to enter the text</a:t>
            </a:r>
            <a:r>
              <a:rPr lang="en-US" altLang="zh-CN" sz="1600">
                <a:latin typeface="Calibri" panose="020F0502020204030204" charset="0"/>
                <a:cs typeface="Calibri" panose="020F0502020204030204" charset="0"/>
                <a:sym typeface="+mn-ea"/>
              </a:rPr>
              <a:t> </a:t>
            </a:r>
          </a:p>
          <a:p>
            <a:pPr>
              <a:lnSpc>
                <a:spcPct val="150000"/>
              </a:lnSpc>
            </a:pPr>
            <a:r>
              <a:rPr lang="en-US" altLang="zh-CN" sz="1600">
                <a:solidFill>
                  <a:schemeClr val="bg1"/>
                </a:solidFill>
                <a:latin typeface="Calibri" panose="020F0502020204030204" charset="0"/>
                <a:cs typeface="Calibri" panose="020F0502020204030204" charset="0"/>
                <a:sym typeface="+mn-ea"/>
              </a:rPr>
              <a:t>Click here to enter the text Click here to enter the text Click here to enter the text</a:t>
            </a:r>
            <a:endParaRPr lang="zh-CN" altLang="en-US" sz="1600">
              <a:solidFill>
                <a:schemeClr val="bg1"/>
              </a:solidFill>
              <a:latin typeface="新宋体" panose="02010609030101010101" charset="-122"/>
              <a:ea typeface="新宋体" panose="02010609030101010101" charset="-122"/>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35" y="-6350"/>
            <a:ext cx="12204700" cy="6862445"/>
          </a:xfrm>
          <a:prstGeom prst="rect">
            <a:avLst/>
          </a:prstGeom>
          <a:solidFill>
            <a:srgbClr val="F2E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6200000">
            <a:off x="3368675" y="-850900"/>
            <a:ext cx="5454015" cy="8559800"/>
          </a:xfrm>
          <a:prstGeom prst="rect">
            <a:avLst/>
          </a:prstGeom>
          <a:solidFill>
            <a:srgbClr val="826676"/>
          </a:solidFill>
          <a:ln>
            <a:noFill/>
          </a:ln>
          <a:effectLst>
            <a:outerShdw blurRad="76200" dist="152400" dir="2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7698740" y="1951990"/>
            <a:ext cx="1985645" cy="1198880"/>
          </a:xfrm>
          <a:prstGeom prst="rect">
            <a:avLst/>
          </a:prstGeom>
          <a:noFill/>
        </p:spPr>
        <p:txBody>
          <a:bodyPr wrap="square" rtlCol="0">
            <a:spAutoFit/>
          </a:bodyPr>
          <a:lstStyle/>
          <a:p>
            <a:pPr>
              <a:lnSpc>
                <a:spcPct val="150000"/>
              </a:lnSpc>
            </a:pPr>
            <a:r>
              <a:rPr lang="en-US" altLang="zh-CN" sz="1600">
                <a:solidFill>
                  <a:schemeClr val="bg1"/>
                </a:solidFill>
                <a:latin typeface="Calibri" panose="020F0502020204030204" charset="0"/>
                <a:cs typeface="Calibri" panose="020F0502020204030204" charset="0"/>
                <a:sym typeface="+mn-ea"/>
              </a:rPr>
              <a:t>Click here to enter the text Click here to enter the text </a:t>
            </a:r>
            <a:endParaRPr lang="zh-CN" altLang="en-US" sz="1600">
              <a:solidFill>
                <a:schemeClr val="bg1"/>
              </a:solidFill>
              <a:latin typeface="新宋体" panose="02010609030101010101" charset="-122"/>
              <a:ea typeface="新宋体" panose="02010609030101010101" charset="-122"/>
              <a:sym typeface="+mn-ea"/>
            </a:endParaRPr>
          </a:p>
        </p:txBody>
      </p:sp>
      <p:sp>
        <p:nvSpPr>
          <p:cNvPr id="217" name=" 217"/>
          <p:cNvSpPr/>
          <p:nvPr/>
        </p:nvSpPr>
        <p:spPr>
          <a:xfrm>
            <a:off x="4956175" y="3408680"/>
            <a:ext cx="1210945" cy="1210945"/>
          </a:xfrm>
          <a:prstGeom prst="teardrop">
            <a:avLst/>
          </a:prstGeom>
          <a:solidFill>
            <a:srgbClr val="E6E0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 name=" 217"/>
          <p:cNvSpPr/>
          <p:nvPr/>
        </p:nvSpPr>
        <p:spPr>
          <a:xfrm flipH="1">
            <a:off x="6275705" y="3408680"/>
            <a:ext cx="1007110" cy="994410"/>
          </a:xfrm>
          <a:prstGeom prst="teardrop">
            <a:avLst/>
          </a:prstGeom>
          <a:solidFill>
            <a:srgbClr val="DAD1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 name=" 217"/>
          <p:cNvSpPr/>
          <p:nvPr/>
        </p:nvSpPr>
        <p:spPr>
          <a:xfrm flipH="1" flipV="1">
            <a:off x="6275705" y="2203450"/>
            <a:ext cx="1101725" cy="1089025"/>
          </a:xfrm>
          <a:prstGeom prst="teardrop">
            <a:avLst/>
          </a:prstGeom>
          <a:solidFill>
            <a:srgbClr val="CCC1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 name=" 217"/>
          <p:cNvSpPr/>
          <p:nvPr/>
        </p:nvSpPr>
        <p:spPr>
          <a:xfrm flipV="1">
            <a:off x="5184140" y="2335530"/>
            <a:ext cx="982980" cy="956945"/>
          </a:xfrm>
          <a:prstGeom prst="teardrop">
            <a:avLst/>
          </a:prstGeom>
          <a:solidFill>
            <a:srgbClr val="F6F3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0" name="文本框 9"/>
          <p:cNvSpPr txBox="1"/>
          <p:nvPr/>
        </p:nvSpPr>
        <p:spPr>
          <a:xfrm>
            <a:off x="7698740" y="3624580"/>
            <a:ext cx="1985645" cy="1198880"/>
          </a:xfrm>
          <a:prstGeom prst="rect">
            <a:avLst/>
          </a:prstGeom>
          <a:noFill/>
        </p:spPr>
        <p:txBody>
          <a:bodyPr wrap="square" rtlCol="0">
            <a:spAutoFit/>
          </a:bodyPr>
          <a:lstStyle/>
          <a:p>
            <a:pPr>
              <a:lnSpc>
                <a:spcPct val="150000"/>
              </a:lnSpc>
            </a:pPr>
            <a:r>
              <a:rPr lang="en-US" altLang="zh-CN" sz="1600">
                <a:solidFill>
                  <a:schemeClr val="bg1"/>
                </a:solidFill>
                <a:latin typeface="Calibri" panose="020F0502020204030204" charset="0"/>
                <a:cs typeface="Calibri" panose="020F0502020204030204" charset="0"/>
                <a:sym typeface="+mn-ea"/>
              </a:rPr>
              <a:t>Click here to enter the text Click here to enter the text </a:t>
            </a:r>
            <a:endParaRPr lang="zh-CN" altLang="en-US" sz="1600">
              <a:solidFill>
                <a:schemeClr val="bg1"/>
              </a:solidFill>
              <a:latin typeface="新宋体" panose="02010609030101010101" charset="-122"/>
              <a:ea typeface="新宋体" panose="02010609030101010101" charset="-122"/>
              <a:sym typeface="+mn-ea"/>
            </a:endParaRPr>
          </a:p>
        </p:txBody>
      </p:sp>
      <p:sp>
        <p:nvSpPr>
          <p:cNvPr id="15" name="文本框 14"/>
          <p:cNvSpPr txBox="1"/>
          <p:nvPr/>
        </p:nvSpPr>
        <p:spPr>
          <a:xfrm>
            <a:off x="2882265" y="1954530"/>
            <a:ext cx="1985645" cy="1198880"/>
          </a:xfrm>
          <a:prstGeom prst="rect">
            <a:avLst/>
          </a:prstGeom>
          <a:noFill/>
        </p:spPr>
        <p:txBody>
          <a:bodyPr wrap="square" rtlCol="0">
            <a:spAutoFit/>
          </a:bodyPr>
          <a:lstStyle/>
          <a:p>
            <a:pPr>
              <a:lnSpc>
                <a:spcPct val="150000"/>
              </a:lnSpc>
            </a:pPr>
            <a:r>
              <a:rPr lang="en-US" altLang="zh-CN" sz="1600">
                <a:solidFill>
                  <a:schemeClr val="bg1"/>
                </a:solidFill>
                <a:latin typeface="Calibri" panose="020F0502020204030204" charset="0"/>
                <a:cs typeface="Calibri" panose="020F0502020204030204" charset="0"/>
                <a:sym typeface="+mn-ea"/>
              </a:rPr>
              <a:t>Click here to enter the text Click here to enter the text </a:t>
            </a:r>
            <a:endParaRPr lang="zh-CN" altLang="en-US" sz="1600">
              <a:solidFill>
                <a:schemeClr val="bg1"/>
              </a:solidFill>
              <a:latin typeface="新宋体" panose="02010609030101010101" charset="-122"/>
              <a:ea typeface="新宋体" panose="02010609030101010101" charset="-122"/>
              <a:sym typeface="+mn-ea"/>
            </a:endParaRPr>
          </a:p>
        </p:txBody>
      </p:sp>
      <p:sp>
        <p:nvSpPr>
          <p:cNvPr id="16" name="文本框 15"/>
          <p:cNvSpPr txBox="1"/>
          <p:nvPr/>
        </p:nvSpPr>
        <p:spPr>
          <a:xfrm>
            <a:off x="2882265" y="3627120"/>
            <a:ext cx="1985645" cy="1198880"/>
          </a:xfrm>
          <a:prstGeom prst="rect">
            <a:avLst/>
          </a:prstGeom>
          <a:noFill/>
        </p:spPr>
        <p:txBody>
          <a:bodyPr wrap="square" rtlCol="0">
            <a:spAutoFit/>
          </a:bodyPr>
          <a:lstStyle/>
          <a:p>
            <a:pPr>
              <a:lnSpc>
                <a:spcPct val="150000"/>
              </a:lnSpc>
            </a:pPr>
            <a:r>
              <a:rPr lang="en-US" altLang="zh-CN" sz="1600">
                <a:solidFill>
                  <a:schemeClr val="bg1"/>
                </a:solidFill>
                <a:latin typeface="Calibri" panose="020F0502020204030204" charset="0"/>
                <a:cs typeface="Calibri" panose="020F0502020204030204" charset="0"/>
                <a:sym typeface="+mn-ea"/>
              </a:rPr>
              <a:t>Click here to enter the text Click here to enter the text </a:t>
            </a:r>
            <a:endParaRPr lang="zh-CN" altLang="en-US" sz="1600">
              <a:solidFill>
                <a:schemeClr val="bg1"/>
              </a:solidFill>
              <a:latin typeface="新宋体" panose="02010609030101010101" charset="-122"/>
              <a:ea typeface="新宋体" panose="02010609030101010101" charset="-122"/>
              <a:sym typeface="+mn-ea"/>
            </a:endParaRPr>
          </a:p>
        </p:txBody>
      </p:sp>
      <p:sp>
        <p:nvSpPr>
          <p:cNvPr id="2050" name=" 2050"/>
          <p:cNvSpPr/>
          <p:nvPr/>
        </p:nvSpPr>
        <p:spPr bwMode="auto">
          <a:xfrm>
            <a:off x="5441950" y="2599690"/>
            <a:ext cx="559435" cy="428625"/>
          </a:xfrm>
          <a:custGeom>
            <a:avLst/>
            <a:gdLst>
              <a:gd name="T0" fmla="*/ 2147483646 w 108"/>
              <a:gd name="T1" fmla="*/ 2147483646 h 81"/>
              <a:gd name="T2" fmla="*/ 2147483646 w 108"/>
              <a:gd name="T3" fmla="*/ 2147483646 h 81"/>
              <a:gd name="T4" fmla="*/ 2147483646 w 108"/>
              <a:gd name="T5" fmla="*/ 2147483646 h 81"/>
              <a:gd name="T6" fmla="*/ 2147483646 w 108"/>
              <a:gd name="T7" fmla="*/ 2147483646 h 81"/>
              <a:gd name="T8" fmla="*/ 2147483646 w 108"/>
              <a:gd name="T9" fmla="*/ 2147483646 h 81"/>
              <a:gd name="T10" fmla="*/ 2147483646 w 108"/>
              <a:gd name="T11" fmla="*/ 2147483646 h 81"/>
              <a:gd name="T12" fmla="*/ 2147483646 w 108"/>
              <a:gd name="T13" fmla="*/ 2147483646 h 81"/>
              <a:gd name="T14" fmla="*/ 2147483646 w 108"/>
              <a:gd name="T15" fmla="*/ 2147483646 h 81"/>
              <a:gd name="T16" fmla="*/ 2147483646 w 108"/>
              <a:gd name="T17" fmla="*/ 2147483646 h 81"/>
              <a:gd name="T18" fmla="*/ 2147483646 w 108"/>
              <a:gd name="T19" fmla="*/ 2147483646 h 81"/>
              <a:gd name="T20" fmla="*/ 2147483646 w 108"/>
              <a:gd name="T21" fmla="*/ 2147483646 h 81"/>
              <a:gd name="T22" fmla="*/ 2147483646 w 108"/>
              <a:gd name="T23" fmla="*/ 2147483646 h 81"/>
              <a:gd name="T24" fmla="*/ 2147483646 w 108"/>
              <a:gd name="T25" fmla="*/ 2147483646 h 81"/>
              <a:gd name="T26" fmla="*/ 2147483646 w 108"/>
              <a:gd name="T27" fmla="*/ 2147483646 h 81"/>
              <a:gd name="T28" fmla="*/ 2147483646 w 108"/>
              <a:gd name="T29" fmla="*/ 2147483646 h 81"/>
              <a:gd name="T30" fmla="*/ 0 w 108"/>
              <a:gd name="T31" fmla="*/ 2147483646 h 81"/>
              <a:gd name="T32" fmla="*/ 2147483646 w 108"/>
              <a:gd name="T33" fmla="*/ 2147483646 h 81"/>
              <a:gd name="T34" fmla="*/ 2147483646 w 108"/>
              <a:gd name="T35" fmla="*/ 2147483646 h 81"/>
              <a:gd name="T36" fmla="*/ 2147483646 w 108"/>
              <a:gd name="T37" fmla="*/ 2147483646 h 81"/>
              <a:gd name="T38" fmla="*/ 2147483646 w 108"/>
              <a:gd name="T39" fmla="*/ 2147483646 h 81"/>
              <a:gd name="T40" fmla="*/ 2147483646 w 108"/>
              <a:gd name="T41" fmla="*/ 2147483646 h 81"/>
              <a:gd name="T42" fmla="*/ 2147483646 w 108"/>
              <a:gd name="T43" fmla="*/ 2147483646 h 81"/>
              <a:gd name="T44" fmla="*/ 2147483646 w 108"/>
              <a:gd name="T45" fmla="*/ 2147483646 h 81"/>
              <a:gd name="T46" fmla="*/ 2147483646 w 108"/>
              <a:gd name="T47" fmla="*/ 2147483646 h 81"/>
              <a:gd name="T48" fmla="*/ 2147483646 w 108"/>
              <a:gd name="T49" fmla="*/ 2147483646 h 81"/>
              <a:gd name="T50" fmla="*/ 2147483646 w 108"/>
              <a:gd name="T51" fmla="*/ 2147483646 h 81"/>
              <a:gd name="T52" fmla="*/ 2147483646 w 108"/>
              <a:gd name="T53" fmla="*/ 2147483646 h 81"/>
              <a:gd name="T54" fmla="*/ 2147483646 w 108"/>
              <a:gd name="T55" fmla="*/ 2147483646 h 81"/>
              <a:gd name="T56" fmla="*/ 2147483646 w 108"/>
              <a:gd name="T57" fmla="*/ 2147483646 h 81"/>
              <a:gd name="T58" fmla="*/ 2147483646 w 108"/>
              <a:gd name="T59" fmla="*/ 2147483646 h 81"/>
              <a:gd name="T60" fmla="*/ 2147483646 w 108"/>
              <a:gd name="T61" fmla="*/ 2147483646 h 81"/>
              <a:gd name="T62" fmla="*/ 2147483646 w 108"/>
              <a:gd name="T63" fmla="*/ 2147483646 h 81"/>
              <a:gd name="T64" fmla="*/ 2147483646 w 108"/>
              <a:gd name="T65" fmla="*/ 2147483646 h 81"/>
              <a:gd name="T66" fmla="*/ 2147483646 w 108"/>
              <a:gd name="T67" fmla="*/ 2147483646 h 81"/>
              <a:gd name="T68" fmla="*/ 2147483646 w 108"/>
              <a:gd name="T69" fmla="*/ 2147483646 h 81"/>
              <a:gd name="T70" fmla="*/ 2147483646 w 108"/>
              <a:gd name="T71" fmla="*/ 2147483646 h 81"/>
              <a:gd name="T72" fmla="*/ 2147483646 w 108"/>
              <a:gd name="T73" fmla="*/ 2147483646 h 81"/>
              <a:gd name="T74" fmla="*/ 2147483646 w 108"/>
              <a:gd name="T75" fmla="*/ 2147483646 h 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8" h="81">
                <a:moveTo>
                  <a:pt x="3" y="54"/>
                </a:moveTo>
                <a:cubicBezTo>
                  <a:pt x="9" y="51"/>
                  <a:pt x="15" y="49"/>
                  <a:pt x="21" y="47"/>
                </a:cubicBezTo>
                <a:cubicBezTo>
                  <a:pt x="23" y="45"/>
                  <a:pt x="24" y="44"/>
                  <a:pt x="26" y="43"/>
                </a:cubicBezTo>
                <a:cubicBezTo>
                  <a:pt x="35" y="62"/>
                  <a:pt x="35" y="62"/>
                  <a:pt x="35" y="62"/>
                </a:cubicBezTo>
                <a:cubicBezTo>
                  <a:pt x="43" y="43"/>
                  <a:pt x="43" y="43"/>
                  <a:pt x="43" y="43"/>
                </a:cubicBezTo>
                <a:cubicBezTo>
                  <a:pt x="45" y="44"/>
                  <a:pt x="46" y="46"/>
                  <a:pt x="48" y="47"/>
                </a:cubicBezTo>
                <a:cubicBezTo>
                  <a:pt x="60" y="51"/>
                  <a:pt x="60" y="51"/>
                  <a:pt x="60" y="51"/>
                </a:cubicBezTo>
                <a:cubicBezTo>
                  <a:pt x="60" y="51"/>
                  <a:pt x="61" y="50"/>
                  <a:pt x="61" y="50"/>
                </a:cubicBezTo>
                <a:cubicBezTo>
                  <a:pt x="65" y="48"/>
                  <a:pt x="69" y="47"/>
                  <a:pt x="72" y="46"/>
                </a:cubicBezTo>
                <a:cubicBezTo>
                  <a:pt x="75" y="52"/>
                  <a:pt x="79" y="57"/>
                  <a:pt x="84" y="60"/>
                </a:cubicBezTo>
                <a:cubicBezTo>
                  <a:pt x="89" y="57"/>
                  <a:pt x="93" y="52"/>
                  <a:pt x="96" y="46"/>
                </a:cubicBezTo>
                <a:cubicBezTo>
                  <a:pt x="99" y="47"/>
                  <a:pt x="102" y="48"/>
                  <a:pt x="105" y="48"/>
                </a:cubicBezTo>
                <a:cubicBezTo>
                  <a:pt x="108" y="53"/>
                  <a:pt x="108" y="64"/>
                  <a:pt x="108" y="71"/>
                </a:cubicBezTo>
                <a:cubicBezTo>
                  <a:pt x="70" y="71"/>
                  <a:pt x="70" y="71"/>
                  <a:pt x="70" y="71"/>
                </a:cubicBezTo>
                <a:cubicBezTo>
                  <a:pt x="70" y="74"/>
                  <a:pt x="70" y="77"/>
                  <a:pt x="70" y="81"/>
                </a:cubicBezTo>
                <a:cubicBezTo>
                  <a:pt x="47" y="81"/>
                  <a:pt x="24" y="81"/>
                  <a:pt x="0" y="81"/>
                </a:cubicBezTo>
                <a:cubicBezTo>
                  <a:pt x="0" y="68"/>
                  <a:pt x="1" y="58"/>
                  <a:pt x="3" y="54"/>
                </a:cubicBezTo>
                <a:close/>
                <a:moveTo>
                  <a:pt x="74" y="26"/>
                </a:moveTo>
                <a:cubicBezTo>
                  <a:pt x="79" y="27"/>
                  <a:pt x="89" y="26"/>
                  <a:pt x="94" y="24"/>
                </a:cubicBezTo>
                <a:cubicBezTo>
                  <a:pt x="94" y="27"/>
                  <a:pt x="94" y="32"/>
                  <a:pt x="92" y="37"/>
                </a:cubicBezTo>
                <a:cubicBezTo>
                  <a:pt x="91" y="39"/>
                  <a:pt x="90" y="40"/>
                  <a:pt x="89" y="41"/>
                </a:cubicBezTo>
                <a:cubicBezTo>
                  <a:pt x="99" y="42"/>
                  <a:pt x="99" y="42"/>
                  <a:pt x="99" y="42"/>
                </a:cubicBezTo>
                <a:cubicBezTo>
                  <a:pt x="99" y="42"/>
                  <a:pt x="98" y="33"/>
                  <a:pt x="98" y="31"/>
                </a:cubicBezTo>
                <a:cubicBezTo>
                  <a:pt x="102" y="2"/>
                  <a:pt x="65" y="2"/>
                  <a:pt x="69" y="31"/>
                </a:cubicBezTo>
                <a:cubicBezTo>
                  <a:pt x="69" y="33"/>
                  <a:pt x="68" y="42"/>
                  <a:pt x="68" y="42"/>
                </a:cubicBezTo>
                <a:cubicBezTo>
                  <a:pt x="78" y="41"/>
                  <a:pt x="78" y="41"/>
                  <a:pt x="78" y="41"/>
                </a:cubicBezTo>
                <a:cubicBezTo>
                  <a:pt x="77" y="40"/>
                  <a:pt x="76" y="39"/>
                  <a:pt x="75" y="37"/>
                </a:cubicBezTo>
                <a:cubicBezTo>
                  <a:pt x="74" y="33"/>
                  <a:pt x="73" y="29"/>
                  <a:pt x="74" y="26"/>
                </a:cubicBezTo>
                <a:cubicBezTo>
                  <a:pt x="74" y="26"/>
                  <a:pt x="74" y="26"/>
                  <a:pt x="74" y="26"/>
                </a:cubicBezTo>
                <a:close/>
                <a:moveTo>
                  <a:pt x="22" y="30"/>
                </a:moveTo>
                <a:cubicBezTo>
                  <a:pt x="21" y="25"/>
                  <a:pt x="21" y="21"/>
                  <a:pt x="23" y="15"/>
                </a:cubicBezTo>
                <a:cubicBezTo>
                  <a:pt x="29" y="11"/>
                  <a:pt x="37" y="17"/>
                  <a:pt x="47" y="15"/>
                </a:cubicBezTo>
                <a:cubicBezTo>
                  <a:pt x="48" y="20"/>
                  <a:pt x="48" y="24"/>
                  <a:pt x="48" y="31"/>
                </a:cubicBezTo>
                <a:cubicBezTo>
                  <a:pt x="48" y="31"/>
                  <a:pt x="52" y="27"/>
                  <a:pt x="52" y="25"/>
                </a:cubicBezTo>
                <a:cubicBezTo>
                  <a:pt x="53" y="22"/>
                  <a:pt x="52" y="10"/>
                  <a:pt x="50" y="8"/>
                </a:cubicBezTo>
                <a:cubicBezTo>
                  <a:pt x="45" y="0"/>
                  <a:pt x="26" y="0"/>
                  <a:pt x="20" y="6"/>
                </a:cubicBezTo>
                <a:cubicBezTo>
                  <a:pt x="18" y="8"/>
                  <a:pt x="16" y="25"/>
                  <a:pt x="18" y="27"/>
                </a:cubicBezTo>
                <a:cubicBezTo>
                  <a:pt x="20" y="29"/>
                  <a:pt x="22" y="30"/>
                  <a:pt x="22" y="30"/>
                </a:cubicBezTo>
                <a:close/>
              </a:path>
            </a:pathLst>
          </a:custGeom>
          <a:solidFill>
            <a:srgbClr val="826676"/>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17" name=" 17"/>
          <p:cNvSpPr/>
          <p:nvPr/>
        </p:nvSpPr>
        <p:spPr bwMode="auto">
          <a:xfrm>
            <a:off x="5339715" y="3752850"/>
            <a:ext cx="535940" cy="499745"/>
          </a:xfrm>
          <a:custGeom>
            <a:avLst/>
            <a:gdLst/>
            <a:ahLst/>
            <a:cxnLst/>
            <a:rect l="0" t="0" r="r" b="b"/>
            <a:pathLst>
              <a:path w="1917701" h="1819275">
                <a:moveTo>
                  <a:pt x="711992" y="795933"/>
                </a:moveTo>
                <a:lnTo>
                  <a:pt x="722042" y="796197"/>
                </a:lnTo>
                <a:lnTo>
                  <a:pt x="731828" y="796462"/>
                </a:lnTo>
                <a:lnTo>
                  <a:pt x="742143" y="796991"/>
                </a:lnTo>
                <a:lnTo>
                  <a:pt x="751929" y="797784"/>
                </a:lnTo>
                <a:lnTo>
                  <a:pt x="761979" y="798577"/>
                </a:lnTo>
                <a:lnTo>
                  <a:pt x="771765" y="799635"/>
                </a:lnTo>
                <a:lnTo>
                  <a:pt x="781551" y="800957"/>
                </a:lnTo>
                <a:lnTo>
                  <a:pt x="791337" y="802544"/>
                </a:lnTo>
                <a:lnTo>
                  <a:pt x="800858" y="804130"/>
                </a:lnTo>
                <a:lnTo>
                  <a:pt x="810644" y="805981"/>
                </a:lnTo>
                <a:lnTo>
                  <a:pt x="820166" y="807832"/>
                </a:lnTo>
                <a:lnTo>
                  <a:pt x="829687" y="810212"/>
                </a:lnTo>
                <a:lnTo>
                  <a:pt x="839473" y="812592"/>
                </a:lnTo>
                <a:lnTo>
                  <a:pt x="848994" y="814972"/>
                </a:lnTo>
                <a:lnTo>
                  <a:pt x="858252" y="817616"/>
                </a:lnTo>
                <a:lnTo>
                  <a:pt x="867773" y="820525"/>
                </a:lnTo>
                <a:lnTo>
                  <a:pt x="886551" y="826871"/>
                </a:lnTo>
                <a:lnTo>
                  <a:pt x="905065" y="833746"/>
                </a:lnTo>
                <a:lnTo>
                  <a:pt x="923315" y="841415"/>
                </a:lnTo>
                <a:lnTo>
                  <a:pt x="941300" y="849612"/>
                </a:lnTo>
                <a:lnTo>
                  <a:pt x="959284" y="858603"/>
                </a:lnTo>
                <a:lnTo>
                  <a:pt x="976740" y="868122"/>
                </a:lnTo>
                <a:lnTo>
                  <a:pt x="993932" y="878170"/>
                </a:lnTo>
                <a:lnTo>
                  <a:pt x="1011123" y="889012"/>
                </a:lnTo>
                <a:lnTo>
                  <a:pt x="1003189" y="891392"/>
                </a:lnTo>
                <a:lnTo>
                  <a:pt x="995254" y="893772"/>
                </a:lnTo>
                <a:lnTo>
                  <a:pt x="987055" y="896416"/>
                </a:lnTo>
                <a:lnTo>
                  <a:pt x="979121" y="899325"/>
                </a:lnTo>
                <a:lnTo>
                  <a:pt x="971186" y="902762"/>
                </a:lnTo>
                <a:lnTo>
                  <a:pt x="962987" y="905936"/>
                </a:lnTo>
                <a:lnTo>
                  <a:pt x="955053" y="909638"/>
                </a:lnTo>
                <a:lnTo>
                  <a:pt x="947383" y="913604"/>
                </a:lnTo>
                <a:lnTo>
                  <a:pt x="939448" y="917835"/>
                </a:lnTo>
                <a:lnTo>
                  <a:pt x="932043" y="922066"/>
                </a:lnTo>
                <a:lnTo>
                  <a:pt x="924637" y="926826"/>
                </a:lnTo>
                <a:lnTo>
                  <a:pt x="917231" y="931850"/>
                </a:lnTo>
                <a:lnTo>
                  <a:pt x="910090" y="936874"/>
                </a:lnTo>
                <a:lnTo>
                  <a:pt x="902949" y="942427"/>
                </a:lnTo>
                <a:lnTo>
                  <a:pt x="896073" y="948509"/>
                </a:lnTo>
                <a:lnTo>
                  <a:pt x="889461" y="954326"/>
                </a:lnTo>
                <a:lnTo>
                  <a:pt x="883113" y="960937"/>
                </a:lnTo>
                <a:lnTo>
                  <a:pt x="877030" y="967812"/>
                </a:lnTo>
                <a:lnTo>
                  <a:pt x="871211" y="974952"/>
                </a:lnTo>
                <a:lnTo>
                  <a:pt x="865393" y="982356"/>
                </a:lnTo>
                <a:lnTo>
                  <a:pt x="859838" y="990024"/>
                </a:lnTo>
                <a:lnTo>
                  <a:pt x="854813" y="998486"/>
                </a:lnTo>
                <a:lnTo>
                  <a:pt x="850052" y="1006683"/>
                </a:lnTo>
                <a:lnTo>
                  <a:pt x="845556" y="1015674"/>
                </a:lnTo>
                <a:lnTo>
                  <a:pt x="841324" y="1025193"/>
                </a:lnTo>
                <a:lnTo>
                  <a:pt x="837886" y="1034713"/>
                </a:lnTo>
                <a:lnTo>
                  <a:pt x="834183" y="1044761"/>
                </a:lnTo>
                <a:lnTo>
                  <a:pt x="831274" y="1055074"/>
                </a:lnTo>
                <a:lnTo>
                  <a:pt x="828629" y="1066180"/>
                </a:lnTo>
                <a:lnTo>
                  <a:pt x="826249" y="1077550"/>
                </a:lnTo>
                <a:lnTo>
                  <a:pt x="824398" y="1089185"/>
                </a:lnTo>
                <a:lnTo>
                  <a:pt x="823340" y="1101349"/>
                </a:lnTo>
                <a:lnTo>
                  <a:pt x="822017" y="1115893"/>
                </a:lnTo>
                <a:lnTo>
                  <a:pt x="821488" y="1129907"/>
                </a:lnTo>
                <a:lnTo>
                  <a:pt x="821488" y="1143129"/>
                </a:lnTo>
                <a:lnTo>
                  <a:pt x="821753" y="1156086"/>
                </a:lnTo>
                <a:lnTo>
                  <a:pt x="822546" y="1168514"/>
                </a:lnTo>
                <a:lnTo>
                  <a:pt x="824133" y="1180413"/>
                </a:lnTo>
                <a:lnTo>
                  <a:pt x="825984" y="1192048"/>
                </a:lnTo>
                <a:lnTo>
                  <a:pt x="828100" y="1203154"/>
                </a:lnTo>
                <a:lnTo>
                  <a:pt x="830745" y="1213731"/>
                </a:lnTo>
                <a:lnTo>
                  <a:pt x="833654" y="1224044"/>
                </a:lnTo>
                <a:lnTo>
                  <a:pt x="836828" y="1233828"/>
                </a:lnTo>
                <a:lnTo>
                  <a:pt x="840531" y="1243348"/>
                </a:lnTo>
                <a:lnTo>
                  <a:pt x="844763" y="1252338"/>
                </a:lnTo>
                <a:lnTo>
                  <a:pt x="848994" y="1260800"/>
                </a:lnTo>
                <a:lnTo>
                  <a:pt x="853491" y="1269262"/>
                </a:lnTo>
                <a:lnTo>
                  <a:pt x="858516" y="1276930"/>
                </a:lnTo>
                <a:lnTo>
                  <a:pt x="863806" y="1284334"/>
                </a:lnTo>
                <a:lnTo>
                  <a:pt x="869360" y="1291474"/>
                </a:lnTo>
                <a:lnTo>
                  <a:pt x="874914" y="1298349"/>
                </a:lnTo>
                <a:lnTo>
                  <a:pt x="880997" y="1304960"/>
                </a:lnTo>
                <a:lnTo>
                  <a:pt x="887080" y="1311042"/>
                </a:lnTo>
                <a:lnTo>
                  <a:pt x="893428" y="1316859"/>
                </a:lnTo>
                <a:lnTo>
                  <a:pt x="900040" y="1322412"/>
                </a:lnTo>
                <a:lnTo>
                  <a:pt x="906652" y="1327436"/>
                </a:lnTo>
                <a:lnTo>
                  <a:pt x="913264" y="1332196"/>
                </a:lnTo>
                <a:lnTo>
                  <a:pt x="920405" y="1336956"/>
                </a:lnTo>
                <a:lnTo>
                  <a:pt x="927546" y="1341187"/>
                </a:lnTo>
                <a:lnTo>
                  <a:pt x="934687" y="1345417"/>
                </a:lnTo>
                <a:lnTo>
                  <a:pt x="941828" y="1349119"/>
                </a:lnTo>
                <a:lnTo>
                  <a:pt x="949234" y="1352821"/>
                </a:lnTo>
                <a:lnTo>
                  <a:pt x="956904" y="1355995"/>
                </a:lnTo>
                <a:lnTo>
                  <a:pt x="964310" y="1358903"/>
                </a:lnTo>
                <a:lnTo>
                  <a:pt x="971715" y="1361812"/>
                </a:lnTo>
                <a:lnTo>
                  <a:pt x="979121" y="1364456"/>
                </a:lnTo>
                <a:lnTo>
                  <a:pt x="986526" y="1366836"/>
                </a:lnTo>
                <a:lnTo>
                  <a:pt x="993932" y="1368952"/>
                </a:lnTo>
                <a:lnTo>
                  <a:pt x="1008479" y="1372654"/>
                </a:lnTo>
                <a:lnTo>
                  <a:pt x="1023025" y="1375562"/>
                </a:lnTo>
                <a:lnTo>
                  <a:pt x="1037043" y="1378471"/>
                </a:lnTo>
                <a:lnTo>
                  <a:pt x="1050532" y="1380058"/>
                </a:lnTo>
                <a:lnTo>
                  <a:pt x="1063227" y="1381380"/>
                </a:lnTo>
                <a:lnTo>
                  <a:pt x="1075129" y="1382438"/>
                </a:lnTo>
                <a:lnTo>
                  <a:pt x="1086237" y="1382702"/>
                </a:lnTo>
                <a:lnTo>
                  <a:pt x="1096287" y="1383231"/>
                </a:lnTo>
                <a:lnTo>
                  <a:pt x="1105015" y="1383495"/>
                </a:lnTo>
                <a:lnTo>
                  <a:pt x="1112421" y="1383231"/>
                </a:lnTo>
                <a:lnTo>
                  <a:pt x="1122736" y="1382702"/>
                </a:lnTo>
                <a:lnTo>
                  <a:pt x="1126703" y="1382438"/>
                </a:lnTo>
                <a:lnTo>
                  <a:pt x="1126703" y="1394337"/>
                </a:lnTo>
                <a:lnTo>
                  <a:pt x="1126968" y="1406236"/>
                </a:lnTo>
                <a:lnTo>
                  <a:pt x="1127232" y="1417607"/>
                </a:lnTo>
                <a:lnTo>
                  <a:pt x="1128025" y="1428977"/>
                </a:lnTo>
                <a:lnTo>
                  <a:pt x="1129083" y="1439554"/>
                </a:lnTo>
                <a:lnTo>
                  <a:pt x="1130141" y="1450131"/>
                </a:lnTo>
                <a:lnTo>
                  <a:pt x="1131728" y="1460444"/>
                </a:lnTo>
                <a:lnTo>
                  <a:pt x="1133580" y="1470228"/>
                </a:lnTo>
                <a:lnTo>
                  <a:pt x="1135431" y="1480012"/>
                </a:lnTo>
                <a:lnTo>
                  <a:pt x="1137547" y="1489267"/>
                </a:lnTo>
                <a:lnTo>
                  <a:pt x="1139927" y="1498522"/>
                </a:lnTo>
                <a:lnTo>
                  <a:pt x="1142572" y="1507513"/>
                </a:lnTo>
                <a:lnTo>
                  <a:pt x="1145481" y="1515710"/>
                </a:lnTo>
                <a:lnTo>
                  <a:pt x="1148391" y="1524172"/>
                </a:lnTo>
                <a:lnTo>
                  <a:pt x="1151564" y="1532105"/>
                </a:lnTo>
                <a:lnTo>
                  <a:pt x="1155003" y="1539773"/>
                </a:lnTo>
                <a:lnTo>
                  <a:pt x="1158441" y="1547442"/>
                </a:lnTo>
                <a:lnTo>
                  <a:pt x="1162408" y="1554581"/>
                </a:lnTo>
                <a:lnTo>
                  <a:pt x="1166111" y="1561721"/>
                </a:lnTo>
                <a:lnTo>
                  <a:pt x="1170078" y="1568596"/>
                </a:lnTo>
                <a:lnTo>
                  <a:pt x="1174575" y="1575207"/>
                </a:lnTo>
                <a:lnTo>
                  <a:pt x="1178806" y="1581553"/>
                </a:lnTo>
                <a:lnTo>
                  <a:pt x="1183038" y="1587370"/>
                </a:lnTo>
                <a:lnTo>
                  <a:pt x="1187799" y="1593452"/>
                </a:lnTo>
                <a:lnTo>
                  <a:pt x="1192560" y="1599005"/>
                </a:lnTo>
                <a:lnTo>
                  <a:pt x="1197320" y="1604558"/>
                </a:lnTo>
                <a:lnTo>
                  <a:pt x="1202346" y="1609582"/>
                </a:lnTo>
                <a:lnTo>
                  <a:pt x="1207635" y="1614607"/>
                </a:lnTo>
                <a:lnTo>
                  <a:pt x="1212660" y="1619366"/>
                </a:lnTo>
                <a:lnTo>
                  <a:pt x="1217950" y="1624126"/>
                </a:lnTo>
                <a:lnTo>
                  <a:pt x="1223240" y="1628357"/>
                </a:lnTo>
                <a:lnTo>
                  <a:pt x="1229058" y="1632852"/>
                </a:lnTo>
                <a:lnTo>
                  <a:pt x="1234348" y="1636819"/>
                </a:lnTo>
                <a:lnTo>
                  <a:pt x="1239902" y="1640521"/>
                </a:lnTo>
                <a:lnTo>
                  <a:pt x="1245721" y="1644487"/>
                </a:lnTo>
                <a:lnTo>
                  <a:pt x="1251540" y="1647660"/>
                </a:lnTo>
                <a:lnTo>
                  <a:pt x="1263177" y="1654271"/>
                </a:lnTo>
                <a:lnTo>
                  <a:pt x="1274814" y="1660353"/>
                </a:lnTo>
                <a:lnTo>
                  <a:pt x="1286716" y="1665377"/>
                </a:lnTo>
                <a:lnTo>
                  <a:pt x="1298882" y="1670137"/>
                </a:lnTo>
                <a:lnTo>
                  <a:pt x="1310784" y="1673839"/>
                </a:lnTo>
                <a:lnTo>
                  <a:pt x="1322686" y="1677541"/>
                </a:lnTo>
                <a:lnTo>
                  <a:pt x="1334588" y="1680714"/>
                </a:lnTo>
                <a:lnTo>
                  <a:pt x="1346225" y="1683094"/>
                </a:lnTo>
                <a:lnTo>
                  <a:pt x="1357862" y="1685474"/>
                </a:lnTo>
                <a:lnTo>
                  <a:pt x="1368971" y="1687325"/>
                </a:lnTo>
                <a:lnTo>
                  <a:pt x="1380079" y="1688382"/>
                </a:lnTo>
                <a:lnTo>
                  <a:pt x="1390658" y="1689705"/>
                </a:lnTo>
                <a:lnTo>
                  <a:pt x="1401238" y="1690498"/>
                </a:lnTo>
                <a:lnTo>
                  <a:pt x="1411024" y="1690762"/>
                </a:lnTo>
                <a:lnTo>
                  <a:pt x="1411817" y="1709537"/>
                </a:lnTo>
                <a:lnTo>
                  <a:pt x="1412346" y="1728311"/>
                </a:lnTo>
                <a:lnTo>
                  <a:pt x="1412875" y="1747086"/>
                </a:lnTo>
                <a:lnTo>
                  <a:pt x="1412875" y="1766125"/>
                </a:lnTo>
                <a:lnTo>
                  <a:pt x="1412346" y="1792832"/>
                </a:lnTo>
                <a:lnTo>
                  <a:pt x="1411553" y="1819275"/>
                </a:lnTo>
                <a:lnTo>
                  <a:pt x="793" y="1811078"/>
                </a:lnTo>
                <a:lnTo>
                  <a:pt x="264" y="1784635"/>
                </a:lnTo>
                <a:lnTo>
                  <a:pt x="0" y="1757928"/>
                </a:lnTo>
                <a:lnTo>
                  <a:pt x="529" y="1733071"/>
                </a:lnTo>
                <a:lnTo>
                  <a:pt x="1058" y="1708215"/>
                </a:lnTo>
                <a:lnTo>
                  <a:pt x="2645" y="1683623"/>
                </a:lnTo>
                <a:lnTo>
                  <a:pt x="4232" y="1659031"/>
                </a:lnTo>
                <a:lnTo>
                  <a:pt x="6612" y="1634968"/>
                </a:lnTo>
                <a:lnTo>
                  <a:pt x="8992" y="1610905"/>
                </a:lnTo>
                <a:lnTo>
                  <a:pt x="12166" y="1587106"/>
                </a:lnTo>
                <a:lnTo>
                  <a:pt x="15340" y="1563307"/>
                </a:lnTo>
                <a:lnTo>
                  <a:pt x="19307" y="1539773"/>
                </a:lnTo>
                <a:lnTo>
                  <a:pt x="23804" y="1516503"/>
                </a:lnTo>
                <a:lnTo>
                  <a:pt x="28300" y="1493762"/>
                </a:lnTo>
                <a:lnTo>
                  <a:pt x="33590" y="1470757"/>
                </a:lnTo>
                <a:lnTo>
                  <a:pt x="38879" y="1448280"/>
                </a:lnTo>
                <a:lnTo>
                  <a:pt x="44962" y="1425804"/>
                </a:lnTo>
                <a:lnTo>
                  <a:pt x="51045" y="1403856"/>
                </a:lnTo>
                <a:lnTo>
                  <a:pt x="57658" y="1382173"/>
                </a:lnTo>
                <a:lnTo>
                  <a:pt x="64799" y="1360754"/>
                </a:lnTo>
                <a:lnTo>
                  <a:pt x="72204" y="1339336"/>
                </a:lnTo>
                <a:lnTo>
                  <a:pt x="79874" y="1318710"/>
                </a:lnTo>
                <a:lnTo>
                  <a:pt x="88073" y="1298085"/>
                </a:lnTo>
                <a:lnTo>
                  <a:pt x="96272" y="1277459"/>
                </a:lnTo>
                <a:lnTo>
                  <a:pt x="105265" y="1257627"/>
                </a:lnTo>
                <a:lnTo>
                  <a:pt x="114522" y="1238059"/>
                </a:lnTo>
                <a:lnTo>
                  <a:pt x="123779" y="1218491"/>
                </a:lnTo>
                <a:lnTo>
                  <a:pt x="133565" y="1199452"/>
                </a:lnTo>
                <a:lnTo>
                  <a:pt x="143615" y="1180678"/>
                </a:lnTo>
                <a:lnTo>
                  <a:pt x="153930" y="1162432"/>
                </a:lnTo>
                <a:lnTo>
                  <a:pt x="165038" y="1144451"/>
                </a:lnTo>
                <a:lnTo>
                  <a:pt x="176147" y="1126734"/>
                </a:lnTo>
                <a:lnTo>
                  <a:pt x="187255" y="1109546"/>
                </a:lnTo>
                <a:lnTo>
                  <a:pt x="198892" y="1092623"/>
                </a:lnTo>
                <a:lnTo>
                  <a:pt x="210794" y="1075964"/>
                </a:lnTo>
                <a:lnTo>
                  <a:pt x="222960" y="1059834"/>
                </a:lnTo>
                <a:lnTo>
                  <a:pt x="235391" y="1044232"/>
                </a:lnTo>
                <a:lnTo>
                  <a:pt x="248351" y="1028895"/>
                </a:lnTo>
                <a:lnTo>
                  <a:pt x="261310" y="1013823"/>
                </a:lnTo>
                <a:lnTo>
                  <a:pt x="274799" y="999544"/>
                </a:lnTo>
                <a:lnTo>
                  <a:pt x="288288" y="985529"/>
                </a:lnTo>
                <a:lnTo>
                  <a:pt x="302041" y="971779"/>
                </a:lnTo>
                <a:lnTo>
                  <a:pt x="316059" y="958557"/>
                </a:lnTo>
                <a:lnTo>
                  <a:pt x="330341" y="946129"/>
                </a:lnTo>
                <a:lnTo>
                  <a:pt x="344888" y="933965"/>
                </a:lnTo>
                <a:lnTo>
                  <a:pt x="359963" y="922066"/>
                </a:lnTo>
                <a:lnTo>
                  <a:pt x="374774" y="910695"/>
                </a:lnTo>
                <a:lnTo>
                  <a:pt x="389850" y="899589"/>
                </a:lnTo>
                <a:lnTo>
                  <a:pt x="405454" y="889541"/>
                </a:lnTo>
                <a:lnTo>
                  <a:pt x="420794" y="879757"/>
                </a:lnTo>
                <a:lnTo>
                  <a:pt x="436664" y="870238"/>
                </a:lnTo>
                <a:lnTo>
                  <a:pt x="452533" y="861511"/>
                </a:lnTo>
                <a:lnTo>
                  <a:pt x="468666" y="853314"/>
                </a:lnTo>
                <a:lnTo>
                  <a:pt x="485064" y="845646"/>
                </a:lnTo>
                <a:lnTo>
                  <a:pt x="501727" y="838242"/>
                </a:lnTo>
                <a:lnTo>
                  <a:pt x="518389" y="831631"/>
                </a:lnTo>
                <a:lnTo>
                  <a:pt x="535316" y="825285"/>
                </a:lnTo>
                <a:lnTo>
                  <a:pt x="552243" y="819732"/>
                </a:lnTo>
                <a:lnTo>
                  <a:pt x="569435" y="814972"/>
                </a:lnTo>
                <a:lnTo>
                  <a:pt x="586891" y="810477"/>
                </a:lnTo>
                <a:lnTo>
                  <a:pt x="604347" y="806510"/>
                </a:lnTo>
                <a:lnTo>
                  <a:pt x="622067" y="803337"/>
                </a:lnTo>
                <a:lnTo>
                  <a:pt x="639787" y="800693"/>
                </a:lnTo>
                <a:lnTo>
                  <a:pt x="657508" y="798577"/>
                </a:lnTo>
                <a:lnTo>
                  <a:pt x="675757" y="796991"/>
                </a:lnTo>
                <a:lnTo>
                  <a:pt x="693742" y="796197"/>
                </a:lnTo>
                <a:lnTo>
                  <a:pt x="711992" y="795933"/>
                </a:lnTo>
                <a:close/>
                <a:moveTo>
                  <a:pt x="1463280" y="660400"/>
                </a:moveTo>
                <a:lnTo>
                  <a:pt x="1469893" y="660400"/>
                </a:lnTo>
                <a:lnTo>
                  <a:pt x="1477034" y="660665"/>
                </a:lnTo>
                <a:lnTo>
                  <a:pt x="1483912" y="660929"/>
                </a:lnTo>
                <a:lnTo>
                  <a:pt x="1490789" y="661988"/>
                </a:lnTo>
                <a:lnTo>
                  <a:pt x="1497666" y="663046"/>
                </a:lnTo>
                <a:lnTo>
                  <a:pt x="1504279" y="664898"/>
                </a:lnTo>
                <a:lnTo>
                  <a:pt x="1510891" y="666750"/>
                </a:lnTo>
                <a:lnTo>
                  <a:pt x="1516975" y="668867"/>
                </a:lnTo>
                <a:lnTo>
                  <a:pt x="1523323" y="671248"/>
                </a:lnTo>
                <a:lnTo>
                  <a:pt x="1529142" y="673894"/>
                </a:lnTo>
                <a:lnTo>
                  <a:pt x="1535226" y="676804"/>
                </a:lnTo>
                <a:lnTo>
                  <a:pt x="1540780" y="679979"/>
                </a:lnTo>
                <a:lnTo>
                  <a:pt x="1546599" y="683683"/>
                </a:lnTo>
                <a:lnTo>
                  <a:pt x="1551625" y="687123"/>
                </a:lnTo>
                <a:lnTo>
                  <a:pt x="1556915" y="691356"/>
                </a:lnTo>
                <a:lnTo>
                  <a:pt x="1561676" y="695590"/>
                </a:lnTo>
                <a:lnTo>
                  <a:pt x="1566437" y="700088"/>
                </a:lnTo>
                <a:lnTo>
                  <a:pt x="1570934" y="704850"/>
                </a:lnTo>
                <a:lnTo>
                  <a:pt x="1575431" y="709613"/>
                </a:lnTo>
                <a:lnTo>
                  <a:pt x="1579134" y="714640"/>
                </a:lnTo>
                <a:lnTo>
                  <a:pt x="1583101" y="719931"/>
                </a:lnTo>
                <a:lnTo>
                  <a:pt x="1586540" y="725223"/>
                </a:lnTo>
                <a:lnTo>
                  <a:pt x="1589978" y="731044"/>
                </a:lnTo>
                <a:lnTo>
                  <a:pt x="1592888" y="736600"/>
                </a:lnTo>
                <a:lnTo>
                  <a:pt x="1595533" y="742685"/>
                </a:lnTo>
                <a:lnTo>
                  <a:pt x="1597914" y="748771"/>
                </a:lnTo>
                <a:lnTo>
                  <a:pt x="1600030" y="754856"/>
                </a:lnTo>
                <a:lnTo>
                  <a:pt x="1601881" y="761206"/>
                </a:lnTo>
                <a:lnTo>
                  <a:pt x="1603204" y="767556"/>
                </a:lnTo>
                <a:lnTo>
                  <a:pt x="1604526" y="774435"/>
                </a:lnTo>
                <a:lnTo>
                  <a:pt x="1605320" y="781050"/>
                </a:lnTo>
                <a:lnTo>
                  <a:pt x="1605584" y="787665"/>
                </a:lnTo>
                <a:lnTo>
                  <a:pt x="1605849" y="794544"/>
                </a:lnTo>
                <a:lnTo>
                  <a:pt x="1604791" y="967581"/>
                </a:lnTo>
                <a:lnTo>
                  <a:pt x="1781745" y="968375"/>
                </a:lnTo>
                <a:lnTo>
                  <a:pt x="1788887" y="968640"/>
                </a:lnTo>
                <a:lnTo>
                  <a:pt x="1795764" y="969169"/>
                </a:lnTo>
                <a:lnTo>
                  <a:pt x="1802641" y="970227"/>
                </a:lnTo>
                <a:lnTo>
                  <a:pt x="1809518" y="971285"/>
                </a:lnTo>
                <a:lnTo>
                  <a:pt x="1815866" y="972873"/>
                </a:lnTo>
                <a:lnTo>
                  <a:pt x="1822479" y="974725"/>
                </a:lnTo>
                <a:lnTo>
                  <a:pt x="1828827" y="977106"/>
                </a:lnTo>
                <a:lnTo>
                  <a:pt x="1834911" y="979488"/>
                </a:lnTo>
                <a:lnTo>
                  <a:pt x="1840994" y="982133"/>
                </a:lnTo>
                <a:lnTo>
                  <a:pt x="1846813" y="985044"/>
                </a:lnTo>
                <a:lnTo>
                  <a:pt x="1852633" y="988219"/>
                </a:lnTo>
                <a:lnTo>
                  <a:pt x="1857923" y="991923"/>
                </a:lnTo>
                <a:lnTo>
                  <a:pt x="1863213" y="995363"/>
                </a:lnTo>
                <a:lnTo>
                  <a:pt x="1868503" y="999596"/>
                </a:lnTo>
                <a:lnTo>
                  <a:pt x="1873264" y="1003829"/>
                </a:lnTo>
                <a:lnTo>
                  <a:pt x="1878025" y="1008327"/>
                </a:lnTo>
                <a:lnTo>
                  <a:pt x="1882522" y="1012825"/>
                </a:lnTo>
                <a:lnTo>
                  <a:pt x="1886754" y="1017852"/>
                </a:lnTo>
                <a:lnTo>
                  <a:pt x="1890986" y="1022879"/>
                </a:lnTo>
                <a:lnTo>
                  <a:pt x="1894689" y="1027906"/>
                </a:lnTo>
                <a:lnTo>
                  <a:pt x="1898128" y="1033463"/>
                </a:lnTo>
                <a:lnTo>
                  <a:pt x="1901302" y="1039283"/>
                </a:lnTo>
                <a:lnTo>
                  <a:pt x="1904211" y="1044840"/>
                </a:lnTo>
                <a:lnTo>
                  <a:pt x="1907385" y="1050660"/>
                </a:lnTo>
                <a:lnTo>
                  <a:pt x="1909766" y="1056746"/>
                </a:lnTo>
                <a:lnTo>
                  <a:pt x="1911882" y="1063096"/>
                </a:lnTo>
                <a:lnTo>
                  <a:pt x="1913469" y="1069181"/>
                </a:lnTo>
                <a:lnTo>
                  <a:pt x="1915056" y="1075796"/>
                </a:lnTo>
                <a:lnTo>
                  <a:pt x="1916114" y="1082410"/>
                </a:lnTo>
                <a:lnTo>
                  <a:pt x="1916908" y="1089290"/>
                </a:lnTo>
                <a:lnTo>
                  <a:pt x="1917436" y="1095640"/>
                </a:lnTo>
                <a:lnTo>
                  <a:pt x="1917701" y="1102783"/>
                </a:lnTo>
                <a:lnTo>
                  <a:pt x="1917436" y="1109663"/>
                </a:lnTo>
                <a:lnTo>
                  <a:pt x="1916908" y="1116277"/>
                </a:lnTo>
                <a:lnTo>
                  <a:pt x="1915849" y="1123156"/>
                </a:lnTo>
                <a:lnTo>
                  <a:pt x="1914791" y="1129506"/>
                </a:lnTo>
                <a:lnTo>
                  <a:pt x="1913204" y="1136121"/>
                </a:lnTo>
                <a:lnTo>
                  <a:pt x="1911088" y="1142471"/>
                </a:lnTo>
                <a:lnTo>
                  <a:pt x="1908972" y="1148556"/>
                </a:lnTo>
                <a:lnTo>
                  <a:pt x="1906592" y="1154642"/>
                </a:lnTo>
                <a:lnTo>
                  <a:pt x="1903682" y="1160463"/>
                </a:lnTo>
                <a:lnTo>
                  <a:pt x="1900773" y="1166283"/>
                </a:lnTo>
                <a:lnTo>
                  <a:pt x="1897599" y="1171840"/>
                </a:lnTo>
                <a:lnTo>
                  <a:pt x="1893896" y="1177131"/>
                </a:lnTo>
                <a:lnTo>
                  <a:pt x="1889928" y="1182158"/>
                </a:lnTo>
                <a:lnTo>
                  <a:pt x="1885960" y="1187450"/>
                </a:lnTo>
                <a:lnTo>
                  <a:pt x="1881728" y="1192213"/>
                </a:lnTo>
                <a:lnTo>
                  <a:pt x="1876967" y="1196975"/>
                </a:lnTo>
                <a:lnTo>
                  <a:pt x="1872206" y="1201208"/>
                </a:lnTo>
                <a:lnTo>
                  <a:pt x="1867445" y="1205442"/>
                </a:lnTo>
                <a:lnTo>
                  <a:pt x="1862155" y="1209411"/>
                </a:lnTo>
                <a:lnTo>
                  <a:pt x="1856600" y="1212850"/>
                </a:lnTo>
                <a:lnTo>
                  <a:pt x="1851046" y="1216554"/>
                </a:lnTo>
                <a:lnTo>
                  <a:pt x="1845491" y="1219465"/>
                </a:lnTo>
                <a:lnTo>
                  <a:pt x="1839407" y="1222375"/>
                </a:lnTo>
                <a:lnTo>
                  <a:pt x="1833588" y="1225021"/>
                </a:lnTo>
                <a:lnTo>
                  <a:pt x="1827240" y="1227402"/>
                </a:lnTo>
                <a:lnTo>
                  <a:pt x="1821156" y="1229519"/>
                </a:lnTo>
                <a:lnTo>
                  <a:pt x="1814544" y="1231371"/>
                </a:lnTo>
                <a:lnTo>
                  <a:pt x="1807931" y="1232958"/>
                </a:lnTo>
                <a:lnTo>
                  <a:pt x="1801054" y="1234017"/>
                </a:lnTo>
                <a:lnTo>
                  <a:pt x="1794177" y="1234546"/>
                </a:lnTo>
                <a:lnTo>
                  <a:pt x="1787300" y="1235340"/>
                </a:lnTo>
                <a:lnTo>
                  <a:pt x="1780158" y="1235340"/>
                </a:lnTo>
                <a:lnTo>
                  <a:pt x="1603204" y="1234281"/>
                </a:lnTo>
                <a:lnTo>
                  <a:pt x="1602410" y="1407319"/>
                </a:lnTo>
                <a:lnTo>
                  <a:pt x="1602146" y="1413933"/>
                </a:lnTo>
                <a:lnTo>
                  <a:pt x="1601617" y="1420813"/>
                </a:lnTo>
                <a:lnTo>
                  <a:pt x="1600559" y="1427692"/>
                </a:lnTo>
                <a:lnTo>
                  <a:pt x="1599501" y="1434306"/>
                </a:lnTo>
                <a:lnTo>
                  <a:pt x="1597914" y="1440392"/>
                </a:lnTo>
                <a:lnTo>
                  <a:pt x="1595798" y="1446742"/>
                </a:lnTo>
                <a:lnTo>
                  <a:pt x="1593682" y="1453092"/>
                </a:lnTo>
                <a:lnTo>
                  <a:pt x="1591301" y="1459177"/>
                </a:lnTo>
                <a:lnTo>
                  <a:pt x="1588656" y="1464998"/>
                </a:lnTo>
                <a:lnTo>
                  <a:pt x="1585482" y="1470819"/>
                </a:lnTo>
                <a:lnTo>
                  <a:pt x="1582043" y="1476111"/>
                </a:lnTo>
                <a:lnTo>
                  <a:pt x="1578605" y="1481931"/>
                </a:lnTo>
                <a:lnTo>
                  <a:pt x="1574637" y="1486958"/>
                </a:lnTo>
                <a:lnTo>
                  <a:pt x="1570670" y="1491986"/>
                </a:lnTo>
                <a:lnTo>
                  <a:pt x="1566437" y="1496748"/>
                </a:lnTo>
                <a:lnTo>
                  <a:pt x="1561941" y="1501511"/>
                </a:lnTo>
                <a:lnTo>
                  <a:pt x="1557180" y="1505744"/>
                </a:lnTo>
                <a:lnTo>
                  <a:pt x="1552154" y="1509713"/>
                </a:lnTo>
                <a:lnTo>
                  <a:pt x="1546864" y="1513946"/>
                </a:lnTo>
                <a:lnTo>
                  <a:pt x="1541309" y="1517650"/>
                </a:lnTo>
                <a:lnTo>
                  <a:pt x="1536019" y="1521090"/>
                </a:lnTo>
                <a:lnTo>
                  <a:pt x="1530200" y="1524000"/>
                </a:lnTo>
                <a:lnTo>
                  <a:pt x="1524381" y="1527175"/>
                </a:lnTo>
                <a:lnTo>
                  <a:pt x="1518297" y="1529821"/>
                </a:lnTo>
                <a:lnTo>
                  <a:pt x="1511949" y="1532202"/>
                </a:lnTo>
                <a:lnTo>
                  <a:pt x="1505601" y="1534319"/>
                </a:lnTo>
                <a:lnTo>
                  <a:pt x="1499253" y="1535906"/>
                </a:lnTo>
                <a:lnTo>
                  <a:pt x="1492640" y="1537494"/>
                </a:lnTo>
                <a:lnTo>
                  <a:pt x="1485763" y="1538288"/>
                </a:lnTo>
                <a:lnTo>
                  <a:pt x="1478886" y="1539346"/>
                </a:lnTo>
                <a:lnTo>
                  <a:pt x="1472009" y="1539875"/>
                </a:lnTo>
                <a:lnTo>
                  <a:pt x="1464867" y="1539875"/>
                </a:lnTo>
                <a:lnTo>
                  <a:pt x="1458255" y="1539611"/>
                </a:lnTo>
                <a:lnTo>
                  <a:pt x="1451113" y="1539346"/>
                </a:lnTo>
                <a:lnTo>
                  <a:pt x="1444236" y="1538288"/>
                </a:lnTo>
                <a:lnTo>
                  <a:pt x="1437623" y="1536965"/>
                </a:lnTo>
                <a:lnTo>
                  <a:pt x="1431010" y="1535377"/>
                </a:lnTo>
                <a:lnTo>
                  <a:pt x="1424398" y="1533525"/>
                </a:lnTo>
                <a:lnTo>
                  <a:pt x="1418314" y="1531673"/>
                </a:lnTo>
                <a:lnTo>
                  <a:pt x="1411966" y="1529292"/>
                </a:lnTo>
                <a:lnTo>
                  <a:pt x="1406147" y="1526381"/>
                </a:lnTo>
                <a:lnTo>
                  <a:pt x="1400063" y="1523471"/>
                </a:lnTo>
                <a:lnTo>
                  <a:pt x="1394509" y="1520296"/>
                </a:lnTo>
                <a:lnTo>
                  <a:pt x="1388690" y="1516592"/>
                </a:lnTo>
                <a:lnTo>
                  <a:pt x="1383399" y="1512888"/>
                </a:lnTo>
                <a:lnTo>
                  <a:pt x="1378374" y="1508919"/>
                </a:lnTo>
                <a:lnTo>
                  <a:pt x="1373348" y="1504686"/>
                </a:lnTo>
                <a:lnTo>
                  <a:pt x="1368852" y="1500188"/>
                </a:lnTo>
                <a:lnTo>
                  <a:pt x="1364355" y="1495425"/>
                </a:lnTo>
                <a:lnTo>
                  <a:pt x="1359858" y="1490663"/>
                </a:lnTo>
                <a:lnTo>
                  <a:pt x="1356155" y="1485636"/>
                </a:lnTo>
                <a:lnTo>
                  <a:pt x="1352188" y="1480344"/>
                </a:lnTo>
                <a:lnTo>
                  <a:pt x="1348749" y="1475052"/>
                </a:lnTo>
                <a:lnTo>
                  <a:pt x="1345311" y="1469496"/>
                </a:lnTo>
                <a:lnTo>
                  <a:pt x="1342401" y="1463675"/>
                </a:lnTo>
                <a:lnTo>
                  <a:pt x="1339756" y="1457854"/>
                </a:lnTo>
                <a:lnTo>
                  <a:pt x="1337375" y="1451504"/>
                </a:lnTo>
                <a:lnTo>
                  <a:pt x="1335259" y="1445154"/>
                </a:lnTo>
                <a:lnTo>
                  <a:pt x="1333408" y="1439069"/>
                </a:lnTo>
                <a:lnTo>
                  <a:pt x="1332085" y="1432454"/>
                </a:lnTo>
                <a:lnTo>
                  <a:pt x="1330763" y="1425840"/>
                </a:lnTo>
                <a:lnTo>
                  <a:pt x="1329969" y="1419490"/>
                </a:lnTo>
                <a:lnTo>
                  <a:pt x="1329440" y="1412611"/>
                </a:lnTo>
                <a:lnTo>
                  <a:pt x="1329440" y="1405731"/>
                </a:lnTo>
                <a:lnTo>
                  <a:pt x="1330234" y="1232958"/>
                </a:lnTo>
                <a:lnTo>
                  <a:pt x="1153279" y="1231636"/>
                </a:lnTo>
                <a:lnTo>
                  <a:pt x="1146402" y="1231371"/>
                </a:lnTo>
                <a:lnTo>
                  <a:pt x="1139525" y="1231106"/>
                </a:lnTo>
                <a:lnTo>
                  <a:pt x="1132648" y="1230048"/>
                </a:lnTo>
                <a:lnTo>
                  <a:pt x="1125771" y="1228990"/>
                </a:lnTo>
                <a:lnTo>
                  <a:pt x="1119423" y="1227138"/>
                </a:lnTo>
                <a:lnTo>
                  <a:pt x="1112810" y="1225286"/>
                </a:lnTo>
                <a:lnTo>
                  <a:pt x="1106462" y="1223433"/>
                </a:lnTo>
                <a:lnTo>
                  <a:pt x="1100378" y="1221052"/>
                </a:lnTo>
                <a:lnTo>
                  <a:pt x="1094295" y="1218406"/>
                </a:lnTo>
                <a:lnTo>
                  <a:pt x="1088476" y="1215231"/>
                </a:lnTo>
                <a:lnTo>
                  <a:pt x="1082656" y="1212056"/>
                </a:lnTo>
                <a:lnTo>
                  <a:pt x="1077102" y="1208352"/>
                </a:lnTo>
                <a:lnTo>
                  <a:pt x="1071812" y="1204648"/>
                </a:lnTo>
                <a:lnTo>
                  <a:pt x="1066786" y="1200679"/>
                </a:lnTo>
                <a:lnTo>
                  <a:pt x="1062025" y="1196446"/>
                </a:lnTo>
                <a:lnTo>
                  <a:pt x="1057264" y="1192213"/>
                </a:lnTo>
                <a:lnTo>
                  <a:pt x="1052767" y="1187450"/>
                </a:lnTo>
                <a:lnTo>
                  <a:pt x="1048271" y="1182688"/>
                </a:lnTo>
                <a:lnTo>
                  <a:pt x="1044303" y="1177396"/>
                </a:lnTo>
                <a:lnTo>
                  <a:pt x="1040600" y="1172104"/>
                </a:lnTo>
                <a:lnTo>
                  <a:pt x="1036897" y="1166813"/>
                </a:lnTo>
                <a:lnTo>
                  <a:pt x="1033723" y="1161256"/>
                </a:lnTo>
                <a:lnTo>
                  <a:pt x="1030549" y="1155435"/>
                </a:lnTo>
                <a:lnTo>
                  <a:pt x="1027904" y="1149615"/>
                </a:lnTo>
                <a:lnTo>
                  <a:pt x="1025523" y="1143265"/>
                </a:lnTo>
                <a:lnTo>
                  <a:pt x="1023407" y="1137444"/>
                </a:lnTo>
                <a:lnTo>
                  <a:pt x="1021820" y="1130829"/>
                </a:lnTo>
                <a:lnTo>
                  <a:pt x="1020233" y="1124215"/>
                </a:lnTo>
                <a:lnTo>
                  <a:pt x="1019175" y="1117600"/>
                </a:lnTo>
                <a:lnTo>
                  <a:pt x="1018117" y="1111250"/>
                </a:lnTo>
                <a:lnTo>
                  <a:pt x="1017853" y="1104371"/>
                </a:lnTo>
                <a:lnTo>
                  <a:pt x="1017588" y="1097492"/>
                </a:lnTo>
                <a:lnTo>
                  <a:pt x="1017853" y="1090613"/>
                </a:lnTo>
                <a:lnTo>
                  <a:pt x="1018382" y="1083733"/>
                </a:lnTo>
                <a:lnTo>
                  <a:pt x="1019440" y="1077383"/>
                </a:lnTo>
                <a:lnTo>
                  <a:pt x="1020498" y="1070769"/>
                </a:lnTo>
                <a:lnTo>
                  <a:pt x="1022085" y="1064154"/>
                </a:lnTo>
                <a:lnTo>
                  <a:pt x="1024201" y="1057804"/>
                </a:lnTo>
                <a:lnTo>
                  <a:pt x="1026317" y="1051719"/>
                </a:lnTo>
                <a:lnTo>
                  <a:pt x="1028697" y="1045633"/>
                </a:lnTo>
                <a:lnTo>
                  <a:pt x="1031607" y="1039813"/>
                </a:lnTo>
                <a:lnTo>
                  <a:pt x="1034516" y="1033992"/>
                </a:lnTo>
                <a:lnTo>
                  <a:pt x="1037690" y="1028435"/>
                </a:lnTo>
                <a:lnTo>
                  <a:pt x="1041394" y="1023144"/>
                </a:lnTo>
                <a:lnTo>
                  <a:pt x="1045361" y="1017852"/>
                </a:lnTo>
                <a:lnTo>
                  <a:pt x="1049329" y="1012825"/>
                </a:lnTo>
                <a:lnTo>
                  <a:pt x="1053561" y="1008063"/>
                </a:lnTo>
                <a:lnTo>
                  <a:pt x="1058057" y="1003565"/>
                </a:lnTo>
                <a:lnTo>
                  <a:pt x="1062818" y="999067"/>
                </a:lnTo>
                <a:lnTo>
                  <a:pt x="1067844" y="994833"/>
                </a:lnTo>
                <a:lnTo>
                  <a:pt x="1073134" y="990865"/>
                </a:lnTo>
                <a:lnTo>
                  <a:pt x="1078689" y="987160"/>
                </a:lnTo>
                <a:lnTo>
                  <a:pt x="1083979" y="983721"/>
                </a:lnTo>
                <a:lnTo>
                  <a:pt x="1089798" y="980546"/>
                </a:lnTo>
                <a:lnTo>
                  <a:pt x="1095617" y="977635"/>
                </a:lnTo>
                <a:lnTo>
                  <a:pt x="1101701" y="975254"/>
                </a:lnTo>
                <a:lnTo>
                  <a:pt x="1108049" y="972873"/>
                </a:lnTo>
                <a:lnTo>
                  <a:pt x="1114133" y="970756"/>
                </a:lnTo>
                <a:lnTo>
                  <a:pt x="1120745" y="968904"/>
                </a:lnTo>
                <a:lnTo>
                  <a:pt x="1127358" y="967581"/>
                </a:lnTo>
                <a:lnTo>
                  <a:pt x="1134235" y="966258"/>
                </a:lnTo>
                <a:lnTo>
                  <a:pt x="1141112" y="965465"/>
                </a:lnTo>
                <a:lnTo>
                  <a:pt x="1147989" y="965200"/>
                </a:lnTo>
                <a:lnTo>
                  <a:pt x="1155131" y="964935"/>
                </a:lnTo>
                <a:lnTo>
                  <a:pt x="1332085" y="965994"/>
                </a:lnTo>
                <a:lnTo>
                  <a:pt x="1332879" y="793221"/>
                </a:lnTo>
                <a:lnTo>
                  <a:pt x="1333143" y="786342"/>
                </a:lnTo>
                <a:lnTo>
                  <a:pt x="1333672" y="779463"/>
                </a:lnTo>
                <a:lnTo>
                  <a:pt x="1334730" y="772583"/>
                </a:lnTo>
                <a:lnTo>
                  <a:pt x="1335788" y="765969"/>
                </a:lnTo>
                <a:lnTo>
                  <a:pt x="1337375" y="759883"/>
                </a:lnTo>
                <a:lnTo>
                  <a:pt x="1339227" y="753269"/>
                </a:lnTo>
                <a:lnTo>
                  <a:pt x="1341608" y="747448"/>
                </a:lnTo>
                <a:lnTo>
                  <a:pt x="1343988" y="741098"/>
                </a:lnTo>
                <a:lnTo>
                  <a:pt x="1346633" y="735013"/>
                </a:lnTo>
                <a:lnTo>
                  <a:pt x="1349807" y="729456"/>
                </a:lnTo>
                <a:lnTo>
                  <a:pt x="1353246" y="723900"/>
                </a:lnTo>
                <a:lnTo>
                  <a:pt x="1356684" y="718344"/>
                </a:lnTo>
                <a:lnTo>
                  <a:pt x="1360652" y="713317"/>
                </a:lnTo>
                <a:lnTo>
                  <a:pt x="1364355" y="708290"/>
                </a:lnTo>
                <a:lnTo>
                  <a:pt x="1368852" y="703527"/>
                </a:lnTo>
                <a:lnTo>
                  <a:pt x="1373348" y="698765"/>
                </a:lnTo>
                <a:lnTo>
                  <a:pt x="1378109" y="694267"/>
                </a:lnTo>
                <a:lnTo>
                  <a:pt x="1383135" y="690298"/>
                </a:lnTo>
                <a:lnTo>
                  <a:pt x="1388161" y="686329"/>
                </a:lnTo>
                <a:lnTo>
                  <a:pt x="1393451" y="682890"/>
                </a:lnTo>
                <a:lnTo>
                  <a:pt x="1399270" y="679186"/>
                </a:lnTo>
                <a:lnTo>
                  <a:pt x="1404824" y="676275"/>
                </a:lnTo>
                <a:lnTo>
                  <a:pt x="1410908" y="673365"/>
                </a:lnTo>
                <a:lnTo>
                  <a:pt x="1416992" y="670454"/>
                </a:lnTo>
                <a:lnTo>
                  <a:pt x="1423075" y="668073"/>
                </a:lnTo>
                <a:lnTo>
                  <a:pt x="1429688" y="666221"/>
                </a:lnTo>
                <a:lnTo>
                  <a:pt x="1436036" y="664369"/>
                </a:lnTo>
                <a:lnTo>
                  <a:pt x="1442649" y="662781"/>
                </a:lnTo>
                <a:lnTo>
                  <a:pt x="1449261" y="661988"/>
                </a:lnTo>
                <a:lnTo>
                  <a:pt x="1456138" y="660929"/>
                </a:lnTo>
                <a:lnTo>
                  <a:pt x="1463280" y="660400"/>
                </a:lnTo>
                <a:close/>
                <a:moveTo>
                  <a:pt x="714108" y="0"/>
                </a:moveTo>
                <a:lnTo>
                  <a:pt x="723364" y="0"/>
                </a:lnTo>
                <a:lnTo>
                  <a:pt x="732621" y="264"/>
                </a:lnTo>
                <a:lnTo>
                  <a:pt x="741349" y="529"/>
                </a:lnTo>
                <a:lnTo>
                  <a:pt x="750606" y="1058"/>
                </a:lnTo>
                <a:lnTo>
                  <a:pt x="759599" y="2115"/>
                </a:lnTo>
                <a:lnTo>
                  <a:pt x="768591" y="3173"/>
                </a:lnTo>
                <a:lnTo>
                  <a:pt x="777319" y="4495"/>
                </a:lnTo>
                <a:lnTo>
                  <a:pt x="786312" y="5817"/>
                </a:lnTo>
                <a:lnTo>
                  <a:pt x="795040" y="7404"/>
                </a:lnTo>
                <a:lnTo>
                  <a:pt x="803503" y="9520"/>
                </a:lnTo>
                <a:lnTo>
                  <a:pt x="812231" y="11635"/>
                </a:lnTo>
                <a:lnTo>
                  <a:pt x="820959" y="14015"/>
                </a:lnTo>
                <a:lnTo>
                  <a:pt x="829158" y="16395"/>
                </a:lnTo>
                <a:lnTo>
                  <a:pt x="837622" y="19039"/>
                </a:lnTo>
                <a:lnTo>
                  <a:pt x="845821" y="21948"/>
                </a:lnTo>
                <a:lnTo>
                  <a:pt x="853755" y="24856"/>
                </a:lnTo>
                <a:lnTo>
                  <a:pt x="861954" y="28294"/>
                </a:lnTo>
                <a:lnTo>
                  <a:pt x="869889" y="31732"/>
                </a:lnTo>
                <a:lnTo>
                  <a:pt x="877559" y="35434"/>
                </a:lnTo>
                <a:lnTo>
                  <a:pt x="885493" y="39136"/>
                </a:lnTo>
                <a:lnTo>
                  <a:pt x="892899" y="43102"/>
                </a:lnTo>
                <a:lnTo>
                  <a:pt x="900569" y="47333"/>
                </a:lnTo>
                <a:lnTo>
                  <a:pt x="907710" y="51299"/>
                </a:lnTo>
                <a:lnTo>
                  <a:pt x="915116" y="56059"/>
                </a:lnTo>
                <a:lnTo>
                  <a:pt x="922257" y="60554"/>
                </a:lnTo>
                <a:lnTo>
                  <a:pt x="929398" y="65314"/>
                </a:lnTo>
                <a:lnTo>
                  <a:pt x="936274" y="70338"/>
                </a:lnTo>
                <a:lnTo>
                  <a:pt x="943151" y="75362"/>
                </a:lnTo>
                <a:lnTo>
                  <a:pt x="949763" y="80915"/>
                </a:lnTo>
                <a:lnTo>
                  <a:pt x="956111" y="86204"/>
                </a:lnTo>
                <a:lnTo>
                  <a:pt x="962458" y="91757"/>
                </a:lnTo>
                <a:lnTo>
                  <a:pt x="968806" y="97575"/>
                </a:lnTo>
                <a:lnTo>
                  <a:pt x="974889" y="103392"/>
                </a:lnTo>
                <a:lnTo>
                  <a:pt x="980972" y="109474"/>
                </a:lnTo>
                <a:lnTo>
                  <a:pt x="986526" y="115556"/>
                </a:lnTo>
                <a:lnTo>
                  <a:pt x="992080" y="121902"/>
                </a:lnTo>
                <a:lnTo>
                  <a:pt x="997635" y="128513"/>
                </a:lnTo>
                <a:lnTo>
                  <a:pt x="1002924" y="134859"/>
                </a:lnTo>
                <a:lnTo>
                  <a:pt x="1008214" y="141470"/>
                </a:lnTo>
                <a:lnTo>
                  <a:pt x="1013239" y="148345"/>
                </a:lnTo>
                <a:lnTo>
                  <a:pt x="1018000" y="155220"/>
                </a:lnTo>
                <a:lnTo>
                  <a:pt x="1022761" y="162360"/>
                </a:lnTo>
                <a:lnTo>
                  <a:pt x="1027257" y="169499"/>
                </a:lnTo>
                <a:lnTo>
                  <a:pt x="1031489" y="176903"/>
                </a:lnTo>
                <a:lnTo>
                  <a:pt x="1035720" y="184043"/>
                </a:lnTo>
                <a:lnTo>
                  <a:pt x="1039688" y="191711"/>
                </a:lnTo>
                <a:lnTo>
                  <a:pt x="1043655" y="199115"/>
                </a:lnTo>
                <a:lnTo>
                  <a:pt x="1047093" y="206784"/>
                </a:lnTo>
                <a:lnTo>
                  <a:pt x="1050532" y="214717"/>
                </a:lnTo>
                <a:lnTo>
                  <a:pt x="1053705" y="222650"/>
                </a:lnTo>
                <a:lnTo>
                  <a:pt x="1057144" y="230318"/>
                </a:lnTo>
                <a:lnTo>
                  <a:pt x="1059788" y="238780"/>
                </a:lnTo>
                <a:lnTo>
                  <a:pt x="1062433" y="246713"/>
                </a:lnTo>
                <a:lnTo>
                  <a:pt x="1064814" y="255175"/>
                </a:lnTo>
                <a:lnTo>
                  <a:pt x="1067194" y="263372"/>
                </a:lnTo>
                <a:lnTo>
                  <a:pt x="1069310" y="271834"/>
                </a:lnTo>
                <a:lnTo>
                  <a:pt x="1070897" y="280031"/>
                </a:lnTo>
                <a:lnTo>
                  <a:pt x="1072484" y="288757"/>
                </a:lnTo>
                <a:lnTo>
                  <a:pt x="1074071" y="297219"/>
                </a:lnTo>
                <a:lnTo>
                  <a:pt x="1075129" y="305945"/>
                </a:lnTo>
                <a:lnTo>
                  <a:pt x="1076186" y="314936"/>
                </a:lnTo>
                <a:lnTo>
                  <a:pt x="1076980" y="323397"/>
                </a:lnTo>
                <a:lnTo>
                  <a:pt x="1077509" y="332388"/>
                </a:lnTo>
                <a:lnTo>
                  <a:pt x="1077773" y="341379"/>
                </a:lnTo>
                <a:lnTo>
                  <a:pt x="1077773" y="350369"/>
                </a:lnTo>
                <a:lnTo>
                  <a:pt x="1077509" y="359360"/>
                </a:lnTo>
                <a:lnTo>
                  <a:pt x="1077244" y="368350"/>
                </a:lnTo>
                <a:lnTo>
                  <a:pt x="1076716" y="377341"/>
                </a:lnTo>
                <a:lnTo>
                  <a:pt x="1075658" y="385803"/>
                </a:lnTo>
                <a:lnTo>
                  <a:pt x="1074600" y="394793"/>
                </a:lnTo>
                <a:lnTo>
                  <a:pt x="1073277" y="403519"/>
                </a:lnTo>
                <a:lnTo>
                  <a:pt x="1071955" y="411981"/>
                </a:lnTo>
                <a:lnTo>
                  <a:pt x="1070103" y="420707"/>
                </a:lnTo>
                <a:lnTo>
                  <a:pt x="1068252" y="428905"/>
                </a:lnTo>
                <a:lnTo>
                  <a:pt x="1065872" y="437366"/>
                </a:lnTo>
                <a:lnTo>
                  <a:pt x="1063756" y="445564"/>
                </a:lnTo>
                <a:lnTo>
                  <a:pt x="1061111" y="454026"/>
                </a:lnTo>
                <a:lnTo>
                  <a:pt x="1058466" y="461958"/>
                </a:lnTo>
                <a:lnTo>
                  <a:pt x="1055557" y="469891"/>
                </a:lnTo>
                <a:lnTo>
                  <a:pt x="1052383" y="478089"/>
                </a:lnTo>
                <a:lnTo>
                  <a:pt x="1048945" y="485757"/>
                </a:lnTo>
                <a:lnTo>
                  <a:pt x="1045506" y="493426"/>
                </a:lnTo>
                <a:lnTo>
                  <a:pt x="1041804" y="501358"/>
                </a:lnTo>
                <a:lnTo>
                  <a:pt x="1038101" y="508762"/>
                </a:lnTo>
                <a:lnTo>
                  <a:pt x="1033869" y="516166"/>
                </a:lnTo>
                <a:lnTo>
                  <a:pt x="1029637" y="523570"/>
                </a:lnTo>
                <a:lnTo>
                  <a:pt x="1025141" y="530710"/>
                </a:lnTo>
                <a:lnTo>
                  <a:pt x="1020380" y="537850"/>
                </a:lnTo>
                <a:lnTo>
                  <a:pt x="1015620" y="544725"/>
                </a:lnTo>
                <a:lnTo>
                  <a:pt x="1010859" y="551864"/>
                </a:lnTo>
                <a:lnTo>
                  <a:pt x="1005834" y="558211"/>
                </a:lnTo>
                <a:lnTo>
                  <a:pt x="1000544" y="564821"/>
                </a:lnTo>
                <a:lnTo>
                  <a:pt x="995254" y="571432"/>
                </a:lnTo>
                <a:lnTo>
                  <a:pt x="989436" y="578043"/>
                </a:lnTo>
                <a:lnTo>
                  <a:pt x="983882" y="584125"/>
                </a:lnTo>
                <a:lnTo>
                  <a:pt x="977798" y="590207"/>
                </a:lnTo>
                <a:lnTo>
                  <a:pt x="971980" y="596024"/>
                </a:lnTo>
                <a:lnTo>
                  <a:pt x="965632" y="601842"/>
                </a:lnTo>
                <a:lnTo>
                  <a:pt x="959549" y="607659"/>
                </a:lnTo>
                <a:lnTo>
                  <a:pt x="953201" y="612948"/>
                </a:lnTo>
                <a:lnTo>
                  <a:pt x="946325" y="618501"/>
                </a:lnTo>
                <a:lnTo>
                  <a:pt x="939713" y="623789"/>
                </a:lnTo>
                <a:lnTo>
                  <a:pt x="933100" y="628813"/>
                </a:lnTo>
                <a:lnTo>
                  <a:pt x="926224" y="633573"/>
                </a:lnTo>
                <a:lnTo>
                  <a:pt x="919083" y="638333"/>
                </a:lnTo>
                <a:lnTo>
                  <a:pt x="911942" y="642828"/>
                </a:lnTo>
                <a:lnTo>
                  <a:pt x="904536" y="647323"/>
                </a:lnTo>
                <a:lnTo>
                  <a:pt x="897131" y="651290"/>
                </a:lnTo>
                <a:lnTo>
                  <a:pt x="889461" y="655521"/>
                </a:lnTo>
                <a:lnTo>
                  <a:pt x="881791" y="659487"/>
                </a:lnTo>
                <a:lnTo>
                  <a:pt x="874120" y="663189"/>
                </a:lnTo>
                <a:lnTo>
                  <a:pt x="866186" y="666627"/>
                </a:lnTo>
                <a:lnTo>
                  <a:pt x="857987" y="670064"/>
                </a:lnTo>
                <a:lnTo>
                  <a:pt x="850052" y="672973"/>
                </a:lnTo>
                <a:lnTo>
                  <a:pt x="841853" y="676146"/>
                </a:lnTo>
                <a:lnTo>
                  <a:pt x="833654" y="679055"/>
                </a:lnTo>
                <a:lnTo>
                  <a:pt x="825455" y="681699"/>
                </a:lnTo>
                <a:lnTo>
                  <a:pt x="816992" y="684079"/>
                </a:lnTo>
                <a:lnTo>
                  <a:pt x="808264" y="686195"/>
                </a:lnTo>
                <a:lnTo>
                  <a:pt x="799800" y="688310"/>
                </a:lnTo>
                <a:lnTo>
                  <a:pt x="791072" y="690161"/>
                </a:lnTo>
                <a:lnTo>
                  <a:pt x="782609" y="691483"/>
                </a:lnTo>
                <a:lnTo>
                  <a:pt x="773616" y="693070"/>
                </a:lnTo>
                <a:lnTo>
                  <a:pt x="764624" y="694128"/>
                </a:lnTo>
                <a:lnTo>
                  <a:pt x="755632" y="695185"/>
                </a:lnTo>
                <a:lnTo>
                  <a:pt x="746639" y="695714"/>
                </a:lnTo>
                <a:lnTo>
                  <a:pt x="737647" y="696243"/>
                </a:lnTo>
                <a:lnTo>
                  <a:pt x="728390" y="696507"/>
                </a:lnTo>
                <a:lnTo>
                  <a:pt x="719133" y="696507"/>
                </a:lnTo>
                <a:lnTo>
                  <a:pt x="709876" y="696507"/>
                </a:lnTo>
                <a:lnTo>
                  <a:pt x="700883" y="695979"/>
                </a:lnTo>
                <a:lnTo>
                  <a:pt x="691891" y="695450"/>
                </a:lnTo>
                <a:lnTo>
                  <a:pt x="682898" y="694392"/>
                </a:lnTo>
                <a:lnTo>
                  <a:pt x="673906" y="693599"/>
                </a:lnTo>
                <a:lnTo>
                  <a:pt x="664913" y="692541"/>
                </a:lnTo>
                <a:lnTo>
                  <a:pt x="656186" y="690954"/>
                </a:lnTo>
                <a:lnTo>
                  <a:pt x="647458" y="689103"/>
                </a:lnTo>
                <a:lnTo>
                  <a:pt x="638730" y="687252"/>
                </a:lnTo>
                <a:lnTo>
                  <a:pt x="630266" y="684872"/>
                </a:lnTo>
                <a:lnTo>
                  <a:pt x="621538" y="683021"/>
                </a:lnTo>
                <a:lnTo>
                  <a:pt x="613339" y="680113"/>
                </a:lnTo>
                <a:lnTo>
                  <a:pt x="604876" y="677468"/>
                </a:lnTo>
                <a:lnTo>
                  <a:pt x="596676" y="674824"/>
                </a:lnTo>
                <a:lnTo>
                  <a:pt x="588478" y="671651"/>
                </a:lnTo>
                <a:lnTo>
                  <a:pt x="580543" y="668213"/>
                </a:lnTo>
                <a:lnTo>
                  <a:pt x="572873" y="665040"/>
                </a:lnTo>
                <a:lnTo>
                  <a:pt x="564674" y="661603"/>
                </a:lnTo>
                <a:lnTo>
                  <a:pt x="557004" y="657636"/>
                </a:lnTo>
                <a:lnTo>
                  <a:pt x="549598" y="653405"/>
                </a:lnTo>
                <a:lnTo>
                  <a:pt x="541928" y="649439"/>
                </a:lnTo>
                <a:lnTo>
                  <a:pt x="534787" y="645208"/>
                </a:lnTo>
                <a:lnTo>
                  <a:pt x="527382" y="640713"/>
                </a:lnTo>
                <a:lnTo>
                  <a:pt x="520241" y="635953"/>
                </a:lnTo>
                <a:lnTo>
                  <a:pt x="513364" y="631193"/>
                </a:lnTo>
                <a:lnTo>
                  <a:pt x="506223" y="626169"/>
                </a:lnTo>
                <a:lnTo>
                  <a:pt x="499611" y="621145"/>
                </a:lnTo>
                <a:lnTo>
                  <a:pt x="492734" y="615592"/>
                </a:lnTo>
                <a:lnTo>
                  <a:pt x="486122" y="610303"/>
                </a:lnTo>
                <a:lnTo>
                  <a:pt x="480039" y="604750"/>
                </a:lnTo>
                <a:lnTo>
                  <a:pt x="473691" y="598933"/>
                </a:lnTo>
                <a:lnTo>
                  <a:pt x="467873" y="593115"/>
                </a:lnTo>
                <a:lnTo>
                  <a:pt x="461790" y="587298"/>
                </a:lnTo>
                <a:lnTo>
                  <a:pt x="455971" y="580952"/>
                </a:lnTo>
                <a:lnTo>
                  <a:pt x="450152" y="574605"/>
                </a:lnTo>
                <a:lnTo>
                  <a:pt x="444863" y="568523"/>
                </a:lnTo>
                <a:lnTo>
                  <a:pt x="439573" y="561913"/>
                </a:lnTo>
                <a:lnTo>
                  <a:pt x="434283" y="555038"/>
                </a:lnTo>
                <a:lnTo>
                  <a:pt x="429258" y="548162"/>
                </a:lnTo>
                <a:lnTo>
                  <a:pt x="424497" y="541287"/>
                </a:lnTo>
                <a:lnTo>
                  <a:pt x="419737" y="534148"/>
                </a:lnTo>
                <a:lnTo>
                  <a:pt x="415240" y="527008"/>
                </a:lnTo>
                <a:lnTo>
                  <a:pt x="411009" y="519868"/>
                </a:lnTo>
                <a:lnTo>
                  <a:pt x="406777" y="512464"/>
                </a:lnTo>
                <a:lnTo>
                  <a:pt x="402545" y="505060"/>
                </a:lnTo>
                <a:lnTo>
                  <a:pt x="398842" y="497392"/>
                </a:lnTo>
                <a:lnTo>
                  <a:pt x="395140" y="489988"/>
                </a:lnTo>
                <a:lnTo>
                  <a:pt x="391966" y="481791"/>
                </a:lnTo>
                <a:lnTo>
                  <a:pt x="388792" y="474122"/>
                </a:lnTo>
                <a:lnTo>
                  <a:pt x="385618" y="466189"/>
                </a:lnTo>
                <a:lnTo>
                  <a:pt x="382709" y="458256"/>
                </a:lnTo>
                <a:lnTo>
                  <a:pt x="380064" y="449795"/>
                </a:lnTo>
                <a:lnTo>
                  <a:pt x="377684" y="441862"/>
                </a:lnTo>
                <a:lnTo>
                  <a:pt x="375303" y="433400"/>
                </a:lnTo>
                <a:lnTo>
                  <a:pt x="373187" y="425203"/>
                </a:lnTo>
                <a:lnTo>
                  <a:pt x="371336" y="416477"/>
                </a:lnTo>
                <a:lnTo>
                  <a:pt x="370014" y="407750"/>
                </a:lnTo>
                <a:lnTo>
                  <a:pt x="368427" y="399289"/>
                </a:lnTo>
                <a:lnTo>
                  <a:pt x="367369" y="390562"/>
                </a:lnTo>
                <a:lnTo>
                  <a:pt x="366311" y="382101"/>
                </a:lnTo>
                <a:lnTo>
                  <a:pt x="365517" y="373110"/>
                </a:lnTo>
                <a:lnTo>
                  <a:pt x="364988" y="364120"/>
                </a:lnTo>
                <a:lnTo>
                  <a:pt x="364724" y="355129"/>
                </a:lnTo>
                <a:lnTo>
                  <a:pt x="364724" y="346403"/>
                </a:lnTo>
                <a:lnTo>
                  <a:pt x="364988" y="337412"/>
                </a:lnTo>
                <a:lnTo>
                  <a:pt x="365253" y="328422"/>
                </a:lnTo>
                <a:lnTo>
                  <a:pt x="365782" y="319695"/>
                </a:lnTo>
                <a:lnTo>
                  <a:pt x="366575" y="310705"/>
                </a:lnTo>
                <a:lnTo>
                  <a:pt x="367898" y="301979"/>
                </a:lnTo>
                <a:lnTo>
                  <a:pt x="368956" y="292988"/>
                </a:lnTo>
                <a:lnTo>
                  <a:pt x="370542" y="284791"/>
                </a:lnTo>
                <a:lnTo>
                  <a:pt x="372394" y="276064"/>
                </a:lnTo>
                <a:lnTo>
                  <a:pt x="374245" y="267603"/>
                </a:lnTo>
                <a:lnTo>
                  <a:pt x="376626" y="259141"/>
                </a:lnTo>
                <a:lnTo>
                  <a:pt x="378477" y="250944"/>
                </a:lnTo>
                <a:lnTo>
                  <a:pt x="381386" y="242746"/>
                </a:lnTo>
                <a:lnTo>
                  <a:pt x="384031" y="234549"/>
                </a:lnTo>
                <a:lnTo>
                  <a:pt x="386940" y="226616"/>
                </a:lnTo>
                <a:lnTo>
                  <a:pt x="390114" y="218683"/>
                </a:lnTo>
                <a:lnTo>
                  <a:pt x="393553" y="210750"/>
                </a:lnTo>
                <a:lnTo>
                  <a:pt x="396991" y="203082"/>
                </a:lnTo>
                <a:lnTo>
                  <a:pt x="400694" y="195678"/>
                </a:lnTo>
                <a:lnTo>
                  <a:pt x="404396" y="187745"/>
                </a:lnTo>
                <a:lnTo>
                  <a:pt x="408628" y="180341"/>
                </a:lnTo>
                <a:lnTo>
                  <a:pt x="412860" y="173201"/>
                </a:lnTo>
                <a:lnTo>
                  <a:pt x="417356" y="165797"/>
                </a:lnTo>
                <a:lnTo>
                  <a:pt x="422117" y="158658"/>
                </a:lnTo>
                <a:lnTo>
                  <a:pt x="426878" y="151783"/>
                </a:lnTo>
                <a:lnTo>
                  <a:pt x="431638" y="144907"/>
                </a:lnTo>
                <a:lnTo>
                  <a:pt x="436664" y="138297"/>
                </a:lnTo>
                <a:lnTo>
                  <a:pt x="441953" y="131686"/>
                </a:lnTo>
                <a:lnTo>
                  <a:pt x="447243" y="125075"/>
                </a:lnTo>
                <a:lnTo>
                  <a:pt x="453062" y="118993"/>
                </a:lnTo>
                <a:lnTo>
                  <a:pt x="458616" y="112647"/>
                </a:lnTo>
                <a:lnTo>
                  <a:pt x="464434" y="106301"/>
                </a:lnTo>
                <a:lnTo>
                  <a:pt x="470518" y="100483"/>
                </a:lnTo>
                <a:lnTo>
                  <a:pt x="476865" y="94666"/>
                </a:lnTo>
                <a:lnTo>
                  <a:pt x="482948" y="89113"/>
                </a:lnTo>
                <a:lnTo>
                  <a:pt x="489560" y="83560"/>
                </a:lnTo>
                <a:lnTo>
                  <a:pt x="496172" y="78271"/>
                </a:lnTo>
                <a:lnTo>
                  <a:pt x="502520" y="72983"/>
                </a:lnTo>
                <a:lnTo>
                  <a:pt x="509397" y="67958"/>
                </a:lnTo>
                <a:lnTo>
                  <a:pt x="516538" y="62934"/>
                </a:lnTo>
                <a:lnTo>
                  <a:pt x="523414" y="58175"/>
                </a:lnTo>
                <a:lnTo>
                  <a:pt x="530820" y="53679"/>
                </a:lnTo>
                <a:lnTo>
                  <a:pt x="537961" y="49184"/>
                </a:lnTo>
                <a:lnTo>
                  <a:pt x="545367" y="45217"/>
                </a:lnTo>
                <a:lnTo>
                  <a:pt x="553301" y="40987"/>
                </a:lnTo>
                <a:lnTo>
                  <a:pt x="560707" y="37020"/>
                </a:lnTo>
                <a:lnTo>
                  <a:pt x="568377" y="33583"/>
                </a:lnTo>
                <a:lnTo>
                  <a:pt x="576311" y="29881"/>
                </a:lnTo>
                <a:lnTo>
                  <a:pt x="584510" y="26707"/>
                </a:lnTo>
                <a:lnTo>
                  <a:pt x="592445" y="23534"/>
                </a:lnTo>
                <a:lnTo>
                  <a:pt x="600379" y="20361"/>
                </a:lnTo>
                <a:lnTo>
                  <a:pt x="608843" y="17717"/>
                </a:lnTo>
                <a:lnTo>
                  <a:pt x="617042" y="15073"/>
                </a:lnTo>
                <a:lnTo>
                  <a:pt x="625505" y="12693"/>
                </a:lnTo>
                <a:lnTo>
                  <a:pt x="633969" y="10313"/>
                </a:lnTo>
                <a:lnTo>
                  <a:pt x="642697" y="8462"/>
                </a:lnTo>
                <a:lnTo>
                  <a:pt x="651425" y="6875"/>
                </a:lnTo>
                <a:lnTo>
                  <a:pt x="659888" y="5024"/>
                </a:lnTo>
                <a:lnTo>
                  <a:pt x="668881" y="3702"/>
                </a:lnTo>
                <a:lnTo>
                  <a:pt x="677873" y="2644"/>
                </a:lnTo>
                <a:lnTo>
                  <a:pt x="686601" y="1851"/>
                </a:lnTo>
                <a:lnTo>
                  <a:pt x="695858" y="793"/>
                </a:lnTo>
                <a:lnTo>
                  <a:pt x="704851" y="264"/>
                </a:lnTo>
                <a:lnTo>
                  <a:pt x="714108" y="0"/>
                </a:lnTo>
                <a:close/>
              </a:path>
            </a:pathLst>
          </a:custGeom>
          <a:solidFill>
            <a:srgbClr val="82667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18" name=" 18"/>
          <p:cNvSpPr/>
          <p:nvPr/>
        </p:nvSpPr>
        <p:spPr bwMode="auto">
          <a:xfrm>
            <a:off x="6475095" y="2617470"/>
            <a:ext cx="631190" cy="369570"/>
          </a:xfrm>
          <a:custGeom>
            <a:avLst/>
            <a:gdLst>
              <a:gd name="T0" fmla="*/ 885340 w 6524"/>
              <a:gd name="T1" fmla="*/ 839496 h 4376"/>
              <a:gd name="T2" fmla="*/ 828693 w 6524"/>
              <a:gd name="T3" fmla="*/ 733209 h 4376"/>
              <a:gd name="T4" fmla="*/ 858184 w 6524"/>
              <a:gd name="T5" fmla="*/ 652033 h 4376"/>
              <a:gd name="T6" fmla="*/ 887676 w 6524"/>
              <a:gd name="T7" fmla="*/ 591881 h 4376"/>
              <a:gd name="T8" fmla="*/ 927096 w 6524"/>
              <a:gd name="T9" fmla="*/ 529102 h 4376"/>
              <a:gd name="T10" fmla="*/ 924176 w 6524"/>
              <a:gd name="T11" fmla="*/ 420186 h 4376"/>
              <a:gd name="T12" fmla="*/ 909576 w 6524"/>
              <a:gd name="T13" fmla="*/ 333754 h 4376"/>
              <a:gd name="T14" fmla="*/ 906948 w 6524"/>
              <a:gd name="T15" fmla="*/ 127603 h 4376"/>
              <a:gd name="T16" fmla="*/ 800661 w 6524"/>
              <a:gd name="T17" fmla="*/ 33872 h 4376"/>
              <a:gd name="T18" fmla="*/ 661085 w 6524"/>
              <a:gd name="T19" fmla="*/ 584 h 4376"/>
              <a:gd name="T20" fmla="*/ 510122 w 6524"/>
              <a:gd name="T21" fmla="*/ 41756 h 4376"/>
              <a:gd name="T22" fmla="*/ 417850 w 6524"/>
              <a:gd name="T23" fmla="*/ 149503 h 4376"/>
              <a:gd name="T24" fmla="*/ 409674 w 6524"/>
              <a:gd name="T25" fmla="*/ 359742 h 4376"/>
              <a:gd name="T26" fmla="*/ 397118 w 6524"/>
              <a:gd name="T27" fmla="*/ 436830 h 4376"/>
              <a:gd name="T28" fmla="*/ 420186 w 6524"/>
              <a:gd name="T29" fmla="*/ 571441 h 4376"/>
              <a:gd name="T30" fmla="*/ 465446 w 6524"/>
              <a:gd name="T31" fmla="*/ 597137 h 4376"/>
              <a:gd name="T32" fmla="*/ 510998 w 6524"/>
              <a:gd name="T33" fmla="*/ 762408 h 4376"/>
              <a:gd name="T34" fmla="*/ 427486 w 6524"/>
              <a:gd name="T35" fmla="*/ 869280 h 4376"/>
              <a:gd name="T36" fmla="*/ 56648 w 6524"/>
              <a:gd name="T37" fmla="*/ 1014695 h 4376"/>
              <a:gd name="T38" fmla="*/ 3212 w 6524"/>
              <a:gd name="T39" fmla="*/ 1073679 h 4376"/>
              <a:gd name="T40" fmla="*/ 1334726 w 6524"/>
              <a:gd name="T41" fmla="*/ 1073679 h 4376"/>
              <a:gd name="T42" fmla="*/ 1270779 w 6524"/>
              <a:gd name="T43" fmla="*/ 1009439 h 4376"/>
              <a:gd name="T44" fmla="*/ 1406850 w 6524"/>
              <a:gd name="T45" fmla="*/ 904612 h 4376"/>
              <a:gd name="T46" fmla="*/ 1298227 w 6524"/>
              <a:gd name="T47" fmla="*/ 822560 h 4376"/>
              <a:gd name="T48" fmla="*/ 1324506 w 6524"/>
              <a:gd name="T49" fmla="*/ 770292 h 4376"/>
              <a:gd name="T50" fmla="*/ 1336186 w 6524"/>
              <a:gd name="T51" fmla="*/ 705761 h 4376"/>
              <a:gd name="T52" fmla="*/ 1371518 w 6524"/>
              <a:gd name="T53" fmla="*/ 671305 h 4376"/>
              <a:gd name="T54" fmla="*/ 1378526 w 6524"/>
              <a:gd name="T55" fmla="*/ 581661 h 4376"/>
              <a:gd name="T56" fmla="*/ 1365094 w 6524"/>
              <a:gd name="T57" fmla="*/ 511582 h 4376"/>
              <a:gd name="T58" fmla="*/ 1359838 w 6524"/>
              <a:gd name="T59" fmla="*/ 353902 h 4376"/>
              <a:gd name="T60" fmla="*/ 1265815 w 6524"/>
              <a:gd name="T61" fmla="*/ 286743 h 4376"/>
              <a:gd name="T62" fmla="*/ 1161571 w 6524"/>
              <a:gd name="T63" fmla="*/ 277399 h 4376"/>
              <a:gd name="T64" fmla="*/ 1043896 w 6524"/>
              <a:gd name="T65" fmla="*/ 329374 h 4376"/>
              <a:gd name="T66" fmla="*/ 1002724 w 6524"/>
              <a:gd name="T67" fmla="*/ 442086 h 4376"/>
              <a:gd name="T68" fmla="*/ 1010316 w 6524"/>
              <a:gd name="T69" fmla="*/ 560345 h 4376"/>
              <a:gd name="T70" fmla="*/ 1008564 w 6524"/>
              <a:gd name="T71" fmla="*/ 660793 h 4376"/>
              <a:gd name="T72" fmla="*/ 1045648 w 6524"/>
              <a:gd name="T73" fmla="*/ 699337 h 4376"/>
              <a:gd name="T74" fmla="*/ 1076599 w 6524"/>
              <a:gd name="T75" fmla="*/ 806792 h 4376"/>
              <a:gd name="T76" fmla="*/ 1107551 w 6524"/>
              <a:gd name="T77" fmla="*/ 909284 h 4376"/>
              <a:gd name="T78" fmla="*/ 1318082 w 6524"/>
              <a:gd name="T79" fmla="*/ 999803 h 4376"/>
              <a:gd name="T80" fmla="*/ 1366846 w 6524"/>
              <a:gd name="T81" fmla="*/ 1068131 h 4376"/>
              <a:gd name="T82" fmla="*/ 1666145 w 6524"/>
              <a:gd name="T83" fmla="*/ 1034843 h 4376"/>
              <a:gd name="T84" fmla="*/ 1606285 w 6524"/>
              <a:gd name="T85" fmla="*/ 986663 h 4376"/>
              <a:gd name="T86" fmla="*/ 1881932 w 6524"/>
              <a:gd name="T87" fmla="*/ 971187 h 4376"/>
              <a:gd name="T88" fmla="*/ 1692425 w 6524"/>
              <a:gd name="T89" fmla="*/ 895852 h 4376"/>
              <a:gd name="T90" fmla="*/ 1646873 w 6524"/>
              <a:gd name="T91" fmla="*/ 837160 h 4376"/>
              <a:gd name="T92" fmla="*/ 1666145 w 6524"/>
              <a:gd name="T93" fmla="*/ 787812 h 4376"/>
              <a:gd name="T94" fmla="*/ 1689213 w 6524"/>
              <a:gd name="T95" fmla="*/ 752772 h 4376"/>
              <a:gd name="T96" fmla="*/ 1703813 w 6524"/>
              <a:gd name="T97" fmla="*/ 691161 h 4376"/>
              <a:gd name="T98" fmla="*/ 1691549 w 6524"/>
              <a:gd name="T99" fmla="*/ 638893 h 4376"/>
              <a:gd name="T100" fmla="*/ 1686877 w 6524"/>
              <a:gd name="T101" fmla="*/ 515962 h 4376"/>
              <a:gd name="T102" fmla="*/ 1612709 w 6524"/>
              <a:gd name="T103" fmla="*/ 468950 h 4376"/>
              <a:gd name="T104" fmla="*/ 1509926 w 6524"/>
              <a:gd name="T105" fmla="*/ 478002 h 4376"/>
              <a:gd name="T106" fmla="*/ 1453862 w 6524"/>
              <a:gd name="T107" fmla="*/ 522678 h 4376"/>
              <a:gd name="T108" fmla="*/ 1439554 w 6524"/>
              <a:gd name="T109" fmla="*/ 618161 h 4376"/>
              <a:gd name="T110" fmla="*/ 1437218 w 6524"/>
              <a:gd name="T111" fmla="*/ 679481 h 4376"/>
              <a:gd name="T112" fmla="*/ 1455322 w 6524"/>
              <a:gd name="T113" fmla="*/ 756276 h 4376"/>
              <a:gd name="T114" fmla="*/ 1485398 w 6524"/>
              <a:gd name="T115" fmla="*/ 828692 h 4376"/>
              <a:gd name="T116" fmla="*/ 1457074 w 6524"/>
              <a:gd name="T117" fmla="*/ 891180 h 4376"/>
              <a:gd name="T118" fmla="*/ 1654757 w 6524"/>
              <a:gd name="T119" fmla="*/ 974691 h 4376"/>
              <a:gd name="T120" fmla="*/ 1699725 w 6524"/>
              <a:gd name="T121" fmla="*/ 1038931 h 43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524" h="4376">
                <a:moveTo>
                  <a:pt x="4032" y="3336"/>
                </a:moveTo>
                <a:lnTo>
                  <a:pt x="4032" y="3336"/>
                </a:lnTo>
                <a:lnTo>
                  <a:pt x="3856" y="3260"/>
                </a:lnTo>
                <a:lnTo>
                  <a:pt x="3674" y="3182"/>
                </a:lnTo>
                <a:lnTo>
                  <a:pt x="3492" y="3105"/>
                </a:lnTo>
                <a:lnTo>
                  <a:pt x="3315" y="3031"/>
                </a:lnTo>
                <a:lnTo>
                  <a:pt x="3118" y="2977"/>
                </a:lnTo>
                <a:lnTo>
                  <a:pt x="3103" y="2966"/>
                </a:lnTo>
                <a:lnTo>
                  <a:pt x="3089" y="2952"/>
                </a:lnTo>
                <a:lnTo>
                  <a:pt x="3075" y="2934"/>
                </a:lnTo>
                <a:lnTo>
                  <a:pt x="3060" y="2916"/>
                </a:lnTo>
                <a:lnTo>
                  <a:pt x="3046" y="2896"/>
                </a:lnTo>
                <a:lnTo>
                  <a:pt x="3032" y="2875"/>
                </a:lnTo>
                <a:lnTo>
                  <a:pt x="3019" y="2852"/>
                </a:lnTo>
                <a:lnTo>
                  <a:pt x="3006" y="2829"/>
                </a:lnTo>
                <a:lnTo>
                  <a:pt x="2981" y="2781"/>
                </a:lnTo>
                <a:lnTo>
                  <a:pt x="2958" y="2735"/>
                </a:lnTo>
                <a:lnTo>
                  <a:pt x="2921" y="2655"/>
                </a:lnTo>
                <a:lnTo>
                  <a:pt x="2795" y="2636"/>
                </a:lnTo>
                <a:lnTo>
                  <a:pt x="2797" y="2612"/>
                </a:lnTo>
                <a:lnTo>
                  <a:pt x="2801" y="2591"/>
                </a:lnTo>
                <a:lnTo>
                  <a:pt x="2806" y="2571"/>
                </a:lnTo>
                <a:lnTo>
                  <a:pt x="2813" y="2554"/>
                </a:lnTo>
                <a:lnTo>
                  <a:pt x="2820" y="2538"/>
                </a:lnTo>
                <a:lnTo>
                  <a:pt x="2829" y="2525"/>
                </a:lnTo>
                <a:lnTo>
                  <a:pt x="2838" y="2511"/>
                </a:lnTo>
                <a:lnTo>
                  <a:pt x="2847" y="2498"/>
                </a:lnTo>
                <a:lnTo>
                  <a:pt x="2868" y="2475"/>
                </a:lnTo>
                <a:lnTo>
                  <a:pt x="2878" y="2463"/>
                </a:lnTo>
                <a:lnTo>
                  <a:pt x="2888" y="2450"/>
                </a:lnTo>
                <a:lnTo>
                  <a:pt x="2897" y="2436"/>
                </a:lnTo>
                <a:lnTo>
                  <a:pt x="2906" y="2421"/>
                </a:lnTo>
                <a:lnTo>
                  <a:pt x="2913" y="2404"/>
                </a:lnTo>
                <a:lnTo>
                  <a:pt x="2921" y="2386"/>
                </a:lnTo>
                <a:lnTo>
                  <a:pt x="2926" y="2367"/>
                </a:lnTo>
                <a:lnTo>
                  <a:pt x="2930" y="2349"/>
                </a:lnTo>
                <a:lnTo>
                  <a:pt x="2933" y="2331"/>
                </a:lnTo>
                <a:lnTo>
                  <a:pt x="2935" y="2312"/>
                </a:lnTo>
                <a:lnTo>
                  <a:pt x="2937" y="2272"/>
                </a:lnTo>
                <a:lnTo>
                  <a:pt x="2939" y="2233"/>
                </a:lnTo>
                <a:lnTo>
                  <a:pt x="2942" y="2194"/>
                </a:lnTo>
                <a:lnTo>
                  <a:pt x="2944" y="2175"/>
                </a:lnTo>
                <a:lnTo>
                  <a:pt x="2947" y="2155"/>
                </a:lnTo>
                <a:lnTo>
                  <a:pt x="2951" y="2137"/>
                </a:lnTo>
                <a:lnTo>
                  <a:pt x="2956" y="2119"/>
                </a:lnTo>
                <a:lnTo>
                  <a:pt x="2963" y="2102"/>
                </a:lnTo>
                <a:lnTo>
                  <a:pt x="2971" y="2085"/>
                </a:lnTo>
                <a:lnTo>
                  <a:pt x="2977" y="2074"/>
                </a:lnTo>
                <a:lnTo>
                  <a:pt x="2984" y="2065"/>
                </a:lnTo>
                <a:lnTo>
                  <a:pt x="2993" y="2057"/>
                </a:lnTo>
                <a:lnTo>
                  <a:pt x="3002" y="2050"/>
                </a:lnTo>
                <a:lnTo>
                  <a:pt x="3011" y="2043"/>
                </a:lnTo>
                <a:lnTo>
                  <a:pt x="3021" y="2038"/>
                </a:lnTo>
                <a:lnTo>
                  <a:pt x="3040" y="2027"/>
                </a:lnTo>
                <a:lnTo>
                  <a:pt x="3061" y="2015"/>
                </a:lnTo>
                <a:lnTo>
                  <a:pt x="3081" y="2004"/>
                </a:lnTo>
                <a:lnTo>
                  <a:pt x="3090" y="1998"/>
                </a:lnTo>
                <a:lnTo>
                  <a:pt x="3098" y="1991"/>
                </a:lnTo>
                <a:lnTo>
                  <a:pt x="3106" y="1983"/>
                </a:lnTo>
                <a:lnTo>
                  <a:pt x="3113" y="1974"/>
                </a:lnTo>
                <a:lnTo>
                  <a:pt x="3119" y="1965"/>
                </a:lnTo>
                <a:lnTo>
                  <a:pt x="3125" y="1955"/>
                </a:lnTo>
                <a:lnTo>
                  <a:pt x="3137" y="1933"/>
                </a:lnTo>
                <a:lnTo>
                  <a:pt x="3147" y="1910"/>
                </a:lnTo>
                <a:lnTo>
                  <a:pt x="3155" y="1886"/>
                </a:lnTo>
                <a:lnTo>
                  <a:pt x="3163" y="1860"/>
                </a:lnTo>
                <a:lnTo>
                  <a:pt x="3169" y="1836"/>
                </a:lnTo>
                <a:lnTo>
                  <a:pt x="3175" y="1812"/>
                </a:lnTo>
                <a:lnTo>
                  <a:pt x="3179" y="1789"/>
                </a:lnTo>
                <a:lnTo>
                  <a:pt x="3186" y="1749"/>
                </a:lnTo>
                <a:lnTo>
                  <a:pt x="3192" y="1705"/>
                </a:lnTo>
                <a:lnTo>
                  <a:pt x="3196" y="1659"/>
                </a:lnTo>
                <a:lnTo>
                  <a:pt x="3197" y="1637"/>
                </a:lnTo>
                <a:lnTo>
                  <a:pt x="3198" y="1614"/>
                </a:lnTo>
                <a:lnTo>
                  <a:pt x="3197" y="1590"/>
                </a:lnTo>
                <a:lnTo>
                  <a:pt x="3196" y="1568"/>
                </a:lnTo>
                <a:lnTo>
                  <a:pt x="3194" y="1545"/>
                </a:lnTo>
                <a:lnTo>
                  <a:pt x="3191" y="1522"/>
                </a:lnTo>
                <a:lnTo>
                  <a:pt x="3186" y="1501"/>
                </a:lnTo>
                <a:lnTo>
                  <a:pt x="3181" y="1480"/>
                </a:lnTo>
                <a:lnTo>
                  <a:pt x="3174" y="1459"/>
                </a:lnTo>
                <a:lnTo>
                  <a:pt x="3165" y="1439"/>
                </a:lnTo>
                <a:lnTo>
                  <a:pt x="3155" y="1419"/>
                </a:lnTo>
                <a:lnTo>
                  <a:pt x="3146" y="1403"/>
                </a:lnTo>
                <a:lnTo>
                  <a:pt x="3138" y="1389"/>
                </a:lnTo>
                <a:lnTo>
                  <a:pt x="3131" y="1375"/>
                </a:lnTo>
                <a:lnTo>
                  <a:pt x="3124" y="1361"/>
                </a:lnTo>
                <a:lnTo>
                  <a:pt x="3119" y="1345"/>
                </a:lnTo>
                <a:lnTo>
                  <a:pt x="3114" y="1326"/>
                </a:lnTo>
                <a:lnTo>
                  <a:pt x="3111" y="1302"/>
                </a:lnTo>
                <a:lnTo>
                  <a:pt x="3110" y="1283"/>
                </a:lnTo>
                <a:lnTo>
                  <a:pt x="3109" y="1261"/>
                </a:lnTo>
                <a:lnTo>
                  <a:pt x="3110" y="1234"/>
                </a:lnTo>
                <a:lnTo>
                  <a:pt x="3111" y="1206"/>
                </a:lnTo>
                <a:lnTo>
                  <a:pt x="3115" y="1143"/>
                </a:lnTo>
                <a:lnTo>
                  <a:pt x="3120" y="1075"/>
                </a:lnTo>
                <a:lnTo>
                  <a:pt x="3133" y="949"/>
                </a:lnTo>
                <a:lnTo>
                  <a:pt x="3137" y="901"/>
                </a:lnTo>
                <a:lnTo>
                  <a:pt x="3139" y="868"/>
                </a:lnTo>
                <a:lnTo>
                  <a:pt x="3140" y="809"/>
                </a:lnTo>
                <a:lnTo>
                  <a:pt x="3140" y="751"/>
                </a:lnTo>
                <a:lnTo>
                  <a:pt x="3138" y="694"/>
                </a:lnTo>
                <a:lnTo>
                  <a:pt x="3135" y="637"/>
                </a:lnTo>
                <a:lnTo>
                  <a:pt x="3130" y="580"/>
                </a:lnTo>
                <a:lnTo>
                  <a:pt x="3126" y="552"/>
                </a:lnTo>
                <a:lnTo>
                  <a:pt x="3122" y="523"/>
                </a:lnTo>
                <a:lnTo>
                  <a:pt x="3117" y="495"/>
                </a:lnTo>
                <a:lnTo>
                  <a:pt x="3112" y="465"/>
                </a:lnTo>
                <a:lnTo>
                  <a:pt x="3106" y="437"/>
                </a:lnTo>
                <a:lnTo>
                  <a:pt x="3099" y="408"/>
                </a:lnTo>
                <a:lnTo>
                  <a:pt x="3091" y="385"/>
                </a:lnTo>
                <a:lnTo>
                  <a:pt x="3081" y="361"/>
                </a:lnTo>
                <a:lnTo>
                  <a:pt x="3067" y="333"/>
                </a:lnTo>
                <a:lnTo>
                  <a:pt x="3058" y="317"/>
                </a:lnTo>
                <a:lnTo>
                  <a:pt x="3049" y="301"/>
                </a:lnTo>
                <a:lnTo>
                  <a:pt x="3039" y="286"/>
                </a:lnTo>
                <a:lnTo>
                  <a:pt x="3029" y="272"/>
                </a:lnTo>
                <a:lnTo>
                  <a:pt x="3017" y="258"/>
                </a:lnTo>
                <a:lnTo>
                  <a:pt x="3005" y="244"/>
                </a:lnTo>
                <a:lnTo>
                  <a:pt x="2993" y="234"/>
                </a:lnTo>
                <a:lnTo>
                  <a:pt x="2979" y="225"/>
                </a:lnTo>
                <a:lnTo>
                  <a:pt x="2832" y="200"/>
                </a:lnTo>
                <a:lnTo>
                  <a:pt x="2742" y="116"/>
                </a:lnTo>
                <a:lnTo>
                  <a:pt x="2707" y="95"/>
                </a:lnTo>
                <a:lnTo>
                  <a:pt x="2673" y="78"/>
                </a:lnTo>
                <a:lnTo>
                  <a:pt x="2638" y="62"/>
                </a:lnTo>
                <a:lnTo>
                  <a:pt x="2604" y="48"/>
                </a:lnTo>
                <a:lnTo>
                  <a:pt x="2568" y="36"/>
                </a:lnTo>
                <a:lnTo>
                  <a:pt x="2534" y="26"/>
                </a:lnTo>
                <a:lnTo>
                  <a:pt x="2500" y="18"/>
                </a:lnTo>
                <a:lnTo>
                  <a:pt x="2466" y="11"/>
                </a:lnTo>
                <a:lnTo>
                  <a:pt x="2432" y="6"/>
                </a:lnTo>
                <a:lnTo>
                  <a:pt x="2397" y="3"/>
                </a:lnTo>
                <a:lnTo>
                  <a:pt x="2364" y="1"/>
                </a:lnTo>
                <a:lnTo>
                  <a:pt x="2330" y="0"/>
                </a:lnTo>
                <a:lnTo>
                  <a:pt x="2297" y="0"/>
                </a:lnTo>
                <a:lnTo>
                  <a:pt x="2264" y="2"/>
                </a:lnTo>
                <a:lnTo>
                  <a:pt x="2232" y="4"/>
                </a:lnTo>
                <a:lnTo>
                  <a:pt x="2199" y="8"/>
                </a:lnTo>
                <a:lnTo>
                  <a:pt x="2168" y="13"/>
                </a:lnTo>
                <a:lnTo>
                  <a:pt x="2136" y="18"/>
                </a:lnTo>
                <a:lnTo>
                  <a:pt x="2106" y="24"/>
                </a:lnTo>
                <a:lnTo>
                  <a:pt x="2076" y="31"/>
                </a:lnTo>
                <a:lnTo>
                  <a:pt x="2047" y="38"/>
                </a:lnTo>
                <a:lnTo>
                  <a:pt x="2018" y="47"/>
                </a:lnTo>
                <a:lnTo>
                  <a:pt x="1963" y="63"/>
                </a:lnTo>
                <a:lnTo>
                  <a:pt x="1910" y="81"/>
                </a:lnTo>
                <a:lnTo>
                  <a:pt x="1861" y="98"/>
                </a:lnTo>
                <a:lnTo>
                  <a:pt x="1816" y="117"/>
                </a:lnTo>
                <a:lnTo>
                  <a:pt x="1774" y="133"/>
                </a:lnTo>
                <a:lnTo>
                  <a:pt x="1747" y="143"/>
                </a:lnTo>
                <a:lnTo>
                  <a:pt x="1719" y="155"/>
                </a:lnTo>
                <a:lnTo>
                  <a:pt x="1692" y="169"/>
                </a:lnTo>
                <a:lnTo>
                  <a:pt x="1667" y="186"/>
                </a:lnTo>
                <a:lnTo>
                  <a:pt x="1641" y="203"/>
                </a:lnTo>
                <a:lnTo>
                  <a:pt x="1618" y="222"/>
                </a:lnTo>
                <a:lnTo>
                  <a:pt x="1595" y="243"/>
                </a:lnTo>
                <a:lnTo>
                  <a:pt x="1572" y="267"/>
                </a:lnTo>
                <a:lnTo>
                  <a:pt x="1550" y="291"/>
                </a:lnTo>
                <a:lnTo>
                  <a:pt x="1530" y="318"/>
                </a:lnTo>
                <a:lnTo>
                  <a:pt x="1510" y="346"/>
                </a:lnTo>
                <a:lnTo>
                  <a:pt x="1492" y="376"/>
                </a:lnTo>
                <a:lnTo>
                  <a:pt x="1475" y="408"/>
                </a:lnTo>
                <a:lnTo>
                  <a:pt x="1460" y="441"/>
                </a:lnTo>
                <a:lnTo>
                  <a:pt x="1444" y="476"/>
                </a:lnTo>
                <a:lnTo>
                  <a:pt x="1431" y="512"/>
                </a:lnTo>
                <a:lnTo>
                  <a:pt x="1419" y="550"/>
                </a:lnTo>
                <a:lnTo>
                  <a:pt x="1408" y="589"/>
                </a:lnTo>
                <a:lnTo>
                  <a:pt x="1398" y="631"/>
                </a:lnTo>
                <a:lnTo>
                  <a:pt x="1390" y="673"/>
                </a:lnTo>
                <a:lnTo>
                  <a:pt x="1383" y="717"/>
                </a:lnTo>
                <a:lnTo>
                  <a:pt x="1377" y="763"/>
                </a:lnTo>
                <a:lnTo>
                  <a:pt x="1373" y="809"/>
                </a:lnTo>
                <a:lnTo>
                  <a:pt x="1371" y="857"/>
                </a:lnTo>
                <a:lnTo>
                  <a:pt x="1371" y="907"/>
                </a:lnTo>
                <a:lnTo>
                  <a:pt x="1372" y="958"/>
                </a:lnTo>
                <a:lnTo>
                  <a:pt x="1374" y="1010"/>
                </a:lnTo>
                <a:lnTo>
                  <a:pt x="1378" y="1064"/>
                </a:lnTo>
                <a:lnTo>
                  <a:pt x="1385" y="1119"/>
                </a:lnTo>
                <a:lnTo>
                  <a:pt x="1393" y="1176"/>
                </a:lnTo>
                <a:lnTo>
                  <a:pt x="1403" y="1232"/>
                </a:lnTo>
                <a:lnTo>
                  <a:pt x="1414" y="1291"/>
                </a:lnTo>
                <a:lnTo>
                  <a:pt x="1417" y="1311"/>
                </a:lnTo>
                <a:lnTo>
                  <a:pt x="1418" y="1330"/>
                </a:lnTo>
                <a:lnTo>
                  <a:pt x="1417" y="1346"/>
                </a:lnTo>
                <a:lnTo>
                  <a:pt x="1415" y="1362"/>
                </a:lnTo>
                <a:lnTo>
                  <a:pt x="1411" y="1377"/>
                </a:lnTo>
                <a:lnTo>
                  <a:pt x="1406" y="1392"/>
                </a:lnTo>
                <a:lnTo>
                  <a:pt x="1400" y="1405"/>
                </a:lnTo>
                <a:lnTo>
                  <a:pt x="1394" y="1418"/>
                </a:lnTo>
                <a:lnTo>
                  <a:pt x="1382" y="1441"/>
                </a:lnTo>
                <a:lnTo>
                  <a:pt x="1369" y="1464"/>
                </a:lnTo>
                <a:lnTo>
                  <a:pt x="1365" y="1474"/>
                </a:lnTo>
                <a:lnTo>
                  <a:pt x="1362" y="1485"/>
                </a:lnTo>
                <a:lnTo>
                  <a:pt x="1360" y="1496"/>
                </a:lnTo>
                <a:lnTo>
                  <a:pt x="1360" y="1507"/>
                </a:lnTo>
                <a:lnTo>
                  <a:pt x="1364" y="1563"/>
                </a:lnTo>
                <a:lnTo>
                  <a:pt x="1369" y="1631"/>
                </a:lnTo>
                <a:lnTo>
                  <a:pt x="1372" y="1668"/>
                </a:lnTo>
                <a:lnTo>
                  <a:pt x="1376" y="1706"/>
                </a:lnTo>
                <a:lnTo>
                  <a:pt x="1382" y="1746"/>
                </a:lnTo>
                <a:lnTo>
                  <a:pt x="1387" y="1784"/>
                </a:lnTo>
                <a:lnTo>
                  <a:pt x="1395" y="1823"/>
                </a:lnTo>
                <a:lnTo>
                  <a:pt x="1403" y="1859"/>
                </a:lnTo>
                <a:lnTo>
                  <a:pt x="1413" y="1895"/>
                </a:lnTo>
                <a:lnTo>
                  <a:pt x="1419" y="1911"/>
                </a:lnTo>
                <a:lnTo>
                  <a:pt x="1425" y="1927"/>
                </a:lnTo>
                <a:lnTo>
                  <a:pt x="1432" y="1942"/>
                </a:lnTo>
                <a:lnTo>
                  <a:pt x="1439" y="1957"/>
                </a:lnTo>
                <a:lnTo>
                  <a:pt x="1447" y="1971"/>
                </a:lnTo>
                <a:lnTo>
                  <a:pt x="1456" y="1983"/>
                </a:lnTo>
                <a:lnTo>
                  <a:pt x="1465" y="1994"/>
                </a:lnTo>
                <a:lnTo>
                  <a:pt x="1475" y="2005"/>
                </a:lnTo>
                <a:lnTo>
                  <a:pt x="1485" y="2014"/>
                </a:lnTo>
                <a:lnTo>
                  <a:pt x="1496" y="2022"/>
                </a:lnTo>
                <a:lnTo>
                  <a:pt x="1504" y="2026"/>
                </a:lnTo>
                <a:lnTo>
                  <a:pt x="1516" y="2030"/>
                </a:lnTo>
                <a:lnTo>
                  <a:pt x="1550" y="2038"/>
                </a:lnTo>
                <a:lnTo>
                  <a:pt x="1580" y="2045"/>
                </a:lnTo>
                <a:lnTo>
                  <a:pt x="1591" y="2046"/>
                </a:lnTo>
                <a:lnTo>
                  <a:pt x="1593" y="2046"/>
                </a:lnTo>
                <a:lnTo>
                  <a:pt x="1594" y="2045"/>
                </a:lnTo>
                <a:lnTo>
                  <a:pt x="1629" y="2421"/>
                </a:lnTo>
                <a:lnTo>
                  <a:pt x="1635" y="2436"/>
                </a:lnTo>
                <a:lnTo>
                  <a:pt x="1642" y="2450"/>
                </a:lnTo>
                <a:lnTo>
                  <a:pt x="1650" y="2462"/>
                </a:lnTo>
                <a:lnTo>
                  <a:pt x="1658" y="2473"/>
                </a:lnTo>
                <a:lnTo>
                  <a:pt x="1677" y="2493"/>
                </a:lnTo>
                <a:lnTo>
                  <a:pt x="1695" y="2514"/>
                </a:lnTo>
                <a:lnTo>
                  <a:pt x="1704" y="2524"/>
                </a:lnTo>
                <a:lnTo>
                  <a:pt x="1713" y="2536"/>
                </a:lnTo>
                <a:lnTo>
                  <a:pt x="1721" y="2548"/>
                </a:lnTo>
                <a:lnTo>
                  <a:pt x="1730" y="2561"/>
                </a:lnTo>
                <a:lnTo>
                  <a:pt x="1738" y="2575"/>
                </a:lnTo>
                <a:lnTo>
                  <a:pt x="1744" y="2593"/>
                </a:lnTo>
                <a:lnTo>
                  <a:pt x="1750" y="2611"/>
                </a:lnTo>
                <a:lnTo>
                  <a:pt x="1754" y="2631"/>
                </a:lnTo>
                <a:lnTo>
                  <a:pt x="1661" y="2655"/>
                </a:lnTo>
                <a:lnTo>
                  <a:pt x="1623" y="2735"/>
                </a:lnTo>
                <a:lnTo>
                  <a:pt x="1601" y="2781"/>
                </a:lnTo>
                <a:lnTo>
                  <a:pt x="1575" y="2829"/>
                </a:lnTo>
                <a:lnTo>
                  <a:pt x="1563" y="2852"/>
                </a:lnTo>
                <a:lnTo>
                  <a:pt x="1549" y="2875"/>
                </a:lnTo>
                <a:lnTo>
                  <a:pt x="1536" y="2896"/>
                </a:lnTo>
                <a:lnTo>
                  <a:pt x="1522" y="2916"/>
                </a:lnTo>
                <a:lnTo>
                  <a:pt x="1507" y="2934"/>
                </a:lnTo>
                <a:lnTo>
                  <a:pt x="1493" y="2952"/>
                </a:lnTo>
                <a:lnTo>
                  <a:pt x="1478" y="2966"/>
                </a:lnTo>
                <a:lnTo>
                  <a:pt x="1464" y="2977"/>
                </a:lnTo>
                <a:lnTo>
                  <a:pt x="1266" y="3031"/>
                </a:lnTo>
                <a:lnTo>
                  <a:pt x="1089" y="3105"/>
                </a:lnTo>
                <a:lnTo>
                  <a:pt x="908" y="3182"/>
                </a:lnTo>
                <a:lnTo>
                  <a:pt x="726" y="3260"/>
                </a:lnTo>
                <a:lnTo>
                  <a:pt x="549" y="3336"/>
                </a:lnTo>
                <a:lnTo>
                  <a:pt x="509" y="3352"/>
                </a:lnTo>
                <a:lnTo>
                  <a:pt x="469" y="3367"/>
                </a:lnTo>
                <a:lnTo>
                  <a:pt x="386" y="3396"/>
                </a:lnTo>
                <a:lnTo>
                  <a:pt x="346" y="3410"/>
                </a:lnTo>
                <a:lnTo>
                  <a:pt x="306" y="3424"/>
                </a:lnTo>
                <a:lnTo>
                  <a:pt x="267" y="3440"/>
                </a:lnTo>
                <a:lnTo>
                  <a:pt x="229" y="3457"/>
                </a:lnTo>
                <a:lnTo>
                  <a:pt x="194" y="3475"/>
                </a:lnTo>
                <a:lnTo>
                  <a:pt x="175" y="3485"/>
                </a:lnTo>
                <a:lnTo>
                  <a:pt x="159" y="3495"/>
                </a:lnTo>
                <a:lnTo>
                  <a:pt x="143" y="3507"/>
                </a:lnTo>
                <a:lnTo>
                  <a:pt x="127" y="3518"/>
                </a:lnTo>
                <a:lnTo>
                  <a:pt x="111" y="3530"/>
                </a:lnTo>
                <a:lnTo>
                  <a:pt x="97" y="3543"/>
                </a:lnTo>
                <a:lnTo>
                  <a:pt x="83" y="3556"/>
                </a:lnTo>
                <a:lnTo>
                  <a:pt x="71" y="3571"/>
                </a:lnTo>
                <a:lnTo>
                  <a:pt x="59" y="3586"/>
                </a:lnTo>
                <a:lnTo>
                  <a:pt x="46" y="3602"/>
                </a:lnTo>
                <a:lnTo>
                  <a:pt x="36" y="3619"/>
                </a:lnTo>
                <a:lnTo>
                  <a:pt x="27" y="3637"/>
                </a:lnTo>
                <a:lnTo>
                  <a:pt x="18" y="3657"/>
                </a:lnTo>
                <a:lnTo>
                  <a:pt x="11" y="3677"/>
                </a:lnTo>
                <a:lnTo>
                  <a:pt x="10" y="3742"/>
                </a:lnTo>
                <a:lnTo>
                  <a:pt x="9" y="3821"/>
                </a:lnTo>
                <a:lnTo>
                  <a:pt x="4" y="4009"/>
                </a:lnTo>
                <a:lnTo>
                  <a:pt x="1" y="4204"/>
                </a:lnTo>
                <a:lnTo>
                  <a:pt x="0" y="4296"/>
                </a:lnTo>
                <a:lnTo>
                  <a:pt x="1" y="4376"/>
                </a:lnTo>
                <a:lnTo>
                  <a:pt x="4581" y="4376"/>
                </a:lnTo>
                <a:lnTo>
                  <a:pt x="4581" y="4296"/>
                </a:lnTo>
                <a:lnTo>
                  <a:pt x="4581" y="4204"/>
                </a:lnTo>
                <a:lnTo>
                  <a:pt x="4577" y="4009"/>
                </a:lnTo>
                <a:lnTo>
                  <a:pt x="4573" y="3821"/>
                </a:lnTo>
                <a:lnTo>
                  <a:pt x="4571" y="3742"/>
                </a:lnTo>
                <a:lnTo>
                  <a:pt x="4571" y="3677"/>
                </a:lnTo>
                <a:lnTo>
                  <a:pt x="4563" y="3657"/>
                </a:lnTo>
                <a:lnTo>
                  <a:pt x="4555" y="3637"/>
                </a:lnTo>
                <a:lnTo>
                  <a:pt x="4545" y="3619"/>
                </a:lnTo>
                <a:lnTo>
                  <a:pt x="4535" y="3602"/>
                </a:lnTo>
                <a:lnTo>
                  <a:pt x="4523" y="3586"/>
                </a:lnTo>
                <a:lnTo>
                  <a:pt x="4511" y="3571"/>
                </a:lnTo>
                <a:lnTo>
                  <a:pt x="4498" y="3556"/>
                </a:lnTo>
                <a:lnTo>
                  <a:pt x="4484" y="3543"/>
                </a:lnTo>
                <a:lnTo>
                  <a:pt x="4470" y="3530"/>
                </a:lnTo>
                <a:lnTo>
                  <a:pt x="4454" y="3518"/>
                </a:lnTo>
                <a:lnTo>
                  <a:pt x="4439" y="3507"/>
                </a:lnTo>
                <a:lnTo>
                  <a:pt x="4423" y="3495"/>
                </a:lnTo>
                <a:lnTo>
                  <a:pt x="4406" y="3485"/>
                </a:lnTo>
                <a:lnTo>
                  <a:pt x="4388" y="3475"/>
                </a:lnTo>
                <a:lnTo>
                  <a:pt x="4352" y="3457"/>
                </a:lnTo>
                <a:lnTo>
                  <a:pt x="4314" y="3440"/>
                </a:lnTo>
                <a:lnTo>
                  <a:pt x="4275" y="3424"/>
                </a:lnTo>
                <a:lnTo>
                  <a:pt x="4235" y="3410"/>
                </a:lnTo>
                <a:lnTo>
                  <a:pt x="4195" y="3396"/>
                </a:lnTo>
                <a:lnTo>
                  <a:pt x="4113" y="3367"/>
                </a:lnTo>
                <a:lnTo>
                  <a:pt x="4073" y="3352"/>
                </a:lnTo>
                <a:lnTo>
                  <a:pt x="4032" y="3336"/>
                </a:lnTo>
                <a:close/>
                <a:moveTo>
                  <a:pt x="5329" y="3316"/>
                </a:moveTo>
                <a:lnTo>
                  <a:pt x="5329" y="3316"/>
                </a:lnTo>
                <a:lnTo>
                  <a:pt x="5202" y="3262"/>
                </a:lnTo>
                <a:lnTo>
                  <a:pt x="5073" y="3206"/>
                </a:lnTo>
                <a:lnTo>
                  <a:pt x="4943" y="3151"/>
                </a:lnTo>
                <a:lnTo>
                  <a:pt x="4818" y="3098"/>
                </a:lnTo>
                <a:lnTo>
                  <a:pt x="4677" y="3060"/>
                </a:lnTo>
                <a:lnTo>
                  <a:pt x="4666" y="3052"/>
                </a:lnTo>
                <a:lnTo>
                  <a:pt x="4656" y="3042"/>
                </a:lnTo>
                <a:lnTo>
                  <a:pt x="4645" y="3030"/>
                </a:lnTo>
                <a:lnTo>
                  <a:pt x="4635" y="3017"/>
                </a:lnTo>
                <a:lnTo>
                  <a:pt x="4625" y="3002"/>
                </a:lnTo>
                <a:lnTo>
                  <a:pt x="4616" y="2987"/>
                </a:lnTo>
                <a:lnTo>
                  <a:pt x="4596" y="2955"/>
                </a:lnTo>
                <a:lnTo>
                  <a:pt x="4579" y="2920"/>
                </a:lnTo>
                <a:lnTo>
                  <a:pt x="4563" y="2887"/>
                </a:lnTo>
                <a:lnTo>
                  <a:pt x="4536" y="2830"/>
                </a:lnTo>
                <a:lnTo>
                  <a:pt x="4446" y="2817"/>
                </a:lnTo>
                <a:lnTo>
                  <a:pt x="4448" y="2800"/>
                </a:lnTo>
                <a:lnTo>
                  <a:pt x="4450" y="2784"/>
                </a:lnTo>
                <a:lnTo>
                  <a:pt x="4454" y="2770"/>
                </a:lnTo>
                <a:lnTo>
                  <a:pt x="4459" y="2758"/>
                </a:lnTo>
                <a:lnTo>
                  <a:pt x="4465" y="2747"/>
                </a:lnTo>
                <a:lnTo>
                  <a:pt x="4471" y="2737"/>
                </a:lnTo>
                <a:lnTo>
                  <a:pt x="4477" y="2728"/>
                </a:lnTo>
                <a:lnTo>
                  <a:pt x="4484" y="2718"/>
                </a:lnTo>
                <a:lnTo>
                  <a:pt x="4498" y="2702"/>
                </a:lnTo>
                <a:lnTo>
                  <a:pt x="4512" y="2684"/>
                </a:lnTo>
                <a:lnTo>
                  <a:pt x="4519" y="2674"/>
                </a:lnTo>
                <a:lnTo>
                  <a:pt x="4525" y="2664"/>
                </a:lnTo>
                <a:lnTo>
                  <a:pt x="4532" y="2651"/>
                </a:lnTo>
                <a:lnTo>
                  <a:pt x="4536" y="2638"/>
                </a:lnTo>
                <a:lnTo>
                  <a:pt x="4540" y="2625"/>
                </a:lnTo>
                <a:lnTo>
                  <a:pt x="4543" y="2612"/>
                </a:lnTo>
                <a:lnTo>
                  <a:pt x="4545" y="2599"/>
                </a:lnTo>
                <a:lnTo>
                  <a:pt x="4546" y="2586"/>
                </a:lnTo>
                <a:lnTo>
                  <a:pt x="4548" y="2557"/>
                </a:lnTo>
                <a:lnTo>
                  <a:pt x="4549" y="2530"/>
                </a:lnTo>
                <a:lnTo>
                  <a:pt x="4551" y="2501"/>
                </a:lnTo>
                <a:lnTo>
                  <a:pt x="4553" y="2488"/>
                </a:lnTo>
                <a:lnTo>
                  <a:pt x="4555" y="2474"/>
                </a:lnTo>
                <a:lnTo>
                  <a:pt x="4558" y="2461"/>
                </a:lnTo>
                <a:lnTo>
                  <a:pt x="4562" y="2449"/>
                </a:lnTo>
                <a:lnTo>
                  <a:pt x="4566" y="2436"/>
                </a:lnTo>
                <a:lnTo>
                  <a:pt x="4572" y="2424"/>
                </a:lnTo>
                <a:lnTo>
                  <a:pt x="4576" y="2417"/>
                </a:lnTo>
                <a:lnTo>
                  <a:pt x="4581" y="2410"/>
                </a:lnTo>
                <a:lnTo>
                  <a:pt x="4587" y="2404"/>
                </a:lnTo>
                <a:lnTo>
                  <a:pt x="4593" y="2399"/>
                </a:lnTo>
                <a:lnTo>
                  <a:pt x="4608" y="2390"/>
                </a:lnTo>
                <a:lnTo>
                  <a:pt x="4622" y="2383"/>
                </a:lnTo>
                <a:lnTo>
                  <a:pt x="4636" y="2375"/>
                </a:lnTo>
                <a:lnTo>
                  <a:pt x="4650" y="2366"/>
                </a:lnTo>
                <a:lnTo>
                  <a:pt x="4656" y="2362"/>
                </a:lnTo>
                <a:lnTo>
                  <a:pt x="4662" y="2357"/>
                </a:lnTo>
                <a:lnTo>
                  <a:pt x="4668" y="2351"/>
                </a:lnTo>
                <a:lnTo>
                  <a:pt x="4674" y="2345"/>
                </a:lnTo>
                <a:lnTo>
                  <a:pt x="4682" y="2331"/>
                </a:lnTo>
                <a:lnTo>
                  <a:pt x="4690" y="2316"/>
                </a:lnTo>
                <a:lnTo>
                  <a:pt x="4697" y="2299"/>
                </a:lnTo>
                <a:lnTo>
                  <a:pt x="4703" y="2281"/>
                </a:lnTo>
                <a:lnTo>
                  <a:pt x="4709" y="2264"/>
                </a:lnTo>
                <a:lnTo>
                  <a:pt x="4713" y="2246"/>
                </a:lnTo>
                <a:lnTo>
                  <a:pt x="4720" y="2213"/>
                </a:lnTo>
                <a:lnTo>
                  <a:pt x="4725" y="2184"/>
                </a:lnTo>
                <a:lnTo>
                  <a:pt x="4729" y="2153"/>
                </a:lnTo>
                <a:lnTo>
                  <a:pt x="4732" y="2121"/>
                </a:lnTo>
                <a:lnTo>
                  <a:pt x="4733" y="2088"/>
                </a:lnTo>
                <a:lnTo>
                  <a:pt x="4733" y="2071"/>
                </a:lnTo>
                <a:lnTo>
                  <a:pt x="4732" y="2055"/>
                </a:lnTo>
                <a:lnTo>
                  <a:pt x="4731" y="2039"/>
                </a:lnTo>
                <a:lnTo>
                  <a:pt x="4728" y="2024"/>
                </a:lnTo>
                <a:lnTo>
                  <a:pt x="4725" y="2007"/>
                </a:lnTo>
                <a:lnTo>
                  <a:pt x="4721" y="1992"/>
                </a:lnTo>
                <a:lnTo>
                  <a:pt x="4716" y="1978"/>
                </a:lnTo>
                <a:lnTo>
                  <a:pt x="4710" y="1964"/>
                </a:lnTo>
                <a:lnTo>
                  <a:pt x="4703" y="1950"/>
                </a:lnTo>
                <a:lnTo>
                  <a:pt x="4697" y="1937"/>
                </a:lnTo>
                <a:lnTo>
                  <a:pt x="4686" y="1918"/>
                </a:lnTo>
                <a:lnTo>
                  <a:pt x="4682" y="1908"/>
                </a:lnTo>
                <a:lnTo>
                  <a:pt x="4678" y="1897"/>
                </a:lnTo>
                <a:lnTo>
                  <a:pt x="4675" y="1883"/>
                </a:lnTo>
                <a:lnTo>
                  <a:pt x="4672" y="1865"/>
                </a:lnTo>
                <a:lnTo>
                  <a:pt x="4671" y="1852"/>
                </a:lnTo>
                <a:lnTo>
                  <a:pt x="4671" y="1836"/>
                </a:lnTo>
                <a:lnTo>
                  <a:pt x="4672" y="1797"/>
                </a:lnTo>
                <a:lnTo>
                  <a:pt x="4675" y="1752"/>
                </a:lnTo>
                <a:lnTo>
                  <a:pt x="4679" y="1704"/>
                </a:lnTo>
                <a:lnTo>
                  <a:pt x="4687" y="1615"/>
                </a:lnTo>
                <a:lnTo>
                  <a:pt x="4690" y="1580"/>
                </a:lnTo>
                <a:lnTo>
                  <a:pt x="4691" y="1557"/>
                </a:lnTo>
                <a:lnTo>
                  <a:pt x="4692" y="1514"/>
                </a:lnTo>
                <a:lnTo>
                  <a:pt x="4692" y="1473"/>
                </a:lnTo>
                <a:lnTo>
                  <a:pt x="4691" y="1432"/>
                </a:lnTo>
                <a:lnTo>
                  <a:pt x="4689" y="1392"/>
                </a:lnTo>
                <a:lnTo>
                  <a:pt x="4685" y="1351"/>
                </a:lnTo>
                <a:lnTo>
                  <a:pt x="4680" y="1310"/>
                </a:lnTo>
                <a:lnTo>
                  <a:pt x="4673" y="1270"/>
                </a:lnTo>
                <a:lnTo>
                  <a:pt x="4663" y="1228"/>
                </a:lnTo>
                <a:lnTo>
                  <a:pt x="4657" y="1212"/>
                </a:lnTo>
                <a:lnTo>
                  <a:pt x="4650" y="1195"/>
                </a:lnTo>
                <a:lnTo>
                  <a:pt x="4640" y="1175"/>
                </a:lnTo>
                <a:lnTo>
                  <a:pt x="4628" y="1152"/>
                </a:lnTo>
                <a:lnTo>
                  <a:pt x="4621" y="1142"/>
                </a:lnTo>
                <a:lnTo>
                  <a:pt x="4613" y="1131"/>
                </a:lnTo>
                <a:lnTo>
                  <a:pt x="4605" y="1121"/>
                </a:lnTo>
                <a:lnTo>
                  <a:pt x="4596" y="1112"/>
                </a:lnTo>
                <a:lnTo>
                  <a:pt x="4587" y="1105"/>
                </a:lnTo>
                <a:lnTo>
                  <a:pt x="4577" y="1097"/>
                </a:lnTo>
                <a:lnTo>
                  <a:pt x="4473" y="1080"/>
                </a:lnTo>
                <a:lnTo>
                  <a:pt x="4408" y="1020"/>
                </a:lnTo>
                <a:lnTo>
                  <a:pt x="4383" y="1006"/>
                </a:lnTo>
                <a:lnTo>
                  <a:pt x="4359" y="993"/>
                </a:lnTo>
                <a:lnTo>
                  <a:pt x="4335" y="982"/>
                </a:lnTo>
                <a:lnTo>
                  <a:pt x="4310" y="972"/>
                </a:lnTo>
                <a:lnTo>
                  <a:pt x="4285" y="964"/>
                </a:lnTo>
                <a:lnTo>
                  <a:pt x="4261" y="956"/>
                </a:lnTo>
                <a:lnTo>
                  <a:pt x="4236" y="950"/>
                </a:lnTo>
                <a:lnTo>
                  <a:pt x="4212" y="946"/>
                </a:lnTo>
                <a:lnTo>
                  <a:pt x="4188" y="942"/>
                </a:lnTo>
                <a:lnTo>
                  <a:pt x="4163" y="940"/>
                </a:lnTo>
                <a:lnTo>
                  <a:pt x="4139" y="938"/>
                </a:lnTo>
                <a:lnTo>
                  <a:pt x="4115" y="937"/>
                </a:lnTo>
                <a:lnTo>
                  <a:pt x="4091" y="938"/>
                </a:lnTo>
                <a:lnTo>
                  <a:pt x="4068" y="939"/>
                </a:lnTo>
                <a:lnTo>
                  <a:pt x="4045" y="941"/>
                </a:lnTo>
                <a:lnTo>
                  <a:pt x="4022" y="943"/>
                </a:lnTo>
                <a:lnTo>
                  <a:pt x="3999" y="946"/>
                </a:lnTo>
                <a:lnTo>
                  <a:pt x="3978" y="950"/>
                </a:lnTo>
                <a:lnTo>
                  <a:pt x="3934" y="959"/>
                </a:lnTo>
                <a:lnTo>
                  <a:pt x="3892" y="971"/>
                </a:lnTo>
                <a:lnTo>
                  <a:pt x="3853" y="983"/>
                </a:lnTo>
                <a:lnTo>
                  <a:pt x="3815" y="995"/>
                </a:lnTo>
                <a:lnTo>
                  <a:pt x="3781" y="1008"/>
                </a:lnTo>
                <a:lnTo>
                  <a:pt x="3719" y="1033"/>
                </a:lnTo>
                <a:lnTo>
                  <a:pt x="3699" y="1040"/>
                </a:lnTo>
                <a:lnTo>
                  <a:pt x="3679" y="1049"/>
                </a:lnTo>
                <a:lnTo>
                  <a:pt x="3661" y="1059"/>
                </a:lnTo>
                <a:lnTo>
                  <a:pt x="3642" y="1070"/>
                </a:lnTo>
                <a:lnTo>
                  <a:pt x="3625" y="1082"/>
                </a:lnTo>
                <a:lnTo>
                  <a:pt x="3607" y="1096"/>
                </a:lnTo>
                <a:lnTo>
                  <a:pt x="3590" y="1112"/>
                </a:lnTo>
                <a:lnTo>
                  <a:pt x="3575" y="1128"/>
                </a:lnTo>
                <a:lnTo>
                  <a:pt x="3560" y="1145"/>
                </a:lnTo>
                <a:lnTo>
                  <a:pt x="3544" y="1164"/>
                </a:lnTo>
                <a:lnTo>
                  <a:pt x="3531" y="1185"/>
                </a:lnTo>
                <a:lnTo>
                  <a:pt x="3518" y="1206"/>
                </a:lnTo>
                <a:lnTo>
                  <a:pt x="3506" y="1228"/>
                </a:lnTo>
                <a:lnTo>
                  <a:pt x="3495" y="1252"/>
                </a:lnTo>
                <a:lnTo>
                  <a:pt x="3484" y="1277"/>
                </a:lnTo>
                <a:lnTo>
                  <a:pt x="3474" y="1302"/>
                </a:lnTo>
                <a:lnTo>
                  <a:pt x="3465" y="1330"/>
                </a:lnTo>
                <a:lnTo>
                  <a:pt x="3457" y="1358"/>
                </a:lnTo>
                <a:lnTo>
                  <a:pt x="3451" y="1388"/>
                </a:lnTo>
                <a:lnTo>
                  <a:pt x="3445" y="1417"/>
                </a:lnTo>
                <a:lnTo>
                  <a:pt x="3440" y="1448"/>
                </a:lnTo>
                <a:lnTo>
                  <a:pt x="3436" y="1481"/>
                </a:lnTo>
                <a:lnTo>
                  <a:pt x="3434" y="1514"/>
                </a:lnTo>
                <a:lnTo>
                  <a:pt x="3432" y="1549"/>
                </a:lnTo>
                <a:lnTo>
                  <a:pt x="3432" y="1584"/>
                </a:lnTo>
                <a:lnTo>
                  <a:pt x="3432" y="1621"/>
                </a:lnTo>
                <a:lnTo>
                  <a:pt x="3434" y="1658"/>
                </a:lnTo>
                <a:lnTo>
                  <a:pt x="3437" y="1696"/>
                </a:lnTo>
                <a:lnTo>
                  <a:pt x="3442" y="1735"/>
                </a:lnTo>
                <a:lnTo>
                  <a:pt x="3447" y="1775"/>
                </a:lnTo>
                <a:lnTo>
                  <a:pt x="3454" y="1817"/>
                </a:lnTo>
                <a:lnTo>
                  <a:pt x="3462" y="1858"/>
                </a:lnTo>
                <a:lnTo>
                  <a:pt x="3464" y="1872"/>
                </a:lnTo>
                <a:lnTo>
                  <a:pt x="3465" y="1886"/>
                </a:lnTo>
                <a:lnTo>
                  <a:pt x="3464" y="1898"/>
                </a:lnTo>
                <a:lnTo>
                  <a:pt x="3462" y="1909"/>
                </a:lnTo>
                <a:lnTo>
                  <a:pt x="3460" y="1919"/>
                </a:lnTo>
                <a:lnTo>
                  <a:pt x="3456" y="1929"/>
                </a:lnTo>
                <a:lnTo>
                  <a:pt x="3448" y="1949"/>
                </a:lnTo>
                <a:lnTo>
                  <a:pt x="3439" y="1965"/>
                </a:lnTo>
                <a:lnTo>
                  <a:pt x="3431" y="1981"/>
                </a:lnTo>
                <a:lnTo>
                  <a:pt x="3428" y="1988"/>
                </a:lnTo>
                <a:lnTo>
                  <a:pt x="3425" y="1996"/>
                </a:lnTo>
                <a:lnTo>
                  <a:pt x="3424" y="2004"/>
                </a:lnTo>
                <a:lnTo>
                  <a:pt x="3424" y="2011"/>
                </a:lnTo>
                <a:lnTo>
                  <a:pt x="3431" y="2101"/>
                </a:lnTo>
                <a:lnTo>
                  <a:pt x="3435" y="2153"/>
                </a:lnTo>
                <a:lnTo>
                  <a:pt x="3439" y="2182"/>
                </a:lnTo>
                <a:lnTo>
                  <a:pt x="3443" y="2209"/>
                </a:lnTo>
                <a:lnTo>
                  <a:pt x="3448" y="2237"/>
                </a:lnTo>
                <a:lnTo>
                  <a:pt x="3454" y="2263"/>
                </a:lnTo>
                <a:lnTo>
                  <a:pt x="3461" y="2288"/>
                </a:lnTo>
                <a:lnTo>
                  <a:pt x="3470" y="2312"/>
                </a:lnTo>
                <a:lnTo>
                  <a:pt x="3475" y="2323"/>
                </a:lnTo>
                <a:lnTo>
                  <a:pt x="3481" y="2333"/>
                </a:lnTo>
                <a:lnTo>
                  <a:pt x="3486" y="2342"/>
                </a:lnTo>
                <a:lnTo>
                  <a:pt x="3492" y="2351"/>
                </a:lnTo>
                <a:lnTo>
                  <a:pt x="3499" y="2359"/>
                </a:lnTo>
                <a:lnTo>
                  <a:pt x="3506" y="2366"/>
                </a:lnTo>
                <a:lnTo>
                  <a:pt x="3513" y="2374"/>
                </a:lnTo>
                <a:lnTo>
                  <a:pt x="3521" y="2379"/>
                </a:lnTo>
                <a:lnTo>
                  <a:pt x="3526" y="2382"/>
                </a:lnTo>
                <a:lnTo>
                  <a:pt x="3535" y="2384"/>
                </a:lnTo>
                <a:lnTo>
                  <a:pt x="3559" y="2391"/>
                </a:lnTo>
                <a:lnTo>
                  <a:pt x="3581" y="2395"/>
                </a:lnTo>
                <a:lnTo>
                  <a:pt x="3588" y="2396"/>
                </a:lnTo>
                <a:lnTo>
                  <a:pt x="3589" y="2396"/>
                </a:lnTo>
                <a:lnTo>
                  <a:pt x="3590" y="2395"/>
                </a:lnTo>
                <a:lnTo>
                  <a:pt x="3615" y="2664"/>
                </a:lnTo>
                <a:lnTo>
                  <a:pt x="3621" y="2674"/>
                </a:lnTo>
                <a:lnTo>
                  <a:pt x="3625" y="2684"/>
                </a:lnTo>
                <a:lnTo>
                  <a:pt x="3631" y="2692"/>
                </a:lnTo>
                <a:lnTo>
                  <a:pt x="3637" y="2700"/>
                </a:lnTo>
                <a:lnTo>
                  <a:pt x="3649" y="2715"/>
                </a:lnTo>
                <a:lnTo>
                  <a:pt x="3662" y="2730"/>
                </a:lnTo>
                <a:lnTo>
                  <a:pt x="3675" y="2745"/>
                </a:lnTo>
                <a:lnTo>
                  <a:pt x="3681" y="2754"/>
                </a:lnTo>
                <a:lnTo>
                  <a:pt x="3687" y="2763"/>
                </a:lnTo>
                <a:lnTo>
                  <a:pt x="3693" y="2773"/>
                </a:lnTo>
                <a:lnTo>
                  <a:pt x="3698" y="2785"/>
                </a:lnTo>
                <a:lnTo>
                  <a:pt x="3702" y="2799"/>
                </a:lnTo>
                <a:lnTo>
                  <a:pt x="3705" y="2814"/>
                </a:lnTo>
                <a:lnTo>
                  <a:pt x="3638" y="2830"/>
                </a:lnTo>
                <a:lnTo>
                  <a:pt x="3619" y="2869"/>
                </a:lnTo>
                <a:lnTo>
                  <a:pt x="3597" y="2915"/>
                </a:lnTo>
                <a:lnTo>
                  <a:pt x="3585" y="2940"/>
                </a:lnTo>
                <a:lnTo>
                  <a:pt x="3572" y="2963"/>
                </a:lnTo>
                <a:lnTo>
                  <a:pt x="3559" y="2986"/>
                </a:lnTo>
                <a:lnTo>
                  <a:pt x="3544" y="3008"/>
                </a:lnTo>
                <a:lnTo>
                  <a:pt x="3793" y="3114"/>
                </a:lnTo>
                <a:lnTo>
                  <a:pt x="3936" y="3176"/>
                </a:lnTo>
                <a:lnTo>
                  <a:pt x="4076" y="3235"/>
                </a:lnTo>
                <a:lnTo>
                  <a:pt x="4109" y="3248"/>
                </a:lnTo>
                <a:lnTo>
                  <a:pt x="4143" y="3261"/>
                </a:lnTo>
                <a:lnTo>
                  <a:pt x="4214" y="3285"/>
                </a:lnTo>
                <a:lnTo>
                  <a:pt x="4282" y="3310"/>
                </a:lnTo>
                <a:lnTo>
                  <a:pt x="4316" y="3323"/>
                </a:lnTo>
                <a:lnTo>
                  <a:pt x="4351" y="3336"/>
                </a:lnTo>
                <a:lnTo>
                  <a:pt x="4385" y="3351"/>
                </a:lnTo>
                <a:lnTo>
                  <a:pt x="4419" y="3368"/>
                </a:lnTo>
                <a:lnTo>
                  <a:pt x="4451" y="3385"/>
                </a:lnTo>
                <a:lnTo>
                  <a:pt x="4483" y="3404"/>
                </a:lnTo>
                <a:lnTo>
                  <a:pt x="4514" y="3424"/>
                </a:lnTo>
                <a:lnTo>
                  <a:pt x="4528" y="3436"/>
                </a:lnTo>
                <a:lnTo>
                  <a:pt x="4543" y="3448"/>
                </a:lnTo>
                <a:lnTo>
                  <a:pt x="4557" y="3460"/>
                </a:lnTo>
                <a:lnTo>
                  <a:pt x="4570" y="3473"/>
                </a:lnTo>
                <a:lnTo>
                  <a:pt x="4583" y="3486"/>
                </a:lnTo>
                <a:lnTo>
                  <a:pt x="4596" y="3501"/>
                </a:lnTo>
                <a:lnTo>
                  <a:pt x="4609" y="3516"/>
                </a:lnTo>
                <a:lnTo>
                  <a:pt x="4620" y="3531"/>
                </a:lnTo>
                <a:lnTo>
                  <a:pt x="4631" y="3547"/>
                </a:lnTo>
                <a:lnTo>
                  <a:pt x="4641" y="3564"/>
                </a:lnTo>
                <a:lnTo>
                  <a:pt x="4650" y="3583"/>
                </a:lnTo>
                <a:lnTo>
                  <a:pt x="4659" y="3601"/>
                </a:lnTo>
                <a:lnTo>
                  <a:pt x="4667" y="3620"/>
                </a:lnTo>
                <a:lnTo>
                  <a:pt x="4676" y="3640"/>
                </a:lnTo>
                <a:lnTo>
                  <a:pt x="4681" y="3658"/>
                </a:lnTo>
                <a:lnTo>
                  <a:pt x="4681" y="3677"/>
                </a:lnTo>
                <a:lnTo>
                  <a:pt x="4683" y="3786"/>
                </a:lnTo>
                <a:lnTo>
                  <a:pt x="4686" y="3924"/>
                </a:lnTo>
                <a:lnTo>
                  <a:pt x="4689" y="4056"/>
                </a:lnTo>
                <a:lnTo>
                  <a:pt x="5719" y="4056"/>
                </a:lnTo>
                <a:lnTo>
                  <a:pt x="5719" y="4000"/>
                </a:lnTo>
                <a:lnTo>
                  <a:pt x="5719" y="3935"/>
                </a:lnTo>
                <a:lnTo>
                  <a:pt x="5716" y="3796"/>
                </a:lnTo>
                <a:lnTo>
                  <a:pt x="5713" y="3662"/>
                </a:lnTo>
                <a:lnTo>
                  <a:pt x="5712" y="3558"/>
                </a:lnTo>
                <a:lnTo>
                  <a:pt x="5706" y="3544"/>
                </a:lnTo>
                <a:lnTo>
                  <a:pt x="5700" y="3531"/>
                </a:lnTo>
                <a:lnTo>
                  <a:pt x="5694" y="3518"/>
                </a:lnTo>
                <a:lnTo>
                  <a:pt x="5686" y="3506"/>
                </a:lnTo>
                <a:lnTo>
                  <a:pt x="5678" y="3494"/>
                </a:lnTo>
                <a:lnTo>
                  <a:pt x="5670" y="3483"/>
                </a:lnTo>
                <a:lnTo>
                  <a:pt x="5661" y="3473"/>
                </a:lnTo>
                <a:lnTo>
                  <a:pt x="5650" y="3463"/>
                </a:lnTo>
                <a:lnTo>
                  <a:pt x="5640" y="3454"/>
                </a:lnTo>
                <a:lnTo>
                  <a:pt x="5629" y="3445"/>
                </a:lnTo>
                <a:lnTo>
                  <a:pt x="5618" y="3437"/>
                </a:lnTo>
                <a:lnTo>
                  <a:pt x="5607" y="3430"/>
                </a:lnTo>
                <a:lnTo>
                  <a:pt x="5583" y="3414"/>
                </a:lnTo>
                <a:lnTo>
                  <a:pt x="5556" y="3402"/>
                </a:lnTo>
                <a:lnTo>
                  <a:pt x="5530" y="3390"/>
                </a:lnTo>
                <a:lnTo>
                  <a:pt x="5501" y="3379"/>
                </a:lnTo>
                <a:lnTo>
                  <a:pt x="5445" y="3358"/>
                </a:lnTo>
                <a:lnTo>
                  <a:pt x="5386" y="3337"/>
                </a:lnTo>
                <a:lnTo>
                  <a:pt x="5357" y="3327"/>
                </a:lnTo>
                <a:lnTo>
                  <a:pt x="5329" y="3316"/>
                </a:lnTo>
                <a:close/>
                <a:moveTo>
                  <a:pt x="6518" y="3416"/>
                </a:moveTo>
                <a:lnTo>
                  <a:pt x="6518" y="3416"/>
                </a:lnTo>
                <a:lnTo>
                  <a:pt x="6515" y="3406"/>
                </a:lnTo>
                <a:lnTo>
                  <a:pt x="6510" y="3397"/>
                </a:lnTo>
                <a:lnTo>
                  <a:pt x="6506" y="3388"/>
                </a:lnTo>
                <a:lnTo>
                  <a:pt x="6501" y="3380"/>
                </a:lnTo>
                <a:lnTo>
                  <a:pt x="6488" y="3364"/>
                </a:lnTo>
                <a:lnTo>
                  <a:pt x="6475" y="3350"/>
                </a:lnTo>
                <a:lnTo>
                  <a:pt x="6460" y="3337"/>
                </a:lnTo>
                <a:lnTo>
                  <a:pt x="6445" y="3326"/>
                </a:lnTo>
                <a:lnTo>
                  <a:pt x="6428" y="3316"/>
                </a:lnTo>
                <a:lnTo>
                  <a:pt x="6409" y="3307"/>
                </a:lnTo>
                <a:lnTo>
                  <a:pt x="6391" y="3299"/>
                </a:lnTo>
                <a:lnTo>
                  <a:pt x="6372" y="3292"/>
                </a:lnTo>
                <a:lnTo>
                  <a:pt x="6331" y="3276"/>
                </a:lnTo>
                <a:lnTo>
                  <a:pt x="6291" y="3262"/>
                </a:lnTo>
                <a:lnTo>
                  <a:pt x="6270" y="3255"/>
                </a:lnTo>
                <a:lnTo>
                  <a:pt x="6251" y="3247"/>
                </a:lnTo>
                <a:lnTo>
                  <a:pt x="6073" y="3171"/>
                </a:lnTo>
                <a:lnTo>
                  <a:pt x="5982" y="3132"/>
                </a:lnTo>
                <a:lnTo>
                  <a:pt x="5894" y="3096"/>
                </a:lnTo>
                <a:lnTo>
                  <a:pt x="5796" y="3068"/>
                </a:lnTo>
                <a:lnTo>
                  <a:pt x="5788" y="3063"/>
                </a:lnTo>
                <a:lnTo>
                  <a:pt x="5781" y="3056"/>
                </a:lnTo>
                <a:lnTo>
                  <a:pt x="5774" y="3048"/>
                </a:lnTo>
                <a:lnTo>
                  <a:pt x="5767" y="3039"/>
                </a:lnTo>
                <a:lnTo>
                  <a:pt x="5753" y="3018"/>
                </a:lnTo>
                <a:lnTo>
                  <a:pt x="5740" y="2995"/>
                </a:lnTo>
                <a:lnTo>
                  <a:pt x="5728" y="2971"/>
                </a:lnTo>
                <a:lnTo>
                  <a:pt x="5716" y="2948"/>
                </a:lnTo>
                <a:lnTo>
                  <a:pt x="5697" y="2908"/>
                </a:lnTo>
                <a:lnTo>
                  <a:pt x="5635" y="2899"/>
                </a:lnTo>
                <a:lnTo>
                  <a:pt x="5636" y="2887"/>
                </a:lnTo>
                <a:lnTo>
                  <a:pt x="5638" y="2877"/>
                </a:lnTo>
                <a:lnTo>
                  <a:pt x="5640" y="2867"/>
                </a:lnTo>
                <a:lnTo>
                  <a:pt x="5643" y="2858"/>
                </a:lnTo>
                <a:lnTo>
                  <a:pt x="5647" y="2850"/>
                </a:lnTo>
                <a:lnTo>
                  <a:pt x="5652" y="2843"/>
                </a:lnTo>
                <a:lnTo>
                  <a:pt x="5662" y="2831"/>
                </a:lnTo>
                <a:lnTo>
                  <a:pt x="5671" y="2819"/>
                </a:lnTo>
                <a:lnTo>
                  <a:pt x="5681" y="2807"/>
                </a:lnTo>
                <a:lnTo>
                  <a:pt x="5686" y="2800"/>
                </a:lnTo>
                <a:lnTo>
                  <a:pt x="5690" y="2792"/>
                </a:lnTo>
                <a:lnTo>
                  <a:pt x="5694" y="2783"/>
                </a:lnTo>
                <a:lnTo>
                  <a:pt x="5697" y="2774"/>
                </a:lnTo>
                <a:lnTo>
                  <a:pt x="5700" y="2765"/>
                </a:lnTo>
                <a:lnTo>
                  <a:pt x="5702" y="2756"/>
                </a:lnTo>
                <a:lnTo>
                  <a:pt x="5704" y="2738"/>
                </a:lnTo>
                <a:lnTo>
                  <a:pt x="5706" y="2698"/>
                </a:lnTo>
                <a:lnTo>
                  <a:pt x="5708" y="2679"/>
                </a:lnTo>
                <a:lnTo>
                  <a:pt x="5710" y="2660"/>
                </a:lnTo>
                <a:lnTo>
                  <a:pt x="5712" y="2650"/>
                </a:lnTo>
                <a:lnTo>
                  <a:pt x="5715" y="2642"/>
                </a:lnTo>
                <a:lnTo>
                  <a:pt x="5718" y="2633"/>
                </a:lnTo>
                <a:lnTo>
                  <a:pt x="5723" y="2625"/>
                </a:lnTo>
                <a:lnTo>
                  <a:pt x="5726" y="2620"/>
                </a:lnTo>
                <a:lnTo>
                  <a:pt x="5730" y="2615"/>
                </a:lnTo>
                <a:lnTo>
                  <a:pt x="5738" y="2608"/>
                </a:lnTo>
                <a:lnTo>
                  <a:pt x="5747" y="2601"/>
                </a:lnTo>
                <a:lnTo>
                  <a:pt x="5757" y="2596"/>
                </a:lnTo>
                <a:lnTo>
                  <a:pt x="5767" y="2591"/>
                </a:lnTo>
                <a:lnTo>
                  <a:pt x="5777" y="2585"/>
                </a:lnTo>
                <a:lnTo>
                  <a:pt x="5785" y="2578"/>
                </a:lnTo>
                <a:lnTo>
                  <a:pt x="5789" y="2574"/>
                </a:lnTo>
                <a:lnTo>
                  <a:pt x="5794" y="2569"/>
                </a:lnTo>
                <a:lnTo>
                  <a:pt x="5800" y="2560"/>
                </a:lnTo>
                <a:lnTo>
                  <a:pt x="5805" y="2549"/>
                </a:lnTo>
                <a:lnTo>
                  <a:pt x="5810" y="2538"/>
                </a:lnTo>
                <a:lnTo>
                  <a:pt x="5814" y="2526"/>
                </a:lnTo>
                <a:lnTo>
                  <a:pt x="5821" y="2500"/>
                </a:lnTo>
                <a:lnTo>
                  <a:pt x="5826" y="2478"/>
                </a:lnTo>
                <a:lnTo>
                  <a:pt x="5830" y="2458"/>
                </a:lnTo>
                <a:lnTo>
                  <a:pt x="5832" y="2435"/>
                </a:lnTo>
                <a:lnTo>
                  <a:pt x="5835" y="2413"/>
                </a:lnTo>
                <a:lnTo>
                  <a:pt x="5835" y="2391"/>
                </a:lnTo>
                <a:lnTo>
                  <a:pt x="5835" y="2367"/>
                </a:lnTo>
                <a:lnTo>
                  <a:pt x="5832" y="2345"/>
                </a:lnTo>
                <a:lnTo>
                  <a:pt x="5830" y="2334"/>
                </a:lnTo>
                <a:lnTo>
                  <a:pt x="5827" y="2324"/>
                </a:lnTo>
                <a:lnTo>
                  <a:pt x="5823" y="2314"/>
                </a:lnTo>
                <a:lnTo>
                  <a:pt x="5819" y="2304"/>
                </a:lnTo>
                <a:lnTo>
                  <a:pt x="5810" y="2285"/>
                </a:lnTo>
                <a:lnTo>
                  <a:pt x="5802" y="2272"/>
                </a:lnTo>
                <a:lnTo>
                  <a:pt x="5799" y="2265"/>
                </a:lnTo>
                <a:lnTo>
                  <a:pt x="5797" y="2257"/>
                </a:lnTo>
                <a:lnTo>
                  <a:pt x="5794" y="2248"/>
                </a:lnTo>
                <a:lnTo>
                  <a:pt x="5793" y="2236"/>
                </a:lnTo>
                <a:lnTo>
                  <a:pt x="5792" y="2215"/>
                </a:lnTo>
                <a:lnTo>
                  <a:pt x="5793" y="2188"/>
                </a:lnTo>
                <a:lnTo>
                  <a:pt x="5795" y="2156"/>
                </a:lnTo>
                <a:lnTo>
                  <a:pt x="5797" y="2123"/>
                </a:lnTo>
                <a:lnTo>
                  <a:pt x="5803" y="2060"/>
                </a:lnTo>
                <a:lnTo>
                  <a:pt x="5806" y="2020"/>
                </a:lnTo>
                <a:lnTo>
                  <a:pt x="5807" y="1961"/>
                </a:lnTo>
                <a:lnTo>
                  <a:pt x="5806" y="1932"/>
                </a:lnTo>
                <a:lnTo>
                  <a:pt x="5804" y="1904"/>
                </a:lnTo>
                <a:lnTo>
                  <a:pt x="5802" y="1876"/>
                </a:lnTo>
                <a:lnTo>
                  <a:pt x="5798" y="1848"/>
                </a:lnTo>
                <a:lnTo>
                  <a:pt x="5793" y="1820"/>
                </a:lnTo>
                <a:lnTo>
                  <a:pt x="5786" y="1790"/>
                </a:lnTo>
                <a:lnTo>
                  <a:pt x="5782" y="1779"/>
                </a:lnTo>
                <a:lnTo>
                  <a:pt x="5777" y="1767"/>
                </a:lnTo>
                <a:lnTo>
                  <a:pt x="5770" y="1753"/>
                </a:lnTo>
                <a:lnTo>
                  <a:pt x="5761" y="1738"/>
                </a:lnTo>
                <a:lnTo>
                  <a:pt x="5751" y="1722"/>
                </a:lnTo>
                <a:lnTo>
                  <a:pt x="5746" y="1716"/>
                </a:lnTo>
                <a:lnTo>
                  <a:pt x="5740" y="1709"/>
                </a:lnTo>
                <a:lnTo>
                  <a:pt x="5733" y="1704"/>
                </a:lnTo>
                <a:lnTo>
                  <a:pt x="5727" y="1700"/>
                </a:lnTo>
                <a:lnTo>
                  <a:pt x="5654" y="1687"/>
                </a:lnTo>
                <a:lnTo>
                  <a:pt x="5609" y="1645"/>
                </a:lnTo>
                <a:lnTo>
                  <a:pt x="5592" y="1635"/>
                </a:lnTo>
                <a:lnTo>
                  <a:pt x="5574" y="1626"/>
                </a:lnTo>
                <a:lnTo>
                  <a:pt x="5557" y="1619"/>
                </a:lnTo>
                <a:lnTo>
                  <a:pt x="5540" y="1612"/>
                </a:lnTo>
                <a:lnTo>
                  <a:pt x="5523" y="1606"/>
                </a:lnTo>
                <a:lnTo>
                  <a:pt x="5505" y="1601"/>
                </a:lnTo>
                <a:lnTo>
                  <a:pt x="5488" y="1597"/>
                </a:lnTo>
                <a:lnTo>
                  <a:pt x="5471" y="1593"/>
                </a:lnTo>
                <a:lnTo>
                  <a:pt x="5454" y="1590"/>
                </a:lnTo>
                <a:lnTo>
                  <a:pt x="5437" y="1589"/>
                </a:lnTo>
                <a:lnTo>
                  <a:pt x="5420" y="1588"/>
                </a:lnTo>
                <a:lnTo>
                  <a:pt x="5404" y="1587"/>
                </a:lnTo>
                <a:lnTo>
                  <a:pt x="5371" y="1588"/>
                </a:lnTo>
                <a:lnTo>
                  <a:pt x="5339" y="1591"/>
                </a:lnTo>
                <a:lnTo>
                  <a:pt x="5308" y="1597"/>
                </a:lnTo>
                <a:lnTo>
                  <a:pt x="5277" y="1603"/>
                </a:lnTo>
                <a:lnTo>
                  <a:pt x="5249" y="1611"/>
                </a:lnTo>
                <a:lnTo>
                  <a:pt x="5221" y="1619"/>
                </a:lnTo>
                <a:lnTo>
                  <a:pt x="5195" y="1628"/>
                </a:lnTo>
                <a:lnTo>
                  <a:pt x="5171" y="1637"/>
                </a:lnTo>
                <a:lnTo>
                  <a:pt x="5127" y="1654"/>
                </a:lnTo>
                <a:lnTo>
                  <a:pt x="5114" y="1659"/>
                </a:lnTo>
                <a:lnTo>
                  <a:pt x="5100" y="1665"/>
                </a:lnTo>
                <a:lnTo>
                  <a:pt x="5086" y="1672"/>
                </a:lnTo>
                <a:lnTo>
                  <a:pt x="5073" y="1680"/>
                </a:lnTo>
                <a:lnTo>
                  <a:pt x="5061" y="1689"/>
                </a:lnTo>
                <a:lnTo>
                  <a:pt x="5049" y="1698"/>
                </a:lnTo>
                <a:lnTo>
                  <a:pt x="5038" y="1709"/>
                </a:lnTo>
                <a:lnTo>
                  <a:pt x="5027" y="1720"/>
                </a:lnTo>
                <a:lnTo>
                  <a:pt x="5015" y="1732"/>
                </a:lnTo>
                <a:lnTo>
                  <a:pt x="5005" y="1746"/>
                </a:lnTo>
                <a:lnTo>
                  <a:pt x="4996" y="1760"/>
                </a:lnTo>
                <a:lnTo>
                  <a:pt x="4987" y="1775"/>
                </a:lnTo>
                <a:lnTo>
                  <a:pt x="4979" y="1790"/>
                </a:lnTo>
                <a:lnTo>
                  <a:pt x="4971" y="1806"/>
                </a:lnTo>
                <a:lnTo>
                  <a:pt x="4963" y="1825"/>
                </a:lnTo>
                <a:lnTo>
                  <a:pt x="4957" y="1842"/>
                </a:lnTo>
                <a:lnTo>
                  <a:pt x="4951" y="1861"/>
                </a:lnTo>
                <a:lnTo>
                  <a:pt x="4944" y="1881"/>
                </a:lnTo>
                <a:lnTo>
                  <a:pt x="4940" y="1901"/>
                </a:lnTo>
                <a:lnTo>
                  <a:pt x="4936" y="1922"/>
                </a:lnTo>
                <a:lnTo>
                  <a:pt x="4932" y="1944"/>
                </a:lnTo>
                <a:lnTo>
                  <a:pt x="4930" y="1967"/>
                </a:lnTo>
                <a:lnTo>
                  <a:pt x="4928" y="1990"/>
                </a:lnTo>
                <a:lnTo>
                  <a:pt x="4927" y="2014"/>
                </a:lnTo>
                <a:lnTo>
                  <a:pt x="4927" y="2039"/>
                </a:lnTo>
                <a:lnTo>
                  <a:pt x="4927" y="2064"/>
                </a:lnTo>
                <a:lnTo>
                  <a:pt x="4928" y="2091"/>
                </a:lnTo>
                <a:lnTo>
                  <a:pt x="4930" y="2117"/>
                </a:lnTo>
                <a:lnTo>
                  <a:pt x="4933" y="2144"/>
                </a:lnTo>
                <a:lnTo>
                  <a:pt x="4937" y="2173"/>
                </a:lnTo>
                <a:lnTo>
                  <a:pt x="4942" y="2201"/>
                </a:lnTo>
                <a:lnTo>
                  <a:pt x="4948" y="2231"/>
                </a:lnTo>
                <a:lnTo>
                  <a:pt x="4949" y="2240"/>
                </a:lnTo>
                <a:lnTo>
                  <a:pt x="4951" y="2249"/>
                </a:lnTo>
                <a:lnTo>
                  <a:pt x="4949" y="2258"/>
                </a:lnTo>
                <a:lnTo>
                  <a:pt x="4948" y="2265"/>
                </a:lnTo>
                <a:lnTo>
                  <a:pt x="4946" y="2273"/>
                </a:lnTo>
                <a:lnTo>
                  <a:pt x="4944" y="2280"/>
                </a:lnTo>
                <a:lnTo>
                  <a:pt x="4938" y="2292"/>
                </a:lnTo>
                <a:lnTo>
                  <a:pt x="4931" y="2305"/>
                </a:lnTo>
                <a:lnTo>
                  <a:pt x="4926" y="2316"/>
                </a:lnTo>
                <a:lnTo>
                  <a:pt x="4922" y="2327"/>
                </a:lnTo>
                <a:lnTo>
                  <a:pt x="4921" y="2332"/>
                </a:lnTo>
                <a:lnTo>
                  <a:pt x="4921" y="2337"/>
                </a:lnTo>
                <a:lnTo>
                  <a:pt x="4926" y="2399"/>
                </a:lnTo>
                <a:lnTo>
                  <a:pt x="4929" y="2436"/>
                </a:lnTo>
                <a:lnTo>
                  <a:pt x="4934" y="2475"/>
                </a:lnTo>
                <a:lnTo>
                  <a:pt x="4938" y="2494"/>
                </a:lnTo>
                <a:lnTo>
                  <a:pt x="4942" y="2513"/>
                </a:lnTo>
                <a:lnTo>
                  <a:pt x="4947" y="2530"/>
                </a:lnTo>
                <a:lnTo>
                  <a:pt x="4954" y="2546"/>
                </a:lnTo>
                <a:lnTo>
                  <a:pt x="4961" y="2561"/>
                </a:lnTo>
                <a:lnTo>
                  <a:pt x="4969" y="2574"/>
                </a:lnTo>
                <a:lnTo>
                  <a:pt x="4974" y="2579"/>
                </a:lnTo>
                <a:lnTo>
                  <a:pt x="4978" y="2585"/>
                </a:lnTo>
                <a:lnTo>
                  <a:pt x="4984" y="2590"/>
                </a:lnTo>
                <a:lnTo>
                  <a:pt x="4989" y="2594"/>
                </a:lnTo>
                <a:lnTo>
                  <a:pt x="4999" y="2597"/>
                </a:lnTo>
                <a:lnTo>
                  <a:pt x="5015" y="2602"/>
                </a:lnTo>
                <a:lnTo>
                  <a:pt x="5031" y="2605"/>
                </a:lnTo>
                <a:lnTo>
                  <a:pt x="5036" y="2606"/>
                </a:lnTo>
                <a:lnTo>
                  <a:pt x="5038" y="2605"/>
                </a:lnTo>
                <a:lnTo>
                  <a:pt x="5055" y="2792"/>
                </a:lnTo>
                <a:lnTo>
                  <a:pt x="5058" y="2800"/>
                </a:lnTo>
                <a:lnTo>
                  <a:pt x="5062" y="2806"/>
                </a:lnTo>
                <a:lnTo>
                  <a:pt x="5070" y="2818"/>
                </a:lnTo>
                <a:lnTo>
                  <a:pt x="5078" y="2828"/>
                </a:lnTo>
                <a:lnTo>
                  <a:pt x="5087" y="2838"/>
                </a:lnTo>
                <a:lnTo>
                  <a:pt x="5097" y="2849"/>
                </a:lnTo>
                <a:lnTo>
                  <a:pt x="5105" y="2861"/>
                </a:lnTo>
                <a:lnTo>
                  <a:pt x="5109" y="2869"/>
                </a:lnTo>
                <a:lnTo>
                  <a:pt x="5112" y="2877"/>
                </a:lnTo>
                <a:lnTo>
                  <a:pt x="5115" y="2887"/>
                </a:lnTo>
                <a:lnTo>
                  <a:pt x="5117" y="2897"/>
                </a:lnTo>
                <a:lnTo>
                  <a:pt x="5071" y="2908"/>
                </a:lnTo>
                <a:lnTo>
                  <a:pt x="5055" y="2942"/>
                </a:lnTo>
                <a:lnTo>
                  <a:pt x="5036" y="2980"/>
                </a:lnTo>
                <a:lnTo>
                  <a:pt x="5026" y="3000"/>
                </a:lnTo>
                <a:lnTo>
                  <a:pt x="5014" y="3020"/>
                </a:lnTo>
                <a:lnTo>
                  <a:pt x="5002" y="3037"/>
                </a:lnTo>
                <a:lnTo>
                  <a:pt x="4990" y="3052"/>
                </a:lnTo>
                <a:lnTo>
                  <a:pt x="5169" y="3128"/>
                </a:lnTo>
                <a:lnTo>
                  <a:pt x="5371" y="3214"/>
                </a:lnTo>
                <a:lnTo>
                  <a:pt x="5394" y="3224"/>
                </a:lnTo>
                <a:lnTo>
                  <a:pt x="5417" y="3233"/>
                </a:lnTo>
                <a:lnTo>
                  <a:pt x="5467" y="3250"/>
                </a:lnTo>
                <a:lnTo>
                  <a:pt x="5517" y="3267"/>
                </a:lnTo>
                <a:lnTo>
                  <a:pt x="5542" y="3277"/>
                </a:lnTo>
                <a:lnTo>
                  <a:pt x="5567" y="3287"/>
                </a:lnTo>
                <a:lnTo>
                  <a:pt x="5593" y="3299"/>
                </a:lnTo>
                <a:lnTo>
                  <a:pt x="5618" y="3311"/>
                </a:lnTo>
                <a:lnTo>
                  <a:pt x="5642" y="3324"/>
                </a:lnTo>
                <a:lnTo>
                  <a:pt x="5667" y="3338"/>
                </a:lnTo>
                <a:lnTo>
                  <a:pt x="5690" y="3354"/>
                </a:lnTo>
                <a:lnTo>
                  <a:pt x="5712" y="3373"/>
                </a:lnTo>
                <a:lnTo>
                  <a:pt x="5734" y="3392"/>
                </a:lnTo>
                <a:lnTo>
                  <a:pt x="5744" y="3402"/>
                </a:lnTo>
                <a:lnTo>
                  <a:pt x="5754" y="3413"/>
                </a:lnTo>
                <a:lnTo>
                  <a:pt x="5763" y="3425"/>
                </a:lnTo>
                <a:lnTo>
                  <a:pt x="5772" y="3438"/>
                </a:lnTo>
                <a:lnTo>
                  <a:pt x="5780" y="3450"/>
                </a:lnTo>
                <a:lnTo>
                  <a:pt x="5788" y="3463"/>
                </a:lnTo>
                <a:lnTo>
                  <a:pt x="5796" y="3477"/>
                </a:lnTo>
                <a:lnTo>
                  <a:pt x="5803" y="3491"/>
                </a:lnTo>
                <a:lnTo>
                  <a:pt x="5810" y="3507"/>
                </a:lnTo>
                <a:lnTo>
                  <a:pt x="5815" y="3523"/>
                </a:lnTo>
                <a:lnTo>
                  <a:pt x="5821" y="3540"/>
                </a:lnTo>
                <a:lnTo>
                  <a:pt x="5821" y="3558"/>
                </a:lnTo>
                <a:lnTo>
                  <a:pt x="5822" y="3635"/>
                </a:lnTo>
                <a:lnTo>
                  <a:pt x="5824" y="3733"/>
                </a:lnTo>
                <a:lnTo>
                  <a:pt x="5825" y="3764"/>
                </a:lnTo>
                <a:lnTo>
                  <a:pt x="6523" y="3764"/>
                </a:lnTo>
                <a:lnTo>
                  <a:pt x="6524" y="3725"/>
                </a:lnTo>
                <a:lnTo>
                  <a:pt x="6524" y="3679"/>
                </a:lnTo>
                <a:lnTo>
                  <a:pt x="6522" y="3582"/>
                </a:lnTo>
                <a:lnTo>
                  <a:pt x="6519" y="3488"/>
                </a:lnTo>
                <a:lnTo>
                  <a:pt x="6518" y="3416"/>
                </a:lnTo>
                <a:close/>
              </a:path>
            </a:pathLst>
          </a:custGeom>
          <a:solidFill>
            <a:srgbClr val="82667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19" name=" 19"/>
          <p:cNvSpPr/>
          <p:nvPr/>
        </p:nvSpPr>
        <p:spPr bwMode="auto">
          <a:xfrm>
            <a:off x="6593840" y="3662045"/>
            <a:ext cx="393065" cy="487680"/>
          </a:xfrm>
          <a:custGeom>
            <a:avLst/>
            <a:gdLst>
              <a:gd name="T0" fmla="*/ 646796 w 5367"/>
              <a:gd name="T1" fmla="*/ 843536 h 6897"/>
              <a:gd name="T2" fmla="*/ 520861 w 5367"/>
              <a:gd name="T3" fmla="*/ 880824 h 6897"/>
              <a:gd name="T4" fmla="*/ 403764 w 5367"/>
              <a:gd name="T5" fmla="*/ 946285 h 6897"/>
              <a:gd name="T6" fmla="*/ 297714 w 5367"/>
              <a:gd name="T7" fmla="*/ 1036605 h 6897"/>
              <a:gd name="T8" fmla="*/ 204644 w 5367"/>
              <a:gd name="T9" fmla="*/ 1149850 h 6897"/>
              <a:gd name="T10" fmla="*/ 126487 w 5367"/>
              <a:gd name="T11" fmla="*/ 1282429 h 6897"/>
              <a:gd name="T12" fmla="*/ 65729 w 5367"/>
              <a:gd name="T13" fmla="*/ 1432134 h 6897"/>
              <a:gd name="T14" fmla="*/ 23475 w 5367"/>
              <a:gd name="T15" fmla="*/ 1595648 h 6897"/>
              <a:gd name="T16" fmla="*/ 2209 w 5367"/>
              <a:gd name="T17" fmla="*/ 1771316 h 6897"/>
              <a:gd name="T18" fmla="*/ 1481389 w 5367"/>
              <a:gd name="T19" fmla="*/ 1905000 h 6897"/>
              <a:gd name="T20" fmla="*/ 1480009 w 5367"/>
              <a:gd name="T21" fmla="*/ 1771316 h 6897"/>
              <a:gd name="T22" fmla="*/ 1459020 w 5367"/>
              <a:gd name="T23" fmla="*/ 1595648 h 6897"/>
              <a:gd name="T24" fmla="*/ 1417041 w 5367"/>
              <a:gd name="T25" fmla="*/ 1432134 h 6897"/>
              <a:gd name="T26" fmla="*/ 1355731 w 5367"/>
              <a:gd name="T27" fmla="*/ 1282429 h 6897"/>
              <a:gd name="T28" fmla="*/ 1277850 w 5367"/>
              <a:gd name="T29" fmla="*/ 1149850 h 6897"/>
              <a:gd name="T30" fmla="*/ 1184780 w 5367"/>
              <a:gd name="T31" fmla="*/ 1036605 h 6897"/>
              <a:gd name="T32" fmla="*/ 1078730 w 5367"/>
              <a:gd name="T33" fmla="*/ 946285 h 6897"/>
              <a:gd name="T34" fmla="*/ 961633 w 5367"/>
              <a:gd name="T35" fmla="*/ 880824 h 6897"/>
              <a:gd name="T36" fmla="*/ 835422 w 5367"/>
              <a:gd name="T37" fmla="*/ 843536 h 6897"/>
              <a:gd name="T38" fmla="*/ 747875 w 5367"/>
              <a:gd name="T39" fmla="*/ 731120 h 6897"/>
              <a:gd name="T40" fmla="*/ 805043 w 5367"/>
              <a:gd name="T41" fmla="*/ 726701 h 6897"/>
              <a:gd name="T42" fmla="*/ 868286 w 5367"/>
              <a:gd name="T43" fmla="*/ 711786 h 6897"/>
              <a:gd name="T44" fmla="*/ 926559 w 5367"/>
              <a:gd name="T45" fmla="*/ 686927 h 6897"/>
              <a:gd name="T46" fmla="*/ 979032 w 5367"/>
              <a:gd name="T47" fmla="*/ 653230 h 6897"/>
              <a:gd name="T48" fmla="*/ 1024876 w 5367"/>
              <a:gd name="T49" fmla="*/ 611246 h 6897"/>
              <a:gd name="T50" fmla="*/ 1063264 w 5367"/>
              <a:gd name="T51" fmla="*/ 562358 h 6897"/>
              <a:gd name="T52" fmla="*/ 1092815 w 5367"/>
              <a:gd name="T53" fmla="*/ 507945 h 6897"/>
              <a:gd name="T54" fmla="*/ 1112699 w 5367"/>
              <a:gd name="T55" fmla="*/ 448008 h 6897"/>
              <a:gd name="T56" fmla="*/ 1121813 w 5367"/>
              <a:gd name="T57" fmla="*/ 384204 h 6897"/>
              <a:gd name="T58" fmla="*/ 1120432 w 5367"/>
              <a:gd name="T59" fmla="*/ 328134 h 6897"/>
              <a:gd name="T60" fmla="*/ 1108004 w 5367"/>
              <a:gd name="T61" fmla="*/ 265711 h 6897"/>
              <a:gd name="T62" fmla="*/ 1085358 w 5367"/>
              <a:gd name="T63" fmla="*/ 207155 h 6897"/>
              <a:gd name="T64" fmla="*/ 1053322 w 5367"/>
              <a:gd name="T65" fmla="*/ 153847 h 6897"/>
              <a:gd name="T66" fmla="*/ 1012725 w 5367"/>
              <a:gd name="T67" fmla="*/ 107168 h 6897"/>
              <a:gd name="T68" fmla="*/ 964671 w 5367"/>
              <a:gd name="T69" fmla="*/ 67395 h 6897"/>
              <a:gd name="T70" fmla="*/ 910541 w 5367"/>
              <a:gd name="T71" fmla="*/ 36183 h 6897"/>
              <a:gd name="T72" fmla="*/ 850335 w 5367"/>
              <a:gd name="T73" fmla="*/ 14087 h 6897"/>
              <a:gd name="T74" fmla="*/ 786263 w 5367"/>
              <a:gd name="T75" fmla="*/ 1933 h 6897"/>
              <a:gd name="T76" fmla="*/ 728819 w 5367"/>
              <a:gd name="T77" fmla="*/ 276 h 6897"/>
              <a:gd name="T78" fmla="*/ 663366 w 5367"/>
              <a:gd name="T79" fmla="*/ 9391 h 6897"/>
              <a:gd name="T80" fmla="*/ 602332 w 5367"/>
              <a:gd name="T81" fmla="*/ 28726 h 6897"/>
              <a:gd name="T82" fmla="*/ 546545 w 5367"/>
              <a:gd name="T83" fmla="*/ 57451 h 6897"/>
              <a:gd name="T84" fmla="*/ 496282 w 5367"/>
              <a:gd name="T85" fmla="*/ 95015 h 6897"/>
              <a:gd name="T86" fmla="*/ 453751 w 5367"/>
              <a:gd name="T87" fmla="*/ 139761 h 6897"/>
              <a:gd name="T88" fmla="*/ 418954 w 5367"/>
              <a:gd name="T89" fmla="*/ 191411 h 6897"/>
              <a:gd name="T90" fmla="*/ 393546 w 5367"/>
              <a:gd name="T91" fmla="*/ 248310 h 6897"/>
              <a:gd name="T92" fmla="*/ 378356 w 5367"/>
              <a:gd name="T93" fmla="*/ 309628 h 6897"/>
              <a:gd name="T94" fmla="*/ 373938 w 5367"/>
              <a:gd name="T95" fmla="*/ 365698 h 6897"/>
              <a:gd name="T96" fmla="*/ 380013 w 5367"/>
              <a:gd name="T97" fmla="*/ 430054 h 6897"/>
              <a:gd name="T98" fmla="*/ 396584 w 5367"/>
              <a:gd name="T99" fmla="*/ 491096 h 6897"/>
              <a:gd name="T100" fmla="*/ 423372 w 5367"/>
              <a:gd name="T101" fmla="*/ 547719 h 6897"/>
              <a:gd name="T102" fmla="*/ 459551 w 5367"/>
              <a:gd name="T103" fmla="*/ 597988 h 6897"/>
              <a:gd name="T104" fmla="*/ 503186 w 5367"/>
              <a:gd name="T105" fmla="*/ 641905 h 6897"/>
              <a:gd name="T106" fmla="*/ 554278 w 5367"/>
              <a:gd name="T107" fmla="*/ 678088 h 6897"/>
              <a:gd name="T108" fmla="*/ 610894 w 5367"/>
              <a:gd name="T109" fmla="*/ 705709 h 6897"/>
              <a:gd name="T110" fmla="*/ 672756 w 5367"/>
              <a:gd name="T111" fmla="*/ 723662 h 6897"/>
              <a:gd name="T112" fmla="*/ 738209 w 5367"/>
              <a:gd name="T113" fmla="*/ 730844 h 68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367" h="6897">
                <a:moveTo>
                  <a:pt x="2684" y="3025"/>
                </a:moveTo>
                <a:lnTo>
                  <a:pt x="2684" y="3025"/>
                </a:lnTo>
                <a:lnTo>
                  <a:pt x="2615" y="3026"/>
                </a:lnTo>
                <a:lnTo>
                  <a:pt x="2545" y="3029"/>
                </a:lnTo>
                <a:lnTo>
                  <a:pt x="2478" y="3035"/>
                </a:lnTo>
                <a:lnTo>
                  <a:pt x="2409" y="3043"/>
                </a:lnTo>
                <a:lnTo>
                  <a:pt x="2342" y="3054"/>
                </a:lnTo>
                <a:lnTo>
                  <a:pt x="2275" y="3066"/>
                </a:lnTo>
                <a:lnTo>
                  <a:pt x="2209" y="3081"/>
                </a:lnTo>
                <a:lnTo>
                  <a:pt x="2143" y="3099"/>
                </a:lnTo>
                <a:lnTo>
                  <a:pt x="2077" y="3118"/>
                </a:lnTo>
                <a:lnTo>
                  <a:pt x="2013" y="3140"/>
                </a:lnTo>
                <a:lnTo>
                  <a:pt x="1949" y="3163"/>
                </a:lnTo>
                <a:lnTo>
                  <a:pt x="1886" y="3189"/>
                </a:lnTo>
                <a:lnTo>
                  <a:pt x="1823" y="3217"/>
                </a:lnTo>
                <a:lnTo>
                  <a:pt x="1761" y="3247"/>
                </a:lnTo>
                <a:lnTo>
                  <a:pt x="1700" y="3279"/>
                </a:lnTo>
                <a:lnTo>
                  <a:pt x="1639" y="3313"/>
                </a:lnTo>
                <a:lnTo>
                  <a:pt x="1579" y="3349"/>
                </a:lnTo>
                <a:lnTo>
                  <a:pt x="1521" y="3386"/>
                </a:lnTo>
                <a:lnTo>
                  <a:pt x="1462" y="3426"/>
                </a:lnTo>
                <a:lnTo>
                  <a:pt x="1405" y="3468"/>
                </a:lnTo>
                <a:lnTo>
                  <a:pt x="1348" y="3511"/>
                </a:lnTo>
                <a:lnTo>
                  <a:pt x="1293" y="3556"/>
                </a:lnTo>
                <a:lnTo>
                  <a:pt x="1237" y="3603"/>
                </a:lnTo>
                <a:lnTo>
                  <a:pt x="1183" y="3651"/>
                </a:lnTo>
                <a:lnTo>
                  <a:pt x="1131" y="3702"/>
                </a:lnTo>
                <a:lnTo>
                  <a:pt x="1078" y="3753"/>
                </a:lnTo>
                <a:lnTo>
                  <a:pt x="1027" y="3807"/>
                </a:lnTo>
                <a:lnTo>
                  <a:pt x="976" y="3863"/>
                </a:lnTo>
                <a:lnTo>
                  <a:pt x="927" y="3920"/>
                </a:lnTo>
                <a:lnTo>
                  <a:pt x="880" y="3978"/>
                </a:lnTo>
                <a:lnTo>
                  <a:pt x="833" y="4038"/>
                </a:lnTo>
                <a:lnTo>
                  <a:pt x="786" y="4100"/>
                </a:lnTo>
                <a:lnTo>
                  <a:pt x="741" y="4163"/>
                </a:lnTo>
                <a:lnTo>
                  <a:pt x="698" y="4227"/>
                </a:lnTo>
                <a:lnTo>
                  <a:pt x="655" y="4293"/>
                </a:lnTo>
                <a:lnTo>
                  <a:pt x="613" y="4361"/>
                </a:lnTo>
                <a:lnTo>
                  <a:pt x="573" y="4429"/>
                </a:lnTo>
                <a:lnTo>
                  <a:pt x="533" y="4499"/>
                </a:lnTo>
                <a:lnTo>
                  <a:pt x="495" y="4570"/>
                </a:lnTo>
                <a:lnTo>
                  <a:pt x="458" y="4643"/>
                </a:lnTo>
                <a:lnTo>
                  <a:pt x="423" y="4717"/>
                </a:lnTo>
                <a:lnTo>
                  <a:pt x="388" y="4791"/>
                </a:lnTo>
                <a:lnTo>
                  <a:pt x="356" y="4868"/>
                </a:lnTo>
                <a:lnTo>
                  <a:pt x="324" y="4945"/>
                </a:lnTo>
                <a:lnTo>
                  <a:pt x="294" y="5024"/>
                </a:lnTo>
                <a:lnTo>
                  <a:pt x="265" y="5104"/>
                </a:lnTo>
                <a:lnTo>
                  <a:pt x="238" y="5185"/>
                </a:lnTo>
                <a:lnTo>
                  <a:pt x="211" y="5266"/>
                </a:lnTo>
                <a:lnTo>
                  <a:pt x="186" y="5349"/>
                </a:lnTo>
                <a:lnTo>
                  <a:pt x="163" y="5433"/>
                </a:lnTo>
                <a:lnTo>
                  <a:pt x="141" y="5518"/>
                </a:lnTo>
                <a:lnTo>
                  <a:pt x="121" y="5603"/>
                </a:lnTo>
                <a:lnTo>
                  <a:pt x="102" y="5690"/>
                </a:lnTo>
                <a:lnTo>
                  <a:pt x="85" y="5777"/>
                </a:lnTo>
                <a:lnTo>
                  <a:pt x="69" y="5866"/>
                </a:lnTo>
                <a:lnTo>
                  <a:pt x="54" y="5955"/>
                </a:lnTo>
                <a:lnTo>
                  <a:pt x="42" y="6045"/>
                </a:lnTo>
                <a:lnTo>
                  <a:pt x="31" y="6136"/>
                </a:lnTo>
                <a:lnTo>
                  <a:pt x="22" y="6227"/>
                </a:lnTo>
                <a:lnTo>
                  <a:pt x="14" y="6319"/>
                </a:lnTo>
                <a:lnTo>
                  <a:pt x="8" y="6413"/>
                </a:lnTo>
                <a:lnTo>
                  <a:pt x="4" y="6506"/>
                </a:lnTo>
                <a:lnTo>
                  <a:pt x="1" y="6600"/>
                </a:lnTo>
                <a:lnTo>
                  <a:pt x="0" y="6695"/>
                </a:lnTo>
                <a:lnTo>
                  <a:pt x="1" y="6796"/>
                </a:lnTo>
                <a:lnTo>
                  <a:pt x="5" y="6897"/>
                </a:lnTo>
                <a:lnTo>
                  <a:pt x="5364" y="6897"/>
                </a:lnTo>
                <a:lnTo>
                  <a:pt x="5366" y="6796"/>
                </a:lnTo>
                <a:lnTo>
                  <a:pt x="5367" y="6695"/>
                </a:lnTo>
                <a:lnTo>
                  <a:pt x="5367" y="6600"/>
                </a:lnTo>
                <a:lnTo>
                  <a:pt x="5364" y="6506"/>
                </a:lnTo>
                <a:lnTo>
                  <a:pt x="5359" y="6413"/>
                </a:lnTo>
                <a:lnTo>
                  <a:pt x="5353" y="6319"/>
                </a:lnTo>
                <a:lnTo>
                  <a:pt x="5346" y="6227"/>
                </a:lnTo>
                <a:lnTo>
                  <a:pt x="5337" y="6136"/>
                </a:lnTo>
                <a:lnTo>
                  <a:pt x="5325" y="6045"/>
                </a:lnTo>
                <a:lnTo>
                  <a:pt x="5313" y="5955"/>
                </a:lnTo>
                <a:lnTo>
                  <a:pt x="5298" y="5866"/>
                </a:lnTo>
                <a:lnTo>
                  <a:pt x="5283" y="5777"/>
                </a:lnTo>
                <a:lnTo>
                  <a:pt x="5266" y="5690"/>
                </a:lnTo>
                <a:lnTo>
                  <a:pt x="5247" y="5603"/>
                </a:lnTo>
                <a:lnTo>
                  <a:pt x="5226" y="5518"/>
                </a:lnTo>
                <a:lnTo>
                  <a:pt x="5205" y="5433"/>
                </a:lnTo>
                <a:lnTo>
                  <a:pt x="5181" y="5349"/>
                </a:lnTo>
                <a:lnTo>
                  <a:pt x="5157" y="5266"/>
                </a:lnTo>
                <a:lnTo>
                  <a:pt x="5131" y="5185"/>
                </a:lnTo>
                <a:lnTo>
                  <a:pt x="5103" y="5104"/>
                </a:lnTo>
                <a:lnTo>
                  <a:pt x="5073" y="5024"/>
                </a:lnTo>
                <a:lnTo>
                  <a:pt x="5043" y="4945"/>
                </a:lnTo>
                <a:lnTo>
                  <a:pt x="5012" y="4868"/>
                </a:lnTo>
                <a:lnTo>
                  <a:pt x="4979" y="4791"/>
                </a:lnTo>
                <a:lnTo>
                  <a:pt x="4945" y="4717"/>
                </a:lnTo>
                <a:lnTo>
                  <a:pt x="4909" y="4643"/>
                </a:lnTo>
                <a:lnTo>
                  <a:pt x="4872" y="4570"/>
                </a:lnTo>
                <a:lnTo>
                  <a:pt x="4834" y="4499"/>
                </a:lnTo>
                <a:lnTo>
                  <a:pt x="4796" y="4429"/>
                </a:lnTo>
                <a:lnTo>
                  <a:pt x="4755" y="4361"/>
                </a:lnTo>
                <a:lnTo>
                  <a:pt x="4713" y="4293"/>
                </a:lnTo>
                <a:lnTo>
                  <a:pt x="4671" y="4227"/>
                </a:lnTo>
                <a:lnTo>
                  <a:pt x="4627" y="4163"/>
                </a:lnTo>
                <a:lnTo>
                  <a:pt x="4582" y="4100"/>
                </a:lnTo>
                <a:lnTo>
                  <a:pt x="4536" y="4038"/>
                </a:lnTo>
                <a:lnTo>
                  <a:pt x="4489" y="3978"/>
                </a:lnTo>
                <a:lnTo>
                  <a:pt x="4440" y="3920"/>
                </a:lnTo>
                <a:lnTo>
                  <a:pt x="4391" y="3863"/>
                </a:lnTo>
                <a:lnTo>
                  <a:pt x="4340" y="3807"/>
                </a:lnTo>
                <a:lnTo>
                  <a:pt x="4290" y="3753"/>
                </a:lnTo>
                <a:lnTo>
                  <a:pt x="4238" y="3702"/>
                </a:lnTo>
                <a:lnTo>
                  <a:pt x="4184" y="3651"/>
                </a:lnTo>
                <a:lnTo>
                  <a:pt x="4130" y="3603"/>
                </a:lnTo>
                <a:lnTo>
                  <a:pt x="4076" y="3556"/>
                </a:lnTo>
                <a:lnTo>
                  <a:pt x="4020" y="3511"/>
                </a:lnTo>
                <a:lnTo>
                  <a:pt x="3963" y="3468"/>
                </a:lnTo>
                <a:lnTo>
                  <a:pt x="3906" y="3426"/>
                </a:lnTo>
                <a:lnTo>
                  <a:pt x="3848" y="3386"/>
                </a:lnTo>
                <a:lnTo>
                  <a:pt x="3788" y="3349"/>
                </a:lnTo>
                <a:lnTo>
                  <a:pt x="3728" y="3313"/>
                </a:lnTo>
                <a:lnTo>
                  <a:pt x="3668" y="3279"/>
                </a:lnTo>
                <a:lnTo>
                  <a:pt x="3607" y="3247"/>
                </a:lnTo>
                <a:lnTo>
                  <a:pt x="3545" y="3217"/>
                </a:lnTo>
                <a:lnTo>
                  <a:pt x="3482" y="3189"/>
                </a:lnTo>
                <a:lnTo>
                  <a:pt x="3419" y="3163"/>
                </a:lnTo>
                <a:lnTo>
                  <a:pt x="3355" y="3140"/>
                </a:lnTo>
                <a:lnTo>
                  <a:pt x="3290" y="3118"/>
                </a:lnTo>
                <a:lnTo>
                  <a:pt x="3225" y="3099"/>
                </a:lnTo>
                <a:lnTo>
                  <a:pt x="3159" y="3081"/>
                </a:lnTo>
                <a:lnTo>
                  <a:pt x="3093" y="3066"/>
                </a:lnTo>
                <a:lnTo>
                  <a:pt x="3025" y="3054"/>
                </a:lnTo>
                <a:lnTo>
                  <a:pt x="2958" y="3043"/>
                </a:lnTo>
                <a:lnTo>
                  <a:pt x="2891" y="3035"/>
                </a:lnTo>
                <a:lnTo>
                  <a:pt x="2822" y="3029"/>
                </a:lnTo>
                <a:lnTo>
                  <a:pt x="2753" y="3026"/>
                </a:lnTo>
                <a:lnTo>
                  <a:pt x="2684" y="3025"/>
                </a:lnTo>
                <a:close/>
                <a:moveTo>
                  <a:pt x="2708" y="2647"/>
                </a:moveTo>
                <a:lnTo>
                  <a:pt x="2708" y="2647"/>
                </a:lnTo>
                <a:lnTo>
                  <a:pt x="2743" y="2646"/>
                </a:lnTo>
                <a:lnTo>
                  <a:pt x="2778" y="2645"/>
                </a:lnTo>
                <a:lnTo>
                  <a:pt x="2813" y="2643"/>
                </a:lnTo>
                <a:lnTo>
                  <a:pt x="2847" y="2640"/>
                </a:lnTo>
                <a:lnTo>
                  <a:pt x="2882" y="2636"/>
                </a:lnTo>
                <a:lnTo>
                  <a:pt x="2915" y="2631"/>
                </a:lnTo>
                <a:lnTo>
                  <a:pt x="2949" y="2626"/>
                </a:lnTo>
                <a:lnTo>
                  <a:pt x="2982" y="2620"/>
                </a:lnTo>
                <a:lnTo>
                  <a:pt x="3014" y="2613"/>
                </a:lnTo>
                <a:lnTo>
                  <a:pt x="3047" y="2605"/>
                </a:lnTo>
                <a:lnTo>
                  <a:pt x="3079" y="2596"/>
                </a:lnTo>
                <a:lnTo>
                  <a:pt x="3112" y="2587"/>
                </a:lnTo>
                <a:lnTo>
                  <a:pt x="3144" y="2577"/>
                </a:lnTo>
                <a:lnTo>
                  <a:pt x="3175" y="2566"/>
                </a:lnTo>
                <a:lnTo>
                  <a:pt x="3205" y="2555"/>
                </a:lnTo>
                <a:lnTo>
                  <a:pt x="3236" y="2542"/>
                </a:lnTo>
                <a:lnTo>
                  <a:pt x="3266" y="2530"/>
                </a:lnTo>
                <a:lnTo>
                  <a:pt x="3297" y="2517"/>
                </a:lnTo>
                <a:lnTo>
                  <a:pt x="3326" y="2502"/>
                </a:lnTo>
                <a:lnTo>
                  <a:pt x="3355" y="2487"/>
                </a:lnTo>
                <a:lnTo>
                  <a:pt x="3383" y="2472"/>
                </a:lnTo>
                <a:lnTo>
                  <a:pt x="3411" y="2455"/>
                </a:lnTo>
                <a:lnTo>
                  <a:pt x="3439" y="2438"/>
                </a:lnTo>
                <a:lnTo>
                  <a:pt x="3466" y="2421"/>
                </a:lnTo>
                <a:lnTo>
                  <a:pt x="3493" y="2403"/>
                </a:lnTo>
                <a:lnTo>
                  <a:pt x="3519" y="2384"/>
                </a:lnTo>
                <a:lnTo>
                  <a:pt x="3545" y="2365"/>
                </a:lnTo>
                <a:lnTo>
                  <a:pt x="3571" y="2345"/>
                </a:lnTo>
                <a:lnTo>
                  <a:pt x="3596" y="2324"/>
                </a:lnTo>
                <a:lnTo>
                  <a:pt x="3619" y="2303"/>
                </a:lnTo>
                <a:lnTo>
                  <a:pt x="3643" y="2282"/>
                </a:lnTo>
                <a:lnTo>
                  <a:pt x="3667" y="2259"/>
                </a:lnTo>
                <a:lnTo>
                  <a:pt x="3689" y="2237"/>
                </a:lnTo>
                <a:lnTo>
                  <a:pt x="3711" y="2213"/>
                </a:lnTo>
                <a:lnTo>
                  <a:pt x="3733" y="2189"/>
                </a:lnTo>
                <a:lnTo>
                  <a:pt x="3754" y="2165"/>
                </a:lnTo>
                <a:lnTo>
                  <a:pt x="3774" y="2140"/>
                </a:lnTo>
                <a:lnTo>
                  <a:pt x="3795" y="2115"/>
                </a:lnTo>
                <a:lnTo>
                  <a:pt x="3814" y="2089"/>
                </a:lnTo>
                <a:lnTo>
                  <a:pt x="3832" y="2063"/>
                </a:lnTo>
                <a:lnTo>
                  <a:pt x="3850" y="2036"/>
                </a:lnTo>
                <a:lnTo>
                  <a:pt x="3868" y="2010"/>
                </a:lnTo>
                <a:lnTo>
                  <a:pt x="3884" y="1983"/>
                </a:lnTo>
                <a:lnTo>
                  <a:pt x="3900" y="1954"/>
                </a:lnTo>
                <a:lnTo>
                  <a:pt x="3915" y="1925"/>
                </a:lnTo>
                <a:lnTo>
                  <a:pt x="3930" y="1897"/>
                </a:lnTo>
                <a:lnTo>
                  <a:pt x="3944" y="1868"/>
                </a:lnTo>
                <a:lnTo>
                  <a:pt x="3957" y="1839"/>
                </a:lnTo>
                <a:lnTo>
                  <a:pt x="3970" y="1808"/>
                </a:lnTo>
                <a:lnTo>
                  <a:pt x="3981" y="1778"/>
                </a:lnTo>
                <a:lnTo>
                  <a:pt x="3993" y="1748"/>
                </a:lnTo>
                <a:lnTo>
                  <a:pt x="4003" y="1717"/>
                </a:lnTo>
                <a:lnTo>
                  <a:pt x="4012" y="1686"/>
                </a:lnTo>
                <a:lnTo>
                  <a:pt x="4021" y="1654"/>
                </a:lnTo>
                <a:lnTo>
                  <a:pt x="4029" y="1622"/>
                </a:lnTo>
                <a:lnTo>
                  <a:pt x="4036" y="1590"/>
                </a:lnTo>
                <a:lnTo>
                  <a:pt x="4042" y="1557"/>
                </a:lnTo>
                <a:lnTo>
                  <a:pt x="4048" y="1525"/>
                </a:lnTo>
                <a:lnTo>
                  <a:pt x="4052" y="1492"/>
                </a:lnTo>
                <a:lnTo>
                  <a:pt x="4057" y="1459"/>
                </a:lnTo>
                <a:lnTo>
                  <a:pt x="4060" y="1425"/>
                </a:lnTo>
                <a:lnTo>
                  <a:pt x="4062" y="1391"/>
                </a:lnTo>
                <a:lnTo>
                  <a:pt x="4063" y="1357"/>
                </a:lnTo>
                <a:lnTo>
                  <a:pt x="4063" y="1324"/>
                </a:lnTo>
                <a:lnTo>
                  <a:pt x="4063" y="1289"/>
                </a:lnTo>
                <a:lnTo>
                  <a:pt x="4062" y="1255"/>
                </a:lnTo>
                <a:lnTo>
                  <a:pt x="4060" y="1221"/>
                </a:lnTo>
                <a:lnTo>
                  <a:pt x="4057" y="1188"/>
                </a:lnTo>
                <a:lnTo>
                  <a:pt x="4052" y="1155"/>
                </a:lnTo>
                <a:lnTo>
                  <a:pt x="4048" y="1121"/>
                </a:lnTo>
                <a:lnTo>
                  <a:pt x="4042" y="1089"/>
                </a:lnTo>
                <a:lnTo>
                  <a:pt x="4036" y="1057"/>
                </a:lnTo>
                <a:lnTo>
                  <a:pt x="4029" y="1025"/>
                </a:lnTo>
                <a:lnTo>
                  <a:pt x="4021" y="993"/>
                </a:lnTo>
                <a:lnTo>
                  <a:pt x="4012" y="962"/>
                </a:lnTo>
                <a:lnTo>
                  <a:pt x="4003" y="930"/>
                </a:lnTo>
                <a:lnTo>
                  <a:pt x="3993" y="899"/>
                </a:lnTo>
                <a:lnTo>
                  <a:pt x="3981" y="868"/>
                </a:lnTo>
                <a:lnTo>
                  <a:pt x="3970" y="838"/>
                </a:lnTo>
                <a:lnTo>
                  <a:pt x="3957" y="809"/>
                </a:lnTo>
                <a:lnTo>
                  <a:pt x="3944" y="778"/>
                </a:lnTo>
                <a:lnTo>
                  <a:pt x="3930" y="750"/>
                </a:lnTo>
                <a:lnTo>
                  <a:pt x="3915" y="721"/>
                </a:lnTo>
                <a:lnTo>
                  <a:pt x="3900" y="693"/>
                </a:lnTo>
                <a:lnTo>
                  <a:pt x="3884" y="665"/>
                </a:lnTo>
                <a:lnTo>
                  <a:pt x="3868" y="638"/>
                </a:lnTo>
                <a:lnTo>
                  <a:pt x="3850" y="610"/>
                </a:lnTo>
                <a:lnTo>
                  <a:pt x="3832" y="584"/>
                </a:lnTo>
                <a:lnTo>
                  <a:pt x="3814" y="557"/>
                </a:lnTo>
                <a:lnTo>
                  <a:pt x="3795" y="532"/>
                </a:lnTo>
                <a:lnTo>
                  <a:pt x="3774" y="506"/>
                </a:lnTo>
                <a:lnTo>
                  <a:pt x="3754" y="481"/>
                </a:lnTo>
                <a:lnTo>
                  <a:pt x="3733" y="458"/>
                </a:lnTo>
                <a:lnTo>
                  <a:pt x="3711" y="433"/>
                </a:lnTo>
                <a:lnTo>
                  <a:pt x="3689" y="411"/>
                </a:lnTo>
                <a:lnTo>
                  <a:pt x="3667" y="388"/>
                </a:lnTo>
                <a:lnTo>
                  <a:pt x="3643" y="366"/>
                </a:lnTo>
                <a:lnTo>
                  <a:pt x="3619" y="344"/>
                </a:lnTo>
                <a:lnTo>
                  <a:pt x="3596" y="323"/>
                </a:lnTo>
                <a:lnTo>
                  <a:pt x="3571" y="303"/>
                </a:lnTo>
                <a:lnTo>
                  <a:pt x="3545" y="282"/>
                </a:lnTo>
                <a:lnTo>
                  <a:pt x="3519" y="263"/>
                </a:lnTo>
                <a:lnTo>
                  <a:pt x="3493" y="244"/>
                </a:lnTo>
                <a:lnTo>
                  <a:pt x="3466" y="226"/>
                </a:lnTo>
                <a:lnTo>
                  <a:pt x="3439" y="208"/>
                </a:lnTo>
                <a:lnTo>
                  <a:pt x="3411" y="191"/>
                </a:lnTo>
                <a:lnTo>
                  <a:pt x="3383" y="176"/>
                </a:lnTo>
                <a:lnTo>
                  <a:pt x="3355" y="160"/>
                </a:lnTo>
                <a:lnTo>
                  <a:pt x="3326" y="145"/>
                </a:lnTo>
                <a:lnTo>
                  <a:pt x="3297" y="131"/>
                </a:lnTo>
                <a:lnTo>
                  <a:pt x="3266" y="117"/>
                </a:lnTo>
                <a:lnTo>
                  <a:pt x="3236" y="104"/>
                </a:lnTo>
                <a:lnTo>
                  <a:pt x="3205" y="92"/>
                </a:lnTo>
                <a:lnTo>
                  <a:pt x="3175" y="80"/>
                </a:lnTo>
                <a:lnTo>
                  <a:pt x="3144" y="70"/>
                </a:lnTo>
                <a:lnTo>
                  <a:pt x="3112" y="60"/>
                </a:lnTo>
                <a:lnTo>
                  <a:pt x="3079" y="51"/>
                </a:lnTo>
                <a:lnTo>
                  <a:pt x="3047" y="42"/>
                </a:lnTo>
                <a:lnTo>
                  <a:pt x="3014" y="34"/>
                </a:lnTo>
                <a:lnTo>
                  <a:pt x="2982" y="27"/>
                </a:lnTo>
                <a:lnTo>
                  <a:pt x="2949" y="20"/>
                </a:lnTo>
                <a:lnTo>
                  <a:pt x="2915" y="15"/>
                </a:lnTo>
                <a:lnTo>
                  <a:pt x="2882" y="10"/>
                </a:lnTo>
                <a:lnTo>
                  <a:pt x="2847" y="7"/>
                </a:lnTo>
                <a:lnTo>
                  <a:pt x="2813" y="4"/>
                </a:lnTo>
                <a:lnTo>
                  <a:pt x="2778" y="1"/>
                </a:lnTo>
                <a:lnTo>
                  <a:pt x="2743" y="0"/>
                </a:lnTo>
                <a:lnTo>
                  <a:pt x="2708" y="0"/>
                </a:lnTo>
                <a:lnTo>
                  <a:pt x="2673" y="0"/>
                </a:lnTo>
                <a:lnTo>
                  <a:pt x="2639" y="1"/>
                </a:lnTo>
                <a:lnTo>
                  <a:pt x="2605" y="4"/>
                </a:lnTo>
                <a:lnTo>
                  <a:pt x="2570" y="7"/>
                </a:lnTo>
                <a:lnTo>
                  <a:pt x="2536" y="10"/>
                </a:lnTo>
                <a:lnTo>
                  <a:pt x="2503" y="15"/>
                </a:lnTo>
                <a:lnTo>
                  <a:pt x="2469" y="20"/>
                </a:lnTo>
                <a:lnTo>
                  <a:pt x="2436" y="27"/>
                </a:lnTo>
                <a:lnTo>
                  <a:pt x="2402" y="34"/>
                </a:lnTo>
                <a:lnTo>
                  <a:pt x="2370" y="42"/>
                </a:lnTo>
                <a:lnTo>
                  <a:pt x="2338" y="51"/>
                </a:lnTo>
                <a:lnTo>
                  <a:pt x="2306" y="60"/>
                </a:lnTo>
                <a:lnTo>
                  <a:pt x="2274" y="70"/>
                </a:lnTo>
                <a:lnTo>
                  <a:pt x="2243" y="80"/>
                </a:lnTo>
                <a:lnTo>
                  <a:pt x="2212" y="92"/>
                </a:lnTo>
                <a:lnTo>
                  <a:pt x="2181" y="104"/>
                </a:lnTo>
                <a:lnTo>
                  <a:pt x="2152" y="117"/>
                </a:lnTo>
                <a:lnTo>
                  <a:pt x="2121" y="131"/>
                </a:lnTo>
                <a:lnTo>
                  <a:pt x="2092" y="145"/>
                </a:lnTo>
                <a:lnTo>
                  <a:pt x="2063" y="160"/>
                </a:lnTo>
                <a:lnTo>
                  <a:pt x="2035" y="176"/>
                </a:lnTo>
                <a:lnTo>
                  <a:pt x="2007" y="191"/>
                </a:lnTo>
                <a:lnTo>
                  <a:pt x="1979" y="208"/>
                </a:lnTo>
                <a:lnTo>
                  <a:pt x="1952" y="226"/>
                </a:lnTo>
                <a:lnTo>
                  <a:pt x="1925" y="244"/>
                </a:lnTo>
                <a:lnTo>
                  <a:pt x="1899" y="263"/>
                </a:lnTo>
                <a:lnTo>
                  <a:pt x="1873" y="282"/>
                </a:lnTo>
                <a:lnTo>
                  <a:pt x="1847" y="303"/>
                </a:lnTo>
                <a:lnTo>
                  <a:pt x="1822" y="323"/>
                </a:lnTo>
                <a:lnTo>
                  <a:pt x="1797" y="344"/>
                </a:lnTo>
                <a:lnTo>
                  <a:pt x="1774" y="366"/>
                </a:lnTo>
                <a:lnTo>
                  <a:pt x="1751" y="388"/>
                </a:lnTo>
                <a:lnTo>
                  <a:pt x="1728" y="411"/>
                </a:lnTo>
                <a:lnTo>
                  <a:pt x="1706" y="433"/>
                </a:lnTo>
                <a:lnTo>
                  <a:pt x="1685" y="458"/>
                </a:lnTo>
                <a:lnTo>
                  <a:pt x="1664" y="481"/>
                </a:lnTo>
                <a:lnTo>
                  <a:pt x="1643" y="506"/>
                </a:lnTo>
                <a:lnTo>
                  <a:pt x="1623" y="532"/>
                </a:lnTo>
                <a:lnTo>
                  <a:pt x="1604" y="557"/>
                </a:lnTo>
                <a:lnTo>
                  <a:pt x="1586" y="584"/>
                </a:lnTo>
                <a:lnTo>
                  <a:pt x="1568" y="610"/>
                </a:lnTo>
                <a:lnTo>
                  <a:pt x="1550" y="638"/>
                </a:lnTo>
                <a:lnTo>
                  <a:pt x="1533" y="665"/>
                </a:lnTo>
                <a:lnTo>
                  <a:pt x="1517" y="693"/>
                </a:lnTo>
                <a:lnTo>
                  <a:pt x="1503" y="721"/>
                </a:lnTo>
                <a:lnTo>
                  <a:pt x="1488" y="750"/>
                </a:lnTo>
                <a:lnTo>
                  <a:pt x="1474" y="778"/>
                </a:lnTo>
                <a:lnTo>
                  <a:pt x="1461" y="809"/>
                </a:lnTo>
                <a:lnTo>
                  <a:pt x="1448" y="838"/>
                </a:lnTo>
                <a:lnTo>
                  <a:pt x="1436" y="868"/>
                </a:lnTo>
                <a:lnTo>
                  <a:pt x="1425" y="899"/>
                </a:lnTo>
                <a:lnTo>
                  <a:pt x="1415" y="930"/>
                </a:lnTo>
                <a:lnTo>
                  <a:pt x="1406" y="962"/>
                </a:lnTo>
                <a:lnTo>
                  <a:pt x="1397" y="993"/>
                </a:lnTo>
                <a:lnTo>
                  <a:pt x="1389" y="1025"/>
                </a:lnTo>
                <a:lnTo>
                  <a:pt x="1381" y="1057"/>
                </a:lnTo>
                <a:lnTo>
                  <a:pt x="1376" y="1089"/>
                </a:lnTo>
                <a:lnTo>
                  <a:pt x="1370" y="1121"/>
                </a:lnTo>
                <a:lnTo>
                  <a:pt x="1366" y="1155"/>
                </a:lnTo>
                <a:lnTo>
                  <a:pt x="1361" y="1188"/>
                </a:lnTo>
                <a:lnTo>
                  <a:pt x="1358" y="1221"/>
                </a:lnTo>
                <a:lnTo>
                  <a:pt x="1355" y="1255"/>
                </a:lnTo>
                <a:lnTo>
                  <a:pt x="1354" y="1289"/>
                </a:lnTo>
                <a:lnTo>
                  <a:pt x="1354" y="1324"/>
                </a:lnTo>
                <a:lnTo>
                  <a:pt x="1354" y="1357"/>
                </a:lnTo>
                <a:lnTo>
                  <a:pt x="1355" y="1391"/>
                </a:lnTo>
                <a:lnTo>
                  <a:pt x="1358" y="1425"/>
                </a:lnTo>
                <a:lnTo>
                  <a:pt x="1361" y="1459"/>
                </a:lnTo>
                <a:lnTo>
                  <a:pt x="1366" y="1492"/>
                </a:lnTo>
                <a:lnTo>
                  <a:pt x="1370" y="1525"/>
                </a:lnTo>
                <a:lnTo>
                  <a:pt x="1376" y="1557"/>
                </a:lnTo>
                <a:lnTo>
                  <a:pt x="1381" y="1590"/>
                </a:lnTo>
                <a:lnTo>
                  <a:pt x="1389" y="1622"/>
                </a:lnTo>
                <a:lnTo>
                  <a:pt x="1397" y="1654"/>
                </a:lnTo>
                <a:lnTo>
                  <a:pt x="1406" y="1686"/>
                </a:lnTo>
                <a:lnTo>
                  <a:pt x="1415" y="1717"/>
                </a:lnTo>
                <a:lnTo>
                  <a:pt x="1425" y="1748"/>
                </a:lnTo>
                <a:lnTo>
                  <a:pt x="1436" y="1778"/>
                </a:lnTo>
                <a:lnTo>
                  <a:pt x="1448" y="1808"/>
                </a:lnTo>
                <a:lnTo>
                  <a:pt x="1461" y="1839"/>
                </a:lnTo>
                <a:lnTo>
                  <a:pt x="1474" y="1868"/>
                </a:lnTo>
                <a:lnTo>
                  <a:pt x="1488" y="1897"/>
                </a:lnTo>
                <a:lnTo>
                  <a:pt x="1503" y="1925"/>
                </a:lnTo>
                <a:lnTo>
                  <a:pt x="1517" y="1954"/>
                </a:lnTo>
                <a:lnTo>
                  <a:pt x="1533" y="1983"/>
                </a:lnTo>
                <a:lnTo>
                  <a:pt x="1550" y="2010"/>
                </a:lnTo>
                <a:lnTo>
                  <a:pt x="1568" y="2036"/>
                </a:lnTo>
                <a:lnTo>
                  <a:pt x="1586" y="2063"/>
                </a:lnTo>
                <a:lnTo>
                  <a:pt x="1604" y="2089"/>
                </a:lnTo>
                <a:lnTo>
                  <a:pt x="1623" y="2115"/>
                </a:lnTo>
                <a:lnTo>
                  <a:pt x="1643" y="2140"/>
                </a:lnTo>
                <a:lnTo>
                  <a:pt x="1664" y="2165"/>
                </a:lnTo>
                <a:lnTo>
                  <a:pt x="1685" y="2189"/>
                </a:lnTo>
                <a:lnTo>
                  <a:pt x="1706" y="2213"/>
                </a:lnTo>
                <a:lnTo>
                  <a:pt x="1728" y="2237"/>
                </a:lnTo>
                <a:lnTo>
                  <a:pt x="1751" y="2259"/>
                </a:lnTo>
                <a:lnTo>
                  <a:pt x="1774" y="2282"/>
                </a:lnTo>
                <a:lnTo>
                  <a:pt x="1797" y="2303"/>
                </a:lnTo>
                <a:lnTo>
                  <a:pt x="1822" y="2324"/>
                </a:lnTo>
                <a:lnTo>
                  <a:pt x="1847" y="2345"/>
                </a:lnTo>
                <a:lnTo>
                  <a:pt x="1873" y="2365"/>
                </a:lnTo>
                <a:lnTo>
                  <a:pt x="1899" y="2384"/>
                </a:lnTo>
                <a:lnTo>
                  <a:pt x="1925" y="2403"/>
                </a:lnTo>
                <a:lnTo>
                  <a:pt x="1952" y="2421"/>
                </a:lnTo>
                <a:lnTo>
                  <a:pt x="1979" y="2438"/>
                </a:lnTo>
                <a:lnTo>
                  <a:pt x="2007" y="2455"/>
                </a:lnTo>
                <a:lnTo>
                  <a:pt x="2035" y="2472"/>
                </a:lnTo>
                <a:lnTo>
                  <a:pt x="2063" y="2487"/>
                </a:lnTo>
                <a:lnTo>
                  <a:pt x="2092" y="2502"/>
                </a:lnTo>
                <a:lnTo>
                  <a:pt x="2121" y="2517"/>
                </a:lnTo>
                <a:lnTo>
                  <a:pt x="2152" y="2530"/>
                </a:lnTo>
                <a:lnTo>
                  <a:pt x="2181" y="2542"/>
                </a:lnTo>
                <a:lnTo>
                  <a:pt x="2212" y="2555"/>
                </a:lnTo>
                <a:lnTo>
                  <a:pt x="2243" y="2566"/>
                </a:lnTo>
                <a:lnTo>
                  <a:pt x="2274" y="2577"/>
                </a:lnTo>
                <a:lnTo>
                  <a:pt x="2306" y="2587"/>
                </a:lnTo>
                <a:lnTo>
                  <a:pt x="2338" y="2596"/>
                </a:lnTo>
                <a:lnTo>
                  <a:pt x="2370" y="2605"/>
                </a:lnTo>
                <a:lnTo>
                  <a:pt x="2402" y="2613"/>
                </a:lnTo>
                <a:lnTo>
                  <a:pt x="2436" y="2620"/>
                </a:lnTo>
                <a:lnTo>
                  <a:pt x="2469" y="2626"/>
                </a:lnTo>
                <a:lnTo>
                  <a:pt x="2503" y="2631"/>
                </a:lnTo>
                <a:lnTo>
                  <a:pt x="2536" y="2636"/>
                </a:lnTo>
                <a:lnTo>
                  <a:pt x="2570" y="2640"/>
                </a:lnTo>
                <a:lnTo>
                  <a:pt x="2605" y="2643"/>
                </a:lnTo>
                <a:lnTo>
                  <a:pt x="2639" y="2645"/>
                </a:lnTo>
                <a:lnTo>
                  <a:pt x="2673" y="2646"/>
                </a:lnTo>
                <a:lnTo>
                  <a:pt x="2708" y="2647"/>
                </a:lnTo>
                <a:close/>
              </a:path>
            </a:pathLst>
          </a:custGeom>
          <a:solidFill>
            <a:srgbClr val="82667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pic>
        <p:nvPicPr>
          <p:cNvPr id="27" name="图片 26" descr="23"/>
          <p:cNvPicPr>
            <a:picLocks noChangeAspect="1"/>
          </p:cNvPicPr>
          <p:nvPr/>
        </p:nvPicPr>
        <p:blipFill>
          <a:blip r:embed="rId2"/>
          <a:stretch>
            <a:fillRect/>
          </a:stretch>
        </p:blipFill>
        <p:spPr>
          <a:xfrm rot="300000">
            <a:off x="-393065" y="3518535"/>
            <a:ext cx="2638425" cy="2638425"/>
          </a:xfrm>
          <a:prstGeom prst="rect">
            <a:avLst/>
          </a:prstGeom>
        </p:spPr>
      </p:pic>
      <p:pic>
        <p:nvPicPr>
          <p:cNvPr id="28" name="图片 27" descr="29"/>
          <p:cNvPicPr>
            <a:picLocks noChangeAspect="1"/>
          </p:cNvPicPr>
          <p:nvPr/>
        </p:nvPicPr>
        <p:blipFill>
          <a:blip r:embed="rId3"/>
          <a:stretch>
            <a:fillRect/>
          </a:stretch>
        </p:blipFill>
        <p:spPr>
          <a:xfrm>
            <a:off x="9221470" y="568325"/>
            <a:ext cx="3427095" cy="571246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350" y="-5715"/>
            <a:ext cx="12204700" cy="5936615"/>
          </a:xfrm>
          <a:prstGeom prst="rect">
            <a:avLst/>
          </a:prstGeom>
          <a:solidFill>
            <a:srgbClr val="F2EFF2"/>
          </a:solidFill>
          <a:ln>
            <a:noFill/>
          </a:ln>
          <a:effectLst>
            <a:outerShdw blurRad="50800" dist="381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descr="25"/>
          <p:cNvPicPr>
            <a:picLocks noChangeAspect="1"/>
          </p:cNvPicPr>
          <p:nvPr/>
        </p:nvPicPr>
        <p:blipFill>
          <a:blip r:embed="rId2"/>
          <a:srcRect t="49201" r="49598" b="39403"/>
          <a:stretch>
            <a:fillRect/>
          </a:stretch>
        </p:blipFill>
        <p:spPr>
          <a:xfrm>
            <a:off x="-130810" y="5607050"/>
            <a:ext cx="5278120" cy="716280"/>
          </a:xfrm>
          <a:prstGeom prst="rect">
            <a:avLst/>
          </a:prstGeom>
        </p:spPr>
      </p:pic>
      <p:pic>
        <p:nvPicPr>
          <p:cNvPr id="22" name="图片 21" descr="25"/>
          <p:cNvPicPr>
            <a:picLocks noChangeAspect="1"/>
          </p:cNvPicPr>
          <p:nvPr/>
        </p:nvPicPr>
        <p:blipFill>
          <a:blip r:embed="rId2"/>
          <a:srcRect t="49201" r="49598" b="39403"/>
          <a:stretch>
            <a:fillRect/>
          </a:stretch>
        </p:blipFill>
        <p:spPr>
          <a:xfrm flipH="1">
            <a:off x="7049135" y="5607050"/>
            <a:ext cx="5278120" cy="716280"/>
          </a:xfrm>
          <a:prstGeom prst="rect">
            <a:avLst/>
          </a:prstGeom>
        </p:spPr>
      </p:pic>
      <p:pic>
        <p:nvPicPr>
          <p:cNvPr id="23" name="图片 22" descr="25"/>
          <p:cNvPicPr>
            <a:picLocks noChangeAspect="1"/>
          </p:cNvPicPr>
          <p:nvPr/>
        </p:nvPicPr>
        <p:blipFill>
          <a:blip r:embed="rId2"/>
          <a:srcRect l="54233" t="14051" r="33069" b="65858"/>
          <a:stretch>
            <a:fillRect/>
          </a:stretch>
        </p:blipFill>
        <p:spPr>
          <a:xfrm>
            <a:off x="7106285" y="5419725"/>
            <a:ext cx="947420" cy="926465"/>
          </a:xfrm>
          <a:prstGeom prst="rect">
            <a:avLst/>
          </a:prstGeom>
        </p:spPr>
      </p:pic>
      <p:pic>
        <p:nvPicPr>
          <p:cNvPr id="24" name="图片 23" descr="25"/>
          <p:cNvPicPr>
            <a:picLocks noChangeAspect="1"/>
          </p:cNvPicPr>
          <p:nvPr/>
        </p:nvPicPr>
        <p:blipFill>
          <a:blip r:embed="rId2"/>
          <a:srcRect l="34392" t="11861" r="53280" b="66196"/>
          <a:stretch>
            <a:fillRect/>
          </a:stretch>
        </p:blipFill>
        <p:spPr>
          <a:xfrm>
            <a:off x="4124325" y="5383530"/>
            <a:ext cx="934085" cy="998855"/>
          </a:xfrm>
          <a:prstGeom prst="rect">
            <a:avLst/>
          </a:prstGeom>
        </p:spPr>
      </p:pic>
      <p:cxnSp>
        <p:nvCxnSpPr>
          <p:cNvPr id="7" name="直接连接符 6"/>
          <p:cNvCxnSpPr/>
          <p:nvPr/>
        </p:nvCxnSpPr>
        <p:spPr>
          <a:xfrm>
            <a:off x="4735830" y="1632585"/>
            <a:ext cx="0" cy="3051175"/>
          </a:xfrm>
          <a:prstGeom prst="line">
            <a:avLst/>
          </a:prstGeom>
          <a:ln>
            <a:solidFill>
              <a:srgbClr val="826676"/>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2708275" y="1861185"/>
            <a:ext cx="2027555" cy="726440"/>
          </a:xfrm>
          <a:prstGeom prst="rect">
            <a:avLst/>
          </a:prstGeom>
          <a:solidFill>
            <a:srgbClr val="9B8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074035" y="2794635"/>
            <a:ext cx="1661795" cy="726440"/>
          </a:xfrm>
          <a:prstGeom prst="rect">
            <a:avLst/>
          </a:prstGeom>
          <a:solidFill>
            <a:srgbClr val="B8A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2489200" y="3728085"/>
            <a:ext cx="2246630" cy="726440"/>
          </a:xfrm>
          <a:prstGeom prst="rect">
            <a:avLst/>
          </a:prstGeom>
          <a:solidFill>
            <a:srgbClr val="826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5366385" y="1809115"/>
            <a:ext cx="4415790" cy="829945"/>
          </a:xfrm>
          <a:prstGeom prst="rect">
            <a:avLst/>
          </a:prstGeom>
          <a:noFill/>
        </p:spPr>
        <p:txBody>
          <a:bodyPr wrap="square" rtlCol="0">
            <a:spAutoFit/>
          </a:bodyPr>
          <a:lstStyle/>
          <a:p>
            <a:pPr>
              <a:lnSpc>
                <a:spcPct val="150000"/>
              </a:lnSpc>
            </a:pPr>
            <a:r>
              <a:rPr lang="en-US" altLang="zh-CN" sz="1600">
                <a:solidFill>
                  <a:schemeClr val="tx1"/>
                </a:solidFill>
                <a:latin typeface="Calibri" panose="020F0502020204030204" charset="0"/>
                <a:cs typeface="Calibri" panose="020F0502020204030204" charset="0"/>
                <a:sym typeface="+mn-ea"/>
              </a:rPr>
              <a:t>Click here to enter the text Click here to enter the text </a:t>
            </a:r>
            <a:r>
              <a:rPr lang="en-US" altLang="zh-CN" sz="1600">
                <a:latin typeface="Calibri" panose="020F0502020204030204" charset="0"/>
                <a:cs typeface="Calibri" panose="020F0502020204030204" charset="0"/>
                <a:sym typeface="+mn-ea"/>
              </a:rPr>
              <a:t>Click here to enter the text</a:t>
            </a:r>
            <a:endParaRPr lang="en-US" altLang="zh-CN" sz="1600">
              <a:solidFill>
                <a:schemeClr val="tx1"/>
              </a:solidFill>
              <a:latin typeface="Calibri" panose="020F0502020204030204" charset="0"/>
              <a:ea typeface="新宋体" panose="02010609030101010101" charset="-122"/>
              <a:cs typeface="Calibri" panose="020F0502020204030204" charset="0"/>
              <a:sym typeface="+mn-ea"/>
            </a:endParaRPr>
          </a:p>
        </p:txBody>
      </p:sp>
      <p:sp>
        <p:nvSpPr>
          <p:cNvPr id="25" name="文本框 24"/>
          <p:cNvSpPr txBox="1"/>
          <p:nvPr/>
        </p:nvSpPr>
        <p:spPr>
          <a:xfrm>
            <a:off x="5366385" y="2742565"/>
            <a:ext cx="4415790" cy="829945"/>
          </a:xfrm>
          <a:prstGeom prst="rect">
            <a:avLst/>
          </a:prstGeom>
          <a:noFill/>
        </p:spPr>
        <p:txBody>
          <a:bodyPr wrap="square" rtlCol="0">
            <a:spAutoFit/>
          </a:bodyPr>
          <a:lstStyle/>
          <a:p>
            <a:pPr>
              <a:lnSpc>
                <a:spcPct val="150000"/>
              </a:lnSpc>
            </a:pPr>
            <a:r>
              <a:rPr lang="en-US" altLang="zh-CN" sz="1600">
                <a:latin typeface="Calibri" panose="020F0502020204030204" charset="0"/>
                <a:cs typeface="Calibri" panose="020F0502020204030204" charset="0"/>
                <a:sym typeface="+mn-ea"/>
              </a:rPr>
              <a:t>Click here to enter the text Click here to enter the text Click here to enter the text</a:t>
            </a:r>
            <a:endParaRPr lang="zh-CN" altLang="en-US" sz="1600">
              <a:latin typeface="新宋体" panose="02010609030101010101" charset="-122"/>
              <a:ea typeface="新宋体" panose="02010609030101010101" charset="-122"/>
            </a:endParaRPr>
          </a:p>
        </p:txBody>
      </p:sp>
      <p:sp>
        <p:nvSpPr>
          <p:cNvPr id="26" name="文本框 25"/>
          <p:cNvSpPr txBox="1"/>
          <p:nvPr/>
        </p:nvSpPr>
        <p:spPr>
          <a:xfrm>
            <a:off x="5366385" y="3676650"/>
            <a:ext cx="4415790" cy="829945"/>
          </a:xfrm>
          <a:prstGeom prst="rect">
            <a:avLst/>
          </a:prstGeom>
          <a:noFill/>
        </p:spPr>
        <p:txBody>
          <a:bodyPr wrap="square" rtlCol="0">
            <a:spAutoFit/>
          </a:bodyPr>
          <a:lstStyle/>
          <a:p>
            <a:pPr>
              <a:lnSpc>
                <a:spcPct val="150000"/>
              </a:lnSpc>
            </a:pPr>
            <a:r>
              <a:rPr lang="en-US" altLang="zh-CN" sz="1600">
                <a:latin typeface="Calibri" panose="020F0502020204030204" charset="0"/>
                <a:cs typeface="Calibri" panose="020F0502020204030204" charset="0"/>
                <a:sym typeface="+mn-ea"/>
              </a:rPr>
              <a:t>Click here to enter the text Click here to enter the text Click here to enter the text</a:t>
            </a:r>
            <a:endParaRPr lang="zh-CN" altLang="en-US" sz="1600">
              <a:latin typeface="新宋体" panose="02010609030101010101" charset="-122"/>
              <a:ea typeface="新宋体" panose="02010609030101010101" charset="-122"/>
            </a:endParaRPr>
          </a:p>
        </p:txBody>
      </p:sp>
      <p:sp>
        <p:nvSpPr>
          <p:cNvPr id="30" name="文本框 29"/>
          <p:cNvSpPr txBox="1"/>
          <p:nvPr/>
        </p:nvSpPr>
        <p:spPr>
          <a:xfrm>
            <a:off x="202565" y="219075"/>
            <a:ext cx="1429385" cy="583565"/>
          </a:xfrm>
          <a:prstGeom prst="rect">
            <a:avLst/>
          </a:prstGeom>
          <a:noFill/>
        </p:spPr>
        <p:txBody>
          <a:bodyPr wrap="square" rtlCol="0">
            <a:spAutoFit/>
          </a:bodyPr>
          <a:lstStyle/>
          <a:p>
            <a:r>
              <a:rPr lang="zh-CN" altLang="en-US" sz="3200">
                <a:solidFill>
                  <a:schemeClr val="tx1"/>
                </a:solidFill>
              </a:rPr>
              <a:t>标题</a:t>
            </a:r>
          </a:p>
        </p:txBody>
      </p:sp>
      <p:sp>
        <p:nvSpPr>
          <p:cNvPr id="31" name="文本框 30"/>
          <p:cNvSpPr txBox="1"/>
          <p:nvPr/>
        </p:nvSpPr>
        <p:spPr>
          <a:xfrm>
            <a:off x="145415" y="725805"/>
            <a:ext cx="1635760" cy="368300"/>
          </a:xfrm>
          <a:prstGeom prst="rect">
            <a:avLst/>
          </a:prstGeom>
          <a:noFill/>
        </p:spPr>
        <p:txBody>
          <a:bodyPr wrap="square" rtlCol="0">
            <a:spAutoFit/>
          </a:bodyPr>
          <a:lstStyle/>
          <a:p>
            <a:r>
              <a:rPr lang="en-US" altLang="zh-CN">
                <a:solidFill>
                  <a:schemeClr val="tx1"/>
                </a:solidFill>
              </a:rPr>
              <a:t> enter the title</a:t>
            </a:r>
          </a:p>
        </p:txBody>
      </p:sp>
      <p:cxnSp>
        <p:nvCxnSpPr>
          <p:cNvPr id="35" name="直接连接符 34"/>
          <p:cNvCxnSpPr/>
          <p:nvPr/>
        </p:nvCxnSpPr>
        <p:spPr>
          <a:xfrm flipH="1">
            <a:off x="-130810" y="1094105"/>
            <a:ext cx="2406650" cy="0"/>
          </a:xfrm>
          <a:prstGeom prst="line">
            <a:avLst/>
          </a:prstGeom>
          <a:ln>
            <a:solidFill>
              <a:srgbClr val="826676"/>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658495" y="1184275"/>
            <a:ext cx="1407160" cy="4445"/>
          </a:xfrm>
          <a:prstGeom prst="line">
            <a:avLst/>
          </a:prstGeom>
          <a:ln>
            <a:solidFill>
              <a:srgbClr val="82667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rot="16200000">
            <a:off x="5269230" y="1304925"/>
            <a:ext cx="722630" cy="551815"/>
          </a:xfrm>
          <a:prstGeom prst="rect">
            <a:avLst/>
          </a:prstGeom>
          <a:solidFill>
            <a:srgbClr val="826676"/>
          </a:solidFill>
          <a:ln>
            <a:noFill/>
          </a:ln>
          <a:effectLst>
            <a:outerShdw dir="36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16200000">
            <a:off x="5267960" y="1574800"/>
            <a:ext cx="1193165" cy="709930"/>
          </a:xfrm>
          <a:prstGeom prst="rect">
            <a:avLst/>
          </a:prstGeom>
          <a:solidFill>
            <a:srgbClr val="B19CA8"/>
          </a:solidFill>
          <a:ln>
            <a:noFill/>
          </a:ln>
          <a:effectLst>
            <a:outerShdw dir="36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7571105" y="-6350"/>
            <a:ext cx="4631690" cy="6862445"/>
          </a:xfrm>
          <a:prstGeom prst="rect">
            <a:avLst/>
          </a:prstGeom>
          <a:solidFill>
            <a:srgbClr val="F2EFF2"/>
          </a:solidFill>
          <a:ln>
            <a:noFill/>
          </a:ln>
          <a:effectLst>
            <a:outerShdw blurRad="50800" dist="38100" dir="72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35" y="-6350"/>
            <a:ext cx="4631690" cy="6862445"/>
          </a:xfrm>
          <a:prstGeom prst="rect">
            <a:avLst/>
          </a:prstGeom>
          <a:solidFill>
            <a:srgbClr val="F2EFF2"/>
          </a:solidFill>
          <a:ln>
            <a:noFill/>
          </a:ln>
          <a:effectLst>
            <a:outerShdw blurRad="50800" dist="38100" dir="36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descr="25"/>
          <p:cNvPicPr>
            <a:picLocks noChangeAspect="1"/>
          </p:cNvPicPr>
          <p:nvPr/>
        </p:nvPicPr>
        <p:blipFill>
          <a:blip r:embed="rId2"/>
          <a:srcRect t="49201" r="49598" b="39403"/>
          <a:stretch>
            <a:fillRect/>
          </a:stretch>
        </p:blipFill>
        <p:spPr>
          <a:xfrm>
            <a:off x="-130810" y="5713730"/>
            <a:ext cx="5278120" cy="716280"/>
          </a:xfrm>
          <a:prstGeom prst="rect">
            <a:avLst/>
          </a:prstGeom>
        </p:spPr>
      </p:pic>
      <p:pic>
        <p:nvPicPr>
          <p:cNvPr id="22" name="图片 21" descr="25"/>
          <p:cNvPicPr>
            <a:picLocks noChangeAspect="1"/>
          </p:cNvPicPr>
          <p:nvPr/>
        </p:nvPicPr>
        <p:blipFill>
          <a:blip r:embed="rId2"/>
          <a:srcRect t="49201" r="49598" b="39403"/>
          <a:stretch>
            <a:fillRect/>
          </a:stretch>
        </p:blipFill>
        <p:spPr>
          <a:xfrm flipH="1">
            <a:off x="7049135" y="5713730"/>
            <a:ext cx="5278120" cy="716280"/>
          </a:xfrm>
          <a:prstGeom prst="rect">
            <a:avLst/>
          </a:prstGeom>
        </p:spPr>
      </p:pic>
      <p:pic>
        <p:nvPicPr>
          <p:cNvPr id="23" name="图片 22" descr="25"/>
          <p:cNvPicPr>
            <a:picLocks noChangeAspect="1"/>
          </p:cNvPicPr>
          <p:nvPr/>
        </p:nvPicPr>
        <p:blipFill>
          <a:blip r:embed="rId2"/>
          <a:srcRect l="54233" t="14051" r="33069" b="65858"/>
          <a:stretch>
            <a:fillRect/>
          </a:stretch>
        </p:blipFill>
        <p:spPr>
          <a:xfrm>
            <a:off x="7106285" y="5526405"/>
            <a:ext cx="947420" cy="926465"/>
          </a:xfrm>
          <a:prstGeom prst="rect">
            <a:avLst/>
          </a:prstGeom>
        </p:spPr>
      </p:pic>
      <p:pic>
        <p:nvPicPr>
          <p:cNvPr id="24" name="图片 23" descr="25"/>
          <p:cNvPicPr>
            <a:picLocks noChangeAspect="1"/>
          </p:cNvPicPr>
          <p:nvPr/>
        </p:nvPicPr>
        <p:blipFill>
          <a:blip r:embed="rId2"/>
          <a:srcRect l="34392" t="11861" r="53280" b="66196"/>
          <a:stretch>
            <a:fillRect/>
          </a:stretch>
        </p:blipFill>
        <p:spPr>
          <a:xfrm>
            <a:off x="4124325" y="5490210"/>
            <a:ext cx="934085" cy="998855"/>
          </a:xfrm>
          <a:prstGeom prst="rect">
            <a:avLst/>
          </a:prstGeom>
        </p:spPr>
      </p:pic>
      <p:sp>
        <p:nvSpPr>
          <p:cNvPr id="4" name="文本框 3"/>
          <p:cNvSpPr txBox="1"/>
          <p:nvPr/>
        </p:nvSpPr>
        <p:spPr>
          <a:xfrm>
            <a:off x="5666105" y="1528445"/>
            <a:ext cx="859790" cy="2127885"/>
          </a:xfrm>
          <a:prstGeom prst="rect">
            <a:avLst/>
          </a:prstGeom>
          <a:noFill/>
        </p:spPr>
        <p:txBody>
          <a:bodyPr vert="eaVert" wrap="square" rtlCol="0">
            <a:spAutoFit/>
          </a:bodyPr>
          <a:lstStyle/>
          <a:p>
            <a:r>
              <a:rPr lang="zh-CN" altLang="en-US" sz="4400"/>
              <a:t>标 题</a:t>
            </a:r>
          </a:p>
        </p:txBody>
      </p:sp>
      <p:cxnSp>
        <p:nvCxnSpPr>
          <p:cNvPr id="5" name="直接连接符 4"/>
          <p:cNvCxnSpPr/>
          <p:nvPr/>
        </p:nvCxnSpPr>
        <p:spPr>
          <a:xfrm flipH="1">
            <a:off x="5666105" y="2526665"/>
            <a:ext cx="1115695" cy="1034415"/>
          </a:xfrm>
          <a:prstGeom prst="line">
            <a:avLst/>
          </a:prstGeom>
          <a:ln>
            <a:solidFill>
              <a:srgbClr val="8A6E7F"/>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5354955" y="3073400"/>
            <a:ext cx="624205" cy="581025"/>
          </a:xfrm>
          <a:prstGeom prst="line">
            <a:avLst/>
          </a:prstGeom>
          <a:ln>
            <a:solidFill>
              <a:srgbClr val="8A6E7F"/>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5866130" y="3507740"/>
            <a:ext cx="459740" cy="2503805"/>
          </a:xfrm>
          <a:prstGeom prst="rect">
            <a:avLst/>
          </a:prstGeom>
          <a:noFill/>
        </p:spPr>
        <p:txBody>
          <a:bodyPr vert="eaVert" wrap="square" rtlCol="0">
            <a:spAutoFit/>
          </a:bodyPr>
          <a:lstStyle/>
          <a:p>
            <a:r>
              <a:rPr lang="en-US" altLang="zh-CN">
                <a:solidFill>
                  <a:srgbClr val="8A6E7F"/>
                </a:solidFill>
              </a:rPr>
              <a:t>Simple and beauty</a:t>
            </a:r>
          </a:p>
        </p:txBody>
      </p:sp>
      <p:sp>
        <p:nvSpPr>
          <p:cNvPr id="8" name="文本框 7"/>
          <p:cNvSpPr txBox="1"/>
          <p:nvPr/>
        </p:nvSpPr>
        <p:spPr>
          <a:xfrm>
            <a:off x="923925" y="1336040"/>
            <a:ext cx="2984500" cy="3415030"/>
          </a:xfrm>
          <a:prstGeom prst="rect">
            <a:avLst/>
          </a:prstGeom>
          <a:noFill/>
        </p:spPr>
        <p:txBody>
          <a:bodyPr wrap="square" rtlCol="0">
            <a:spAutoFit/>
          </a:bodyPr>
          <a:lstStyle/>
          <a:p>
            <a:pPr>
              <a:lnSpc>
                <a:spcPct val="150000"/>
              </a:lnSpc>
            </a:pPr>
            <a:r>
              <a:rPr lang="en-US" altLang="zh-CN" sz="1600">
                <a:latin typeface="Calibri" panose="020F0502020204030204" charset="0"/>
                <a:cs typeface="Calibri" panose="020F0502020204030204" charset="0"/>
                <a:sym typeface="+mn-ea"/>
              </a:rPr>
              <a:t>Click here to enter the text Click here to enter the text Click here to enter the text</a:t>
            </a:r>
          </a:p>
          <a:p>
            <a:pPr>
              <a:lnSpc>
                <a:spcPct val="150000"/>
              </a:lnSpc>
            </a:pPr>
            <a:r>
              <a:rPr lang="en-US" altLang="zh-CN" sz="1600">
                <a:latin typeface="Calibri" panose="020F0502020204030204" charset="0"/>
                <a:cs typeface="Calibri" panose="020F0502020204030204" charset="0"/>
                <a:sym typeface="+mn-ea"/>
              </a:rPr>
              <a:t>Click here to enter the text Click here to enter the text Click here to enter the text</a:t>
            </a:r>
            <a:endParaRPr lang="en-US" altLang="zh-CN" sz="1600">
              <a:solidFill>
                <a:schemeClr val="tx1"/>
              </a:solidFill>
              <a:latin typeface="Calibri" panose="020F0502020204030204" charset="0"/>
              <a:ea typeface="新宋体" panose="02010609030101010101" charset="-122"/>
              <a:cs typeface="Calibri" panose="020F0502020204030204" charset="0"/>
              <a:sym typeface="+mn-ea"/>
            </a:endParaRPr>
          </a:p>
          <a:p>
            <a:pPr>
              <a:lnSpc>
                <a:spcPct val="150000"/>
              </a:lnSpc>
            </a:pPr>
            <a:r>
              <a:rPr lang="en-US" altLang="zh-CN" sz="1600">
                <a:latin typeface="Calibri" panose="020F0502020204030204" charset="0"/>
                <a:cs typeface="Calibri" panose="020F0502020204030204" charset="0"/>
                <a:sym typeface="+mn-ea"/>
              </a:rPr>
              <a:t>Click here to enter the text Click here to enter the text Click here to enter the text</a:t>
            </a:r>
            <a:endParaRPr lang="zh-CN" altLang="en-US" sz="1600">
              <a:solidFill>
                <a:schemeClr val="tx1"/>
              </a:solidFill>
              <a:latin typeface="新宋体" panose="02010609030101010101" charset="-122"/>
              <a:ea typeface="新宋体" panose="02010609030101010101" charset="-122"/>
              <a:sym typeface="+mn-ea"/>
            </a:endParaRPr>
          </a:p>
        </p:txBody>
      </p:sp>
      <p:sp>
        <p:nvSpPr>
          <p:cNvPr id="2" name="文本框 1"/>
          <p:cNvSpPr txBox="1"/>
          <p:nvPr/>
        </p:nvSpPr>
        <p:spPr>
          <a:xfrm>
            <a:off x="8470900" y="1336040"/>
            <a:ext cx="2984500" cy="3415030"/>
          </a:xfrm>
          <a:prstGeom prst="rect">
            <a:avLst/>
          </a:prstGeom>
          <a:noFill/>
        </p:spPr>
        <p:txBody>
          <a:bodyPr wrap="square" rtlCol="0">
            <a:spAutoFit/>
          </a:bodyPr>
          <a:lstStyle/>
          <a:p>
            <a:pPr>
              <a:lnSpc>
                <a:spcPct val="150000"/>
              </a:lnSpc>
            </a:pPr>
            <a:r>
              <a:rPr lang="en-US" altLang="zh-CN" sz="1600">
                <a:latin typeface="Calibri" panose="020F0502020204030204" charset="0"/>
                <a:cs typeface="Calibri" panose="020F0502020204030204" charset="0"/>
                <a:sym typeface="+mn-ea"/>
              </a:rPr>
              <a:t>Click here to enter the text Click here to enter the text Click here to enter the text</a:t>
            </a:r>
          </a:p>
          <a:p>
            <a:pPr>
              <a:lnSpc>
                <a:spcPct val="150000"/>
              </a:lnSpc>
            </a:pPr>
            <a:r>
              <a:rPr lang="en-US" altLang="zh-CN" sz="1600">
                <a:latin typeface="Calibri" panose="020F0502020204030204" charset="0"/>
                <a:cs typeface="Calibri" panose="020F0502020204030204" charset="0"/>
                <a:sym typeface="+mn-ea"/>
              </a:rPr>
              <a:t>Click here to enter the text Click here to enter the text Click here to enter the text</a:t>
            </a:r>
            <a:endParaRPr lang="en-US" altLang="zh-CN" sz="1600">
              <a:solidFill>
                <a:schemeClr val="tx1"/>
              </a:solidFill>
              <a:latin typeface="Calibri" panose="020F0502020204030204" charset="0"/>
              <a:ea typeface="新宋体" panose="02010609030101010101" charset="-122"/>
              <a:cs typeface="Calibri" panose="020F0502020204030204" charset="0"/>
              <a:sym typeface="+mn-ea"/>
            </a:endParaRPr>
          </a:p>
          <a:p>
            <a:pPr>
              <a:lnSpc>
                <a:spcPct val="150000"/>
              </a:lnSpc>
            </a:pPr>
            <a:r>
              <a:rPr lang="en-US" altLang="zh-CN" sz="1600">
                <a:latin typeface="Calibri" panose="020F0502020204030204" charset="0"/>
                <a:cs typeface="Calibri" panose="020F0502020204030204" charset="0"/>
                <a:sym typeface="+mn-ea"/>
              </a:rPr>
              <a:t>Click here to enter the text Click here to enter the text Click here to enter the text</a:t>
            </a:r>
            <a:endParaRPr lang="zh-CN" altLang="en-US" sz="1600">
              <a:solidFill>
                <a:schemeClr val="tx1"/>
              </a:solidFill>
              <a:latin typeface="新宋体" panose="02010609030101010101" charset="-122"/>
              <a:ea typeface="新宋体" panose="02010609030101010101" charset="-122"/>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rot="16200000">
            <a:off x="5269230" y="1304925"/>
            <a:ext cx="722630" cy="551815"/>
          </a:xfrm>
          <a:prstGeom prst="rect">
            <a:avLst/>
          </a:prstGeom>
          <a:solidFill>
            <a:srgbClr val="826676"/>
          </a:solidFill>
          <a:ln>
            <a:noFill/>
          </a:ln>
          <a:effectLst>
            <a:outerShdw dir="36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16200000">
            <a:off x="5267960" y="1574800"/>
            <a:ext cx="1193165" cy="709930"/>
          </a:xfrm>
          <a:prstGeom prst="rect">
            <a:avLst/>
          </a:prstGeom>
          <a:solidFill>
            <a:srgbClr val="B19CA8"/>
          </a:solidFill>
          <a:ln>
            <a:noFill/>
          </a:ln>
          <a:effectLst>
            <a:outerShdw dir="36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033780" y="-18415"/>
            <a:ext cx="11169015" cy="5886450"/>
          </a:xfrm>
          <a:prstGeom prst="rect">
            <a:avLst/>
          </a:prstGeom>
          <a:solidFill>
            <a:srgbClr val="F2EFF2"/>
          </a:solidFill>
          <a:ln>
            <a:noFill/>
          </a:ln>
          <a:effectLst>
            <a:outerShdw blurRad="50800" dist="38100" dir="72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descr="25"/>
          <p:cNvPicPr>
            <a:picLocks noChangeAspect="1"/>
          </p:cNvPicPr>
          <p:nvPr/>
        </p:nvPicPr>
        <p:blipFill>
          <a:blip r:embed="rId2"/>
          <a:srcRect t="49201" r="49598" b="39403"/>
          <a:stretch>
            <a:fillRect/>
          </a:stretch>
        </p:blipFill>
        <p:spPr>
          <a:xfrm rot="5400000">
            <a:off x="-2241550" y="2794635"/>
            <a:ext cx="6539230" cy="716280"/>
          </a:xfrm>
          <a:prstGeom prst="rect">
            <a:avLst/>
          </a:prstGeom>
        </p:spPr>
      </p:pic>
      <p:sp>
        <p:nvSpPr>
          <p:cNvPr id="19" name="矩形 18"/>
          <p:cNvSpPr/>
          <p:nvPr/>
        </p:nvSpPr>
        <p:spPr>
          <a:xfrm>
            <a:off x="1730375" y="4864100"/>
            <a:ext cx="1193165" cy="709930"/>
          </a:xfrm>
          <a:prstGeom prst="rect">
            <a:avLst/>
          </a:prstGeom>
          <a:solidFill>
            <a:srgbClr val="B19CA8"/>
          </a:solidFill>
          <a:ln>
            <a:noFill/>
          </a:ln>
          <a:effectLst>
            <a:outerShdw dir="36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descr="25"/>
          <p:cNvPicPr>
            <a:picLocks noChangeAspect="1"/>
          </p:cNvPicPr>
          <p:nvPr/>
        </p:nvPicPr>
        <p:blipFill>
          <a:blip r:embed="rId2"/>
          <a:srcRect l="34392" t="11861" r="53280" b="66196"/>
          <a:stretch>
            <a:fillRect/>
          </a:stretch>
        </p:blipFill>
        <p:spPr>
          <a:xfrm rot="5400000">
            <a:off x="629920" y="5341620"/>
            <a:ext cx="934085" cy="998855"/>
          </a:xfrm>
          <a:prstGeom prst="rect">
            <a:avLst/>
          </a:prstGeom>
        </p:spPr>
      </p:pic>
      <p:sp>
        <p:nvSpPr>
          <p:cNvPr id="18" name="矩形 17"/>
          <p:cNvSpPr/>
          <p:nvPr/>
        </p:nvSpPr>
        <p:spPr>
          <a:xfrm>
            <a:off x="2306320" y="4738370"/>
            <a:ext cx="722630" cy="551815"/>
          </a:xfrm>
          <a:prstGeom prst="rect">
            <a:avLst/>
          </a:prstGeom>
          <a:solidFill>
            <a:srgbClr val="826676"/>
          </a:solidFill>
          <a:ln>
            <a:noFill/>
          </a:ln>
          <a:effectLst>
            <a:outerShdw dir="36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446530" y="4180205"/>
            <a:ext cx="859790" cy="2127885"/>
          </a:xfrm>
          <a:prstGeom prst="rect">
            <a:avLst/>
          </a:prstGeom>
          <a:noFill/>
        </p:spPr>
        <p:txBody>
          <a:bodyPr vert="eaVert" wrap="square" rtlCol="0">
            <a:spAutoFit/>
          </a:bodyPr>
          <a:lstStyle/>
          <a:p>
            <a:r>
              <a:rPr lang="zh-CN" altLang="en-US" sz="4400"/>
              <a:t>标 题</a:t>
            </a:r>
          </a:p>
        </p:txBody>
      </p:sp>
      <p:sp>
        <p:nvSpPr>
          <p:cNvPr id="14" name="文本框 13"/>
          <p:cNvSpPr txBox="1"/>
          <p:nvPr/>
        </p:nvSpPr>
        <p:spPr>
          <a:xfrm>
            <a:off x="1259205" y="3721735"/>
            <a:ext cx="459740" cy="2503805"/>
          </a:xfrm>
          <a:prstGeom prst="rect">
            <a:avLst/>
          </a:prstGeom>
          <a:noFill/>
        </p:spPr>
        <p:txBody>
          <a:bodyPr vert="eaVert" wrap="square" rtlCol="0">
            <a:spAutoFit/>
          </a:bodyPr>
          <a:lstStyle/>
          <a:p>
            <a:r>
              <a:rPr lang="en-US" altLang="zh-CN">
                <a:solidFill>
                  <a:srgbClr val="8A6E7F"/>
                </a:solidFill>
              </a:rPr>
              <a:t>Simple and beauty</a:t>
            </a:r>
          </a:p>
        </p:txBody>
      </p:sp>
      <p:sp>
        <p:nvSpPr>
          <p:cNvPr id="6" name="六边形 5"/>
          <p:cNvSpPr/>
          <p:nvPr/>
        </p:nvSpPr>
        <p:spPr>
          <a:xfrm>
            <a:off x="2447925" y="778510"/>
            <a:ext cx="4457065" cy="1190625"/>
          </a:xfrm>
          <a:prstGeom prst="hexagon">
            <a:avLst/>
          </a:prstGeom>
          <a:solidFill>
            <a:srgbClr val="826676"/>
          </a:solidFill>
          <a:ln>
            <a:noFill/>
          </a:ln>
          <a:effectLst>
            <a:outerShdw blurRad="50800" dist="38100" dir="36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六边形 10"/>
          <p:cNvSpPr/>
          <p:nvPr/>
        </p:nvSpPr>
        <p:spPr>
          <a:xfrm>
            <a:off x="4364990" y="2284730"/>
            <a:ext cx="4457065" cy="1190625"/>
          </a:xfrm>
          <a:prstGeom prst="hexagon">
            <a:avLst/>
          </a:prstGeom>
          <a:solidFill>
            <a:srgbClr val="826676"/>
          </a:solidFill>
          <a:ln>
            <a:noFill/>
          </a:ln>
          <a:effectLst>
            <a:outerShdw blurRad="50800" dist="38100" dir="36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六边形 11"/>
          <p:cNvSpPr/>
          <p:nvPr/>
        </p:nvSpPr>
        <p:spPr>
          <a:xfrm>
            <a:off x="6501765" y="3772535"/>
            <a:ext cx="4457065" cy="1190625"/>
          </a:xfrm>
          <a:prstGeom prst="hexagon">
            <a:avLst/>
          </a:prstGeom>
          <a:solidFill>
            <a:srgbClr val="826676"/>
          </a:solidFill>
          <a:ln>
            <a:noFill/>
          </a:ln>
          <a:effectLst>
            <a:outerShdw blurRad="50800" dist="38100" dir="36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892425" y="912495"/>
            <a:ext cx="3699510" cy="829945"/>
          </a:xfrm>
          <a:prstGeom prst="rect">
            <a:avLst/>
          </a:prstGeom>
          <a:noFill/>
        </p:spPr>
        <p:txBody>
          <a:bodyPr wrap="square" rtlCol="0">
            <a:spAutoFit/>
          </a:bodyPr>
          <a:lstStyle/>
          <a:p>
            <a:pPr>
              <a:lnSpc>
                <a:spcPct val="150000"/>
              </a:lnSpc>
            </a:pPr>
            <a:r>
              <a:rPr lang="en-US" altLang="zh-CN" sz="1600">
                <a:solidFill>
                  <a:schemeClr val="bg1"/>
                </a:solidFill>
                <a:latin typeface="Calibri" panose="020F0502020204030204" charset="0"/>
                <a:cs typeface="Calibri" panose="020F0502020204030204" charset="0"/>
                <a:sym typeface="+mn-ea"/>
              </a:rPr>
              <a:t>Click here to enter the text Click here to enter the text Click here to enter the text</a:t>
            </a:r>
            <a:endParaRPr lang="en-US" altLang="zh-CN" sz="1600">
              <a:solidFill>
                <a:schemeClr val="bg1"/>
              </a:solidFill>
              <a:latin typeface="Calibri" panose="020F0502020204030204" charset="0"/>
              <a:ea typeface="新宋体" panose="02010609030101010101" charset="-122"/>
              <a:cs typeface="Calibri" panose="020F0502020204030204" charset="0"/>
              <a:sym typeface="+mn-ea"/>
            </a:endParaRPr>
          </a:p>
        </p:txBody>
      </p:sp>
      <p:sp>
        <p:nvSpPr>
          <p:cNvPr id="16" name="文本框 15"/>
          <p:cNvSpPr txBox="1"/>
          <p:nvPr/>
        </p:nvSpPr>
        <p:spPr>
          <a:xfrm>
            <a:off x="4768850" y="2441575"/>
            <a:ext cx="3699510" cy="829945"/>
          </a:xfrm>
          <a:prstGeom prst="rect">
            <a:avLst/>
          </a:prstGeom>
          <a:noFill/>
        </p:spPr>
        <p:txBody>
          <a:bodyPr wrap="square" rtlCol="0">
            <a:spAutoFit/>
          </a:bodyPr>
          <a:lstStyle/>
          <a:p>
            <a:pPr>
              <a:lnSpc>
                <a:spcPct val="150000"/>
              </a:lnSpc>
            </a:pPr>
            <a:r>
              <a:rPr lang="en-US" altLang="zh-CN" sz="1600">
                <a:solidFill>
                  <a:schemeClr val="bg1"/>
                </a:solidFill>
                <a:latin typeface="Calibri" panose="020F0502020204030204" charset="0"/>
                <a:cs typeface="Calibri" panose="020F0502020204030204" charset="0"/>
                <a:sym typeface="+mn-ea"/>
              </a:rPr>
              <a:t>Click here to enter the text Click here to enter the text Click here to enter the text</a:t>
            </a:r>
            <a:endParaRPr lang="en-US" altLang="zh-CN" sz="1600">
              <a:solidFill>
                <a:schemeClr val="bg1"/>
              </a:solidFill>
              <a:latin typeface="Calibri" panose="020F0502020204030204" charset="0"/>
              <a:ea typeface="新宋体" panose="02010609030101010101" charset="-122"/>
              <a:cs typeface="Calibri" panose="020F0502020204030204" charset="0"/>
              <a:sym typeface="+mn-ea"/>
            </a:endParaRPr>
          </a:p>
        </p:txBody>
      </p:sp>
      <p:sp>
        <p:nvSpPr>
          <p:cNvPr id="17" name="文本框 16"/>
          <p:cNvSpPr txBox="1"/>
          <p:nvPr/>
        </p:nvSpPr>
        <p:spPr>
          <a:xfrm>
            <a:off x="6904990" y="3929380"/>
            <a:ext cx="3699510" cy="829945"/>
          </a:xfrm>
          <a:prstGeom prst="rect">
            <a:avLst/>
          </a:prstGeom>
          <a:noFill/>
        </p:spPr>
        <p:txBody>
          <a:bodyPr wrap="square" rtlCol="0">
            <a:spAutoFit/>
          </a:bodyPr>
          <a:lstStyle/>
          <a:p>
            <a:pPr>
              <a:lnSpc>
                <a:spcPct val="150000"/>
              </a:lnSpc>
            </a:pPr>
            <a:r>
              <a:rPr lang="en-US" altLang="zh-CN" sz="1600">
                <a:solidFill>
                  <a:schemeClr val="bg1"/>
                </a:solidFill>
                <a:latin typeface="Calibri" panose="020F0502020204030204" charset="0"/>
                <a:cs typeface="Calibri" panose="020F0502020204030204" charset="0"/>
                <a:sym typeface="+mn-ea"/>
              </a:rPr>
              <a:t>Click here to enter the text Click here to enter the text Click here to enter the text</a:t>
            </a:r>
            <a:endParaRPr lang="zh-CN" altLang="en-US" sz="1600">
              <a:solidFill>
                <a:schemeClr val="bg1"/>
              </a:solidFill>
              <a:latin typeface="新宋体" panose="02010609030101010101" charset="-122"/>
              <a:ea typeface="新宋体" panose="02010609030101010101" charset="-122"/>
              <a:sym typeface="+mn-ea"/>
            </a:endParaRPr>
          </a:p>
        </p:txBody>
      </p:sp>
      <p:pic>
        <p:nvPicPr>
          <p:cNvPr id="27" name="图片 26" descr="23"/>
          <p:cNvPicPr>
            <a:picLocks noChangeAspect="1"/>
          </p:cNvPicPr>
          <p:nvPr/>
        </p:nvPicPr>
        <p:blipFill>
          <a:blip r:embed="rId3"/>
          <a:stretch>
            <a:fillRect/>
          </a:stretch>
        </p:blipFill>
        <p:spPr>
          <a:xfrm rot="21300000" flipH="1">
            <a:off x="9213850" y="378460"/>
            <a:ext cx="2638425" cy="2638425"/>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DOC_GUID" val="{0e45e474-b4a4-48b1-bf0e-ba2cfb055e3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918</Words>
  <Application>Microsoft Office PowerPoint</Application>
  <PresentationFormat>宽屏</PresentationFormat>
  <Paragraphs>74</Paragraphs>
  <Slides>16</Slides>
  <Notes>0</Notes>
  <HiddenSlides>0</HiddenSlides>
  <MMClips>1</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16</vt:i4>
      </vt:variant>
    </vt:vector>
  </HeadingPairs>
  <TitlesOfParts>
    <vt:vector size="21" baseType="lpstr">
      <vt:lpstr>新宋体</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70</cp:revision>
  <dcterms:created xsi:type="dcterms:W3CDTF">2019-03-04T06:41:00Z</dcterms:created>
  <dcterms:modified xsi:type="dcterms:W3CDTF">2021-01-05T05:08:45Z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2052-11.1.0.8527</vt:lpwstr>
  </property>
</Properties>
</file>